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68" r:id="rId3"/>
  </p:sldMasterIdLst>
  <p:sldIdLst>
    <p:sldId id="340" r:id="rId4"/>
    <p:sldId id="341" r:id="rId5"/>
    <p:sldId id="342" r:id="rId6"/>
    <p:sldId id="343" r:id="rId7"/>
    <p:sldId id="344" r:id="rId8"/>
    <p:sldId id="345" r:id="rId9"/>
    <p:sldId id="346" r:id="rId10"/>
    <p:sldId id="260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261" r:id="rId21"/>
    <p:sldId id="262" r:id="rId22"/>
    <p:sldId id="263" r:id="rId23"/>
    <p:sldId id="264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257" r:id="rId46"/>
    <p:sldId id="258" r:id="rId47"/>
    <p:sldId id="259" r:id="rId48"/>
    <p:sldId id="378" r:id="rId49"/>
    <p:sldId id="379" r:id="rId50"/>
    <p:sldId id="380" r:id="rId51"/>
    <p:sldId id="381" r:id="rId52"/>
    <p:sldId id="382" r:id="rId53"/>
    <p:sldId id="265" r:id="rId54"/>
    <p:sldId id="266" r:id="rId55"/>
    <p:sldId id="267" r:id="rId56"/>
    <p:sldId id="268" r:id="rId57"/>
    <p:sldId id="269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9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270" r:id="rId81"/>
    <p:sldId id="405" r:id="rId82"/>
    <p:sldId id="406" r:id="rId83"/>
    <p:sldId id="407" r:id="rId84"/>
    <p:sldId id="408" r:id="rId85"/>
    <p:sldId id="409" r:id="rId86"/>
    <p:sldId id="419" r:id="rId87"/>
    <p:sldId id="420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17" r:id="rId96"/>
    <p:sldId id="418" r:id="rId97"/>
    <p:sldId id="421" r:id="rId98"/>
    <p:sldId id="422" r:id="rId99"/>
    <p:sldId id="423" r:id="rId100"/>
    <p:sldId id="424" r:id="rId101"/>
    <p:sldId id="425" r:id="rId102"/>
    <p:sldId id="426" r:id="rId103"/>
    <p:sldId id="427" r:id="rId104"/>
    <p:sldId id="428" r:id="rId105"/>
    <p:sldId id="429" r:id="rId106"/>
    <p:sldId id="430" r:id="rId107"/>
    <p:sldId id="431" r:id="rId108"/>
    <p:sldId id="432" r:id="rId109"/>
    <p:sldId id="433" r:id="rId110"/>
    <p:sldId id="434" r:id="rId111"/>
    <p:sldId id="435" r:id="rId112"/>
    <p:sldId id="436" r:id="rId113"/>
    <p:sldId id="437" r:id="rId114"/>
    <p:sldId id="438" r:id="rId115"/>
    <p:sldId id="439" r:id="rId116"/>
    <p:sldId id="450" r:id="rId117"/>
    <p:sldId id="451" r:id="rId118"/>
    <p:sldId id="452" r:id="rId119"/>
    <p:sldId id="453" r:id="rId120"/>
    <p:sldId id="454" r:id="rId121"/>
    <p:sldId id="455" r:id="rId122"/>
    <p:sldId id="456" r:id="rId123"/>
    <p:sldId id="457" r:id="rId124"/>
    <p:sldId id="458" r:id="rId125"/>
    <p:sldId id="459" r:id="rId126"/>
    <p:sldId id="460" r:id="rId127"/>
    <p:sldId id="461" r:id="rId128"/>
    <p:sldId id="462" r:id="rId129"/>
    <p:sldId id="271" r:id="rId130"/>
    <p:sldId id="463" r:id="rId131"/>
    <p:sldId id="464" r:id="rId132"/>
    <p:sldId id="465" r:id="rId133"/>
    <p:sldId id="466" r:id="rId134"/>
    <p:sldId id="467" r:id="rId135"/>
    <p:sldId id="468" r:id="rId136"/>
    <p:sldId id="469" r:id="rId137"/>
    <p:sldId id="470" r:id="rId138"/>
    <p:sldId id="471" r:id="rId139"/>
    <p:sldId id="472" r:id="rId140"/>
    <p:sldId id="473" r:id="rId141"/>
    <p:sldId id="474" r:id="rId142"/>
    <p:sldId id="475" r:id="rId143"/>
    <p:sldId id="476" r:id="rId144"/>
    <p:sldId id="272" r:id="rId145"/>
    <p:sldId id="273" r:id="rId146"/>
    <p:sldId id="274" r:id="rId147"/>
    <p:sldId id="275" r:id="rId148"/>
    <p:sldId id="276" r:id="rId149"/>
    <p:sldId id="277" r:id="rId150"/>
    <p:sldId id="278" r:id="rId151"/>
    <p:sldId id="279" r:id="rId152"/>
    <p:sldId id="280" r:id="rId153"/>
    <p:sldId id="281" r:id="rId154"/>
    <p:sldId id="282" r:id="rId155"/>
    <p:sldId id="283" r:id="rId156"/>
    <p:sldId id="284" r:id="rId157"/>
    <p:sldId id="285" r:id="rId158"/>
    <p:sldId id="286" r:id="rId159"/>
    <p:sldId id="287" r:id="rId160"/>
    <p:sldId id="288" r:id="rId161"/>
    <p:sldId id="289" r:id="rId162"/>
    <p:sldId id="290" r:id="rId163"/>
    <p:sldId id="291" r:id="rId164"/>
    <p:sldId id="292" r:id="rId165"/>
    <p:sldId id="293" r:id="rId166"/>
    <p:sldId id="294" r:id="rId167"/>
    <p:sldId id="477" r:id="rId168"/>
    <p:sldId id="505" r:id="rId169"/>
    <p:sldId id="506" r:id="rId170"/>
    <p:sldId id="478" r:id="rId171"/>
    <p:sldId id="479" r:id="rId172"/>
    <p:sldId id="480" r:id="rId173"/>
    <p:sldId id="481" r:id="rId174"/>
    <p:sldId id="482" r:id="rId175"/>
    <p:sldId id="483" r:id="rId176"/>
    <p:sldId id="484" r:id="rId177"/>
    <p:sldId id="485" r:id="rId178"/>
    <p:sldId id="486" r:id="rId179"/>
    <p:sldId id="487" r:id="rId180"/>
    <p:sldId id="488" r:id="rId181"/>
    <p:sldId id="489" r:id="rId182"/>
    <p:sldId id="490" r:id="rId183"/>
    <p:sldId id="491" r:id="rId184"/>
    <p:sldId id="492" r:id="rId185"/>
    <p:sldId id="493" r:id="rId186"/>
    <p:sldId id="494" r:id="rId187"/>
    <p:sldId id="495" r:id="rId188"/>
    <p:sldId id="496" r:id="rId189"/>
    <p:sldId id="497" r:id="rId190"/>
    <p:sldId id="498" r:id="rId191"/>
    <p:sldId id="499" r:id="rId192"/>
    <p:sldId id="500" r:id="rId193"/>
    <p:sldId id="501" r:id="rId194"/>
    <p:sldId id="502" r:id="rId195"/>
    <p:sldId id="503" r:id="rId1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 Strategy Architecture" id="{50F0FDC7-9B3C-4C52-9E1C-346B4BFAEF2D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260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AEM Infrastructure" id="{1F329DB7-4106-41C0-918D-0DB73A8E81E9}">
          <p14:sldIdLst>
            <p14:sldId id="261"/>
            <p14:sldId id="262"/>
            <p14:sldId id="263"/>
            <p14:sldId id="264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AEM Workflow" id="{E372E82E-A72B-4CF6-A1AC-C37E614BD441}">
          <p14:sldIdLst>
            <p14:sldId id="257"/>
            <p14:sldId id="258"/>
            <p14:sldId id="259"/>
            <p14:sldId id="378"/>
            <p14:sldId id="379"/>
            <p14:sldId id="380"/>
            <p14:sldId id="381"/>
            <p14:sldId id="382"/>
            <p14:sldId id="265"/>
            <p14:sldId id="266"/>
            <p14:sldId id="267"/>
            <p14:sldId id="268"/>
            <p14:sldId id="269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AEM Workflow - 2" id="{81A26B27-8F6A-4033-959B-F8DC28529280}">
          <p14:sldIdLst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270"/>
            <p14:sldId id="405"/>
            <p14:sldId id="406"/>
            <p14:sldId id="407"/>
            <p14:sldId id="408"/>
          </p14:sldIdLst>
        </p14:section>
        <p14:section name="Classic to Touch UI" id="{9BF9ABB4-6724-41F8-8BE0-C49EBDB3BA3B}">
          <p14:sldIdLst>
            <p14:sldId id="409"/>
            <p14:sldId id="419"/>
            <p14:sldId id="420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21"/>
            <p14:sldId id="422"/>
          </p14:sldIdLst>
        </p14:section>
        <p14:section name="Solr Integration" id="{0A0E2CEE-622F-4712-A5D2-69953B7EF78C}">
          <p14:sldIdLst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</p14:sldIdLst>
        </p14:section>
        <p14:section name="Devops Automation" id="{27F09E25-EB5A-46F6-B650-4749D9AC7FBD}">
          <p14:sldIdLst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271"/>
          </p14:sldIdLst>
        </p14:section>
        <p14:section name="AEM Compaction" id="{D52E20BC-6CDF-47E8-902E-B624E4627D23}">
          <p14:sldIdLst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Digital Foundation Blueprint" id="{A9A296C8-6F3C-464E-89AF-08357A3C1CE9}">
          <p14:sldIdLst>
            <p14:sldId id="477"/>
            <p14:sldId id="505"/>
            <p14:sldId id="506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196" Type="http://schemas.openxmlformats.org/officeDocument/2006/relationships/slide" Target="slides/slide193.xml"/><Relationship Id="rId200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slide" Target="slides/slide162.xml"/><Relationship Id="rId181" Type="http://schemas.openxmlformats.org/officeDocument/2006/relationships/slide" Target="slides/slide178.xml"/><Relationship Id="rId186" Type="http://schemas.openxmlformats.org/officeDocument/2006/relationships/slide" Target="slides/slide183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slide" Target="slides/slide189.xml"/><Relationship Id="rId197" Type="http://schemas.openxmlformats.org/officeDocument/2006/relationships/presProps" Target="presProp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viewProps" Target="viewProps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190" Type="http://schemas.openxmlformats.org/officeDocument/2006/relationships/slide" Target="slides/slide187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1A49F-AD9C-4497-91C9-176727FD8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ED318-72D5-4912-B98B-AB3794937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984F-E1B1-4823-8256-9CC3313B1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563CD-6F50-40C0-BAAF-0E03C3B0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573A-416A-4D3A-AA28-C995D1FF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0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C72B-5DB0-4B81-8F27-1C3161BE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23AA6-1B45-436D-9DF0-230B4EDF0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A5846-61B0-4438-BDFD-C2AAE8B1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6475B-2B41-4E88-9CB3-91836387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5E78C-C1A1-44C2-8816-83A06B18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3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D4B0F-7DEE-4FD9-849B-9E0721DC3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2895A-2F9C-4AE7-9A38-0C20A12BB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35D2A-3265-48A9-AC1B-3A967396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1C8B2-535D-4344-9234-6D23684F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0337F-E5BE-4865-A9A9-321FDF53E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3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440423"/>
            <a:ext cx="12188952" cy="34747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621110" y="1944192"/>
            <a:ext cx="3127375" cy="3990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14" dirty="0">
                <a:solidFill>
                  <a:srgbClr val="FFFFFF"/>
                </a:solidFill>
              </a:rPr>
              <a:t>©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65" dirty="0">
                <a:solidFill>
                  <a:srgbClr val="FFFFFF"/>
                </a:solidFill>
              </a:rPr>
              <a:t>2019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Adobe.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All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Rights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Reserved.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Adobe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Confidential.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90" dirty="0"/>
              <a:t>‹#›</a:t>
            </a:fld>
            <a:endParaRPr spc="-90" dirty="0"/>
          </a:p>
        </p:txBody>
      </p:sp>
    </p:spTree>
    <p:extLst>
      <p:ext uri="{BB962C8B-B14F-4D97-AF65-F5344CB8AC3E}">
        <p14:creationId xmlns:p14="http://schemas.microsoft.com/office/powerpoint/2010/main" val="3629669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" y="1905000"/>
            <a:ext cx="12006072" cy="4953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75131" y="1160779"/>
            <a:ext cx="4241736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14" dirty="0">
                <a:solidFill>
                  <a:srgbClr val="FFFFFF"/>
                </a:solidFill>
              </a:rPr>
              <a:t>©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65" dirty="0">
                <a:solidFill>
                  <a:srgbClr val="FFFFFF"/>
                </a:solidFill>
              </a:rPr>
              <a:t>2019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Adobe.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All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Rights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Reserved.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Adobe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90" dirty="0"/>
              <a:t>‹#›</a:t>
            </a:fld>
            <a:endParaRPr spc="-90" dirty="0"/>
          </a:p>
        </p:txBody>
      </p:sp>
    </p:spTree>
    <p:extLst>
      <p:ext uri="{BB962C8B-B14F-4D97-AF65-F5344CB8AC3E}">
        <p14:creationId xmlns:p14="http://schemas.microsoft.com/office/powerpoint/2010/main" val="3828310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85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1206">
              <a:spcBef>
                <a:spcPts val="71"/>
              </a:spcBef>
            </a:pPr>
            <a:r>
              <a:rPr lang="en-US" spc="35"/>
              <a:t>©</a:t>
            </a:r>
            <a:r>
              <a:rPr lang="en-US" spc="-35"/>
              <a:t> </a:t>
            </a:r>
            <a:r>
              <a:rPr lang="en-US" spc="4"/>
              <a:t>2017</a:t>
            </a:r>
            <a:r>
              <a:rPr lang="en-US" spc="-26"/>
              <a:t> </a:t>
            </a:r>
            <a:r>
              <a:rPr lang="en-US" spc="4"/>
              <a:t>Adobe</a:t>
            </a:r>
            <a:r>
              <a:rPr lang="en-US" spc="-35"/>
              <a:t> </a:t>
            </a:r>
            <a:r>
              <a:rPr lang="en-US" spc="-13"/>
              <a:t>Systems</a:t>
            </a:r>
            <a:r>
              <a:rPr lang="en-US" spc="-26"/>
              <a:t> </a:t>
            </a:r>
            <a:r>
              <a:rPr lang="en-US" spc="-22"/>
              <a:t>Incorporated.</a:t>
            </a:r>
            <a:r>
              <a:rPr lang="en-US" spc="88"/>
              <a:t> </a:t>
            </a:r>
            <a:r>
              <a:rPr lang="en-US" spc="-9"/>
              <a:t>All</a:t>
            </a:r>
            <a:r>
              <a:rPr lang="en-US" spc="-31"/>
              <a:t> </a:t>
            </a:r>
            <a:r>
              <a:rPr lang="en-US" spc="-13"/>
              <a:t>Rights</a:t>
            </a:r>
            <a:r>
              <a:rPr lang="en-US" spc="-26"/>
              <a:t> </a:t>
            </a:r>
            <a:r>
              <a:rPr lang="en-US" spc="-22"/>
              <a:t>Reserved.</a:t>
            </a:r>
            <a:r>
              <a:rPr lang="en-US" spc="88"/>
              <a:t> </a:t>
            </a:r>
            <a:r>
              <a:rPr lang="en-US" spc="4"/>
              <a:t>Adobe</a:t>
            </a:r>
            <a:r>
              <a:rPr lang="en-US" spc="-31"/>
              <a:t> </a:t>
            </a:r>
            <a:r>
              <a:rPr lang="en-US" spc="-26"/>
              <a:t>Confidential.</a:t>
            </a:r>
            <a:endParaRPr lang="en-US" spc="-2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29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79"/>
              </a:spcBef>
            </a:pPr>
            <a:fld id="{81D60167-4931-47E6-BA6A-407CBD079E47}" type="slidenum">
              <a:rPr lang="en-US" spc="18" smtClean="0"/>
              <a:pPr marL="33619">
                <a:spcBef>
                  <a:spcPts val="79"/>
                </a:spcBef>
              </a:pPr>
              <a:t>‹#›</a:t>
            </a:fld>
            <a:endParaRPr lang="en-US" spc="18" dirty="0"/>
          </a:p>
        </p:txBody>
      </p:sp>
    </p:spTree>
    <p:extLst>
      <p:ext uri="{BB962C8B-B14F-4D97-AF65-F5344CB8AC3E}">
        <p14:creationId xmlns:p14="http://schemas.microsoft.com/office/powerpoint/2010/main" val="221152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7102" y="1210455"/>
            <a:ext cx="8637794" cy="339452"/>
          </a:xfrm>
        </p:spPr>
        <p:txBody>
          <a:bodyPr lIns="0" tIns="0" rIns="0" bIns="0"/>
          <a:lstStyle>
            <a:lvl1pPr>
              <a:defRPr sz="2206" b="0" i="0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85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1206">
              <a:spcBef>
                <a:spcPts val="71"/>
              </a:spcBef>
            </a:pPr>
            <a:r>
              <a:rPr lang="en-US" spc="35"/>
              <a:t>©</a:t>
            </a:r>
            <a:r>
              <a:rPr lang="en-US" spc="-35"/>
              <a:t> </a:t>
            </a:r>
            <a:r>
              <a:rPr lang="en-US" spc="4"/>
              <a:t>2017</a:t>
            </a:r>
            <a:r>
              <a:rPr lang="en-US" spc="-26"/>
              <a:t> </a:t>
            </a:r>
            <a:r>
              <a:rPr lang="en-US" spc="4"/>
              <a:t>Adobe</a:t>
            </a:r>
            <a:r>
              <a:rPr lang="en-US" spc="-35"/>
              <a:t> </a:t>
            </a:r>
            <a:r>
              <a:rPr lang="en-US" spc="-13"/>
              <a:t>Systems</a:t>
            </a:r>
            <a:r>
              <a:rPr lang="en-US" spc="-26"/>
              <a:t> </a:t>
            </a:r>
            <a:r>
              <a:rPr lang="en-US" spc="-22"/>
              <a:t>Incorporated.</a:t>
            </a:r>
            <a:r>
              <a:rPr lang="en-US" spc="88"/>
              <a:t> </a:t>
            </a:r>
            <a:r>
              <a:rPr lang="en-US" spc="-9"/>
              <a:t>All</a:t>
            </a:r>
            <a:r>
              <a:rPr lang="en-US" spc="-31"/>
              <a:t> </a:t>
            </a:r>
            <a:r>
              <a:rPr lang="en-US" spc="-13"/>
              <a:t>Rights</a:t>
            </a:r>
            <a:r>
              <a:rPr lang="en-US" spc="-26"/>
              <a:t> </a:t>
            </a:r>
            <a:r>
              <a:rPr lang="en-US" spc="-22"/>
              <a:t>Reserved.</a:t>
            </a:r>
            <a:r>
              <a:rPr lang="en-US" spc="88"/>
              <a:t> </a:t>
            </a:r>
            <a:r>
              <a:rPr lang="en-US" spc="4"/>
              <a:t>Adobe</a:t>
            </a:r>
            <a:r>
              <a:rPr lang="en-US" spc="-31"/>
              <a:t> </a:t>
            </a:r>
            <a:r>
              <a:rPr lang="en-US" spc="-26"/>
              <a:t>Confidential.</a:t>
            </a:r>
            <a:endParaRPr lang="en-US" spc="-2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29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79"/>
              </a:spcBef>
            </a:pPr>
            <a:fld id="{81D60167-4931-47E6-BA6A-407CBD079E47}" type="slidenum">
              <a:rPr lang="en-US" spc="18" smtClean="0"/>
              <a:pPr marL="33619">
                <a:spcBef>
                  <a:spcPts val="79"/>
                </a:spcBef>
              </a:pPr>
              <a:t>‹#›</a:t>
            </a:fld>
            <a:endParaRPr lang="en-US" spc="18" dirty="0"/>
          </a:p>
        </p:txBody>
      </p:sp>
    </p:spTree>
    <p:extLst>
      <p:ext uri="{BB962C8B-B14F-4D97-AF65-F5344CB8AC3E}">
        <p14:creationId xmlns:p14="http://schemas.microsoft.com/office/powerpoint/2010/main" val="1328549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7102" y="1210455"/>
            <a:ext cx="8637794" cy="339452"/>
          </a:xfrm>
        </p:spPr>
        <p:txBody>
          <a:bodyPr lIns="0" tIns="0" rIns="0" bIns="0"/>
          <a:lstStyle>
            <a:lvl1pPr>
              <a:defRPr sz="2206" b="0" i="0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8243" y="1776343"/>
            <a:ext cx="3640667" cy="1357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2" b="0" i="0">
                <a:solidFill>
                  <a:srgbClr val="F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85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1206">
              <a:spcBef>
                <a:spcPts val="71"/>
              </a:spcBef>
            </a:pPr>
            <a:r>
              <a:rPr lang="en-US" spc="35"/>
              <a:t>©</a:t>
            </a:r>
            <a:r>
              <a:rPr lang="en-US" spc="-35"/>
              <a:t> </a:t>
            </a:r>
            <a:r>
              <a:rPr lang="en-US" spc="4"/>
              <a:t>2017</a:t>
            </a:r>
            <a:r>
              <a:rPr lang="en-US" spc="-26"/>
              <a:t> </a:t>
            </a:r>
            <a:r>
              <a:rPr lang="en-US" spc="4"/>
              <a:t>Adobe</a:t>
            </a:r>
            <a:r>
              <a:rPr lang="en-US" spc="-35"/>
              <a:t> </a:t>
            </a:r>
            <a:r>
              <a:rPr lang="en-US" spc="-13"/>
              <a:t>Systems</a:t>
            </a:r>
            <a:r>
              <a:rPr lang="en-US" spc="-26"/>
              <a:t> </a:t>
            </a:r>
            <a:r>
              <a:rPr lang="en-US" spc="-22"/>
              <a:t>Incorporated.</a:t>
            </a:r>
            <a:r>
              <a:rPr lang="en-US" spc="88"/>
              <a:t> </a:t>
            </a:r>
            <a:r>
              <a:rPr lang="en-US" spc="-9"/>
              <a:t>All</a:t>
            </a:r>
            <a:r>
              <a:rPr lang="en-US" spc="-31"/>
              <a:t> </a:t>
            </a:r>
            <a:r>
              <a:rPr lang="en-US" spc="-13"/>
              <a:t>Rights</a:t>
            </a:r>
            <a:r>
              <a:rPr lang="en-US" spc="-26"/>
              <a:t> </a:t>
            </a:r>
            <a:r>
              <a:rPr lang="en-US" spc="-22"/>
              <a:t>Reserved.</a:t>
            </a:r>
            <a:r>
              <a:rPr lang="en-US" spc="88"/>
              <a:t> </a:t>
            </a:r>
            <a:r>
              <a:rPr lang="en-US" spc="4"/>
              <a:t>Adobe</a:t>
            </a:r>
            <a:r>
              <a:rPr lang="en-US" spc="-31"/>
              <a:t> </a:t>
            </a:r>
            <a:r>
              <a:rPr lang="en-US" spc="-26"/>
              <a:t>Confidential.</a:t>
            </a:r>
            <a:endParaRPr lang="en-US" spc="-26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29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79"/>
              </a:spcBef>
            </a:pPr>
            <a:fld id="{81D60167-4931-47E6-BA6A-407CBD079E47}" type="slidenum">
              <a:rPr lang="en-US" spc="18" smtClean="0"/>
              <a:pPr marL="33619">
                <a:spcBef>
                  <a:spcPts val="79"/>
                </a:spcBef>
              </a:pPr>
              <a:t>‹#›</a:t>
            </a:fld>
            <a:endParaRPr lang="en-US" spc="18" dirty="0"/>
          </a:p>
        </p:txBody>
      </p:sp>
    </p:spTree>
    <p:extLst>
      <p:ext uri="{BB962C8B-B14F-4D97-AF65-F5344CB8AC3E}">
        <p14:creationId xmlns:p14="http://schemas.microsoft.com/office/powerpoint/2010/main" val="2741391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7102" y="1210455"/>
            <a:ext cx="8637794" cy="339452"/>
          </a:xfrm>
        </p:spPr>
        <p:txBody>
          <a:bodyPr lIns="0" tIns="0" rIns="0" bIns="0"/>
          <a:lstStyle>
            <a:lvl1pPr>
              <a:defRPr sz="2206" b="0" i="0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85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1206">
              <a:spcBef>
                <a:spcPts val="71"/>
              </a:spcBef>
            </a:pPr>
            <a:r>
              <a:rPr lang="en-US" spc="35"/>
              <a:t>©</a:t>
            </a:r>
            <a:r>
              <a:rPr lang="en-US" spc="-35"/>
              <a:t> </a:t>
            </a:r>
            <a:r>
              <a:rPr lang="en-US" spc="4"/>
              <a:t>2017</a:t>
            </a:r>
            <a:r>
              <a:rPr lang="en-US" spc="-26"/>
              <a:t> </a:t>
            </a:r>
            <a:r>
              <a:rPr lang="en-US" spc="4"/>
              <a:t>Adobe</a:t>
            </a:r>
            <a:r>
              <a:rPr lang="en-US" spc="-35"/>
              <a:t> </a:t>
            </a:r>
            <a:r>
              <a:rPr lang="en-US" spc="-13"/>
              <a:t>Systems</a:t>
            </a:r>
            <a:r>
              <a:rPr lang="en-US" spc="-26"/>
              <a:t> </a:t>
            </a:r>
            <a:r>
              <a:rPr lang="en-US" spc="-22"/>
              <a:t>Incorporated.</a:t>
            </a:r>
            <a:r>
              <a:rPr lang="en-US" spc="88"/>
              <a:t> </a:t>
            </a:r>
            <a:r>
              <a:rPr lang="en-US" spc="-9"/>
              <a:t>All</a:t>
            </a:r>
            <a:r>
              <a:rPr lang="en-US" spc="-31"/>
              <a:t> </a:t>
            </a:r>
            <a:r>
              <a:rPr lang="en-US" spc="-13"/>
              <a:t>Rights</a:t>
            </a:r>
            <a:r>
              <a:rPr lang="en-US" spc="-26"/>
              <a:t> </a:t>
            </a:r>
            <a:r>
              <a:rPr lang="en-US" spc="-22"/>
              <a:t>Reserved.</a:t>
            </a:r>
            <a:r>
              <a:rPr lang="en-US" spc="88"/>
              <a:t> </a:t>
            </a:r>
            <a:r>
              <a:rPr lang="en-US" spc="4"/>
              <a:t>Adobe</a:t>
            </a:r>
            <a:r>
              <a:rPr lang="en-US" spc="-31"/>
              <a:t> </a:t>
            </a:r>
            <a:r>
              <a:rPr lang="en-US" spc="-26"/>
              <a:t>Confidential.</a:t>
            </a:r>
            <a:endParaRPr lang="en-US" spc="-26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29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79"/>
              </a:spcBef>
            </a:pPr>
            <a:fld id="{81D60167-4931-47E6-BA6A-407CBD079E47}" type="slidenum">
              <a:rPr lang="en-US" spc="18" smtClean="0"/>
              <a:pPr marL="33619">
                <a:spcBef>
                  <a:spcPts val="79"/>
                </a:spcBef>
              </a:pPr>
              <a:t>‹#›</a:t>
            </a:fld>
            <a:endParaRPr lang="en-US" spc="18" dirty="0"/>
          </a:p>
        </p:txBody>
      </p:sp>
    </p:spTree>
    <p:extLst>
      <p:ext uri="{BB962C8B-B14F-4D97-AF65-F5344CB8AC3E}">
        <p14:creationId xmlns:p14="http://schemas.microsoft.com/office/powerpoint/2010/main" val="56122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85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1206">
              <a:spcBef>
                <a:spcPts val="71"/>
              </a:spcBef>
            </a:pPr>
            <a:r>
              <a:rPr lang="en-US" spc="35"/>
              <a:t>©</a:t>
            </a:r>
            <a:r>
              <a:rPr lang="en-US" spc="-35"/>
              <a:t> </a:t>
            </a:r>
            <a:r>
              <a:rPr lang="en-US" spc="4"/>
              <a:t>2017</a:t>
            </a:r>
            <a:r>
              <a:rPr lang="en-US" spc="-26"/>
              <a:t> </a:t>
            </a:r>
            <a:r>
              <a:rPr lang="en-US" spc="4"/>
              <a:t>Adobe</a:t>
            </a:r>
            <a:r>
              <a:rPr lang="en-US" spc="-35"/>
              <a:t> </a:t>
            </a:r>
            <a:r>
              <a:rPr lang="en-US" spc="-13"/>
              <a:t>Systems</a:t>
            </a:r>
            <a:r>
              <a:rPr lang="en-US" spc="-26"/>
              <a:t> </a:t>
            </a:r>
            <a:r>
              <a:rPr lang="en-US" spc="-22"/>
              <a:t>Incorporated.</a:t>
            </a:r>
            <a:r>
              <a:rPr lang="en-US" spc="88"/>
              <a:t> </a:t>
            </a:r>
            <a:r>
              <a:rPr lang="en-US" spc="-9"/>
              <a:t>All</a:t>
            </a:r>
            <a:r>
              <a:rPr lang="en-US" spc="-31"/>
              <a:t> </a:t>
            </a:r>
            <a:r>
              <a:rPr lang="en-US" spc="-13"/>
              <a:t>Rights</a:t>
            </a:r>
            <a:r>
              <a:rPr lang="en-US" spc="-26"/>
              <a:t> </a:t>
            </a:r>
            <a:r>
              <a:rPr lang="en-US" spc="-22"/>
              <a:t>Reserved.</a:t>
            </a:r>
            <a:r>
              <a:rPr lang="en-US" spc="88"/>
              <a:t> </a:t>
            </a:r>
            <a:r>
              <a:rPr lang="en-US" spc="4"/>
              <a:t>Adobe</a:t>
            </a:r>
            <a:r>
              <a:rPr lang="en-US" spc="-31"/>
              <a:t> </a:t>
            </a:r>
            <a:r>
              <a:rPr lang="en-US" spc="-26"/>
              <a:t>Confidential.</a:t>
            </a:r>
            <a:endParaRPr lang="en-US" spc="-26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29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79"/>
              </a:spcBef>
            </a:pPr>
            <a:fld id="{81D60167-4931-47E6-BA6A-407CBD079E47}" type="slidenum">
              <a:rPr lang="en-US" spc="18" smtClean="0"/>
              <a:pPr marL="33619">
                <a:spcBef>
                  <a:spcPts val="79"/>
                </a:spcBef>
              </a:pPr>
              <a:t>‹#›</a:t>
            </a:fld>
            <a:endParaRPr lang="en-US" spc="18" dirty="0"/>
          </a:p>
        </p:txBody>
      </p:sp>
    </p:spTree>
    <p:extLst>
      <p:ext uri="{BB962C8B-B14F-4D97-AF65-F5344CB8AC3E}">
        <p14:creationId xmlns:p14="http://schemas.microsoft.com/office/powerpoint/2010/main" val="2003482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727" y="2904744"/>
            <a:ext cx="707135" cy="9631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36318" y="2767076"/>
            <a:ext cx="7719362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E6E6E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60" dirty="0"/>
              <a:t>©2020 </a:t>
            </a:r>
            <a:r>
              <a:rPr spc="-35" dirty="0"/>
              <a:t>Adobe.</a:t>
            </a:r>
            <a:r>
              <a:rPr spc="-65" dirty="0"/>
              <a:t> </a:t>
            </a:r>
            <a:r>
              <a:rPr dirty="0"/>
              <a:t>All</a:t>
            </a:r>
            <a:r>
              <a:rPr spc="-65" dirty="0"/>
              <a:t> </a:t>
            </a:r>
            <a:r>
              <a:rPr spc="-40" dirty="0"/>
              <a:t>Rights</a:t>
            </a:r>
            <a:r>
              <a:rPr spc="-65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79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8D6E-7244-4197-93BD-892AD23E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7654-3074-45B1-88B4-53A6CAF9A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847F0-7DB7-4B5B-B9A5-F7F75AFB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27210-93FC-459D-B707-7D1E0F20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59AAE-CC5C-49EE-9595-7153F320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69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A0F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E6E6E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60" dirty="0"/>
              <a:t>©2020 </a:t>
            </a:r>
            <a:r>
              <a:rPr spc="-35" dirty="0"/>
              <a:t>Adobe.</a:t>
            </a:r>
            <a:r>
              <a:rPr spc="-65" dirty="0"/>
              <a:t> </a:t>
            </a:r>
            <a:r>
              <a:rPr dirty="0"/>
              <a:t>All</a:t>
            </a:r>
            <a:r>
              <a:rPr spc="-65" dirty="0"/>
              <a:t> </a:t>
            </a:r>
            <a:r>
              <a:rPr spc="-40" dirty="0"/>
              <a:t>Rights</a:t>
            </a:r>
            <a:r>
              <a:rPr spc="-65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426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A0F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E6E6E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60" dirty="0"/>
              <a:t>©2020 </a:t>
            </a:r>
            <a:r>
              <a:rPr spc="-35" dirty="0"/>
              <a:t>Adobe.</a:t>
            </a:r>
            <a:r>
              <a:rPr spc="-65" dirty="0"/>
              <a:t> </a:t>
            </a:r>
            <a:r>
              <a:rPr dirty="0"/>
              <a:t>All</a:t>
            </a:r>
            <a:r>
              <a:rPr spc="-65" dirty="0"/>
              <a:t> </a:t>
            </a:r>
            <a:r>
              <a:rPr spc="-40" dirty="0"/>
              <a:t>Rights</a:t>
            </a:r>
            <a:r>
              <a:rPr spc="-65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849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4049" y="0"/>
            <a:ext cx="25526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A0F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E6E6E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60" dirty="0"/>
              <a:t>©2020 </a:t>
            </a:r>
            <a:r>
              <a:rPr spc="-35" dirty="0"/>
              <a:t>Adobe.</a:t>
            </a:r>
            <a:r>
              <a:rPr spc="-65" dirty="0"/>
              <a:t> </a:t>
            </a:r>
            <a:r>
              <a:rPr dirty="0"/>
              <a:t>All</a:t>
            </a:r>
            <a:r>
              <a:rPr spc="-65" dirty="0"/>
              <a:t> </a:t>
            </a:r>
            <a:r>
              <a:rPr spc="-40" dirty="0"/>
              <a:t>Rights</a:t>
            </a:r>
            <a:r>
              <a:rPr spc="-65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6678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E6E6E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60" dirty="0"/>
              <a:t>©2020 </a:t>
            </a:r>
            <a:r>
              <a:rPr spc="-35" dirty="0"/>
              <a:t>Adobe.</a:t>
            </a:r>
            <a:r>
              <a:rPr spc="-65" dirty="0"/>
              <a:t> </a:t>
            </a:r>
            <a:r>
              <a:rPr dirty="0"/>
              <a:t>All</a:t>
            </a:r>
            <a:r>
              <a:rPr spc="-65" dirty="0"/>
              <a:t> </a:t>
            </a:r>
            <a:r>
              <a:rPr spc="-40" dirty="0"/>
              <a:t>Rights</a:t>
            </a:r>
            <a:r>
              <a:rPr spc="-65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98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5BE1-6943-4373-9FE8-5AF6C2DC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0D8D2-7C7A-4A44-BA5A-DB6BA32F9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073F2-26FB-4018-BA12-D1040DB1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3A429-277A-4199-80F0-87733E21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AE721-E5F2-4FB6-AFC6-EC53C0E6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D1A9-C64A-40F1-9D11-022FA4E9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623A-C7F6-453F-A565-3A975EB41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02302-6CB7-4374-9FED-792B9E18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8045F-006C-4B78-9B53-CE23289E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142EC-4455-4EE0-8318-0CAD66CF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05B14-D654-4F47-9529-F02469CB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2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B2C5-0913-4A50-8911-9E7F28E3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FEF38-B758-4104-BFFB-8FFFE7F30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A83A6-6C5F-4E69-A86B-C4FDE35AE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C19EA-723C-43B9-ADB3-B0A1E7786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2DFB6-5465-4182-9BF7-D8C546FC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F5EA2-3F98-42D0-9FA7-6A3C54D9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062DA9-9356-472A-91EE-2E1D2C54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EA2F29-01B0-4325-BAFF-6240E184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7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7238-C64B-433E-8E14-88EFB2D1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472BC-E871-4ADF-ABC6-45F4ED531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A1148-06EC-4FE4-BF87-4B29014B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58171-7781-456B-A370-6DEF40EB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1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03D17-721E-40A2-AB60-15C6ABB1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C3D7C-9BDC-49D3-8172-BF16CB58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D4D57-ADCF-4338-B684-01C9E11E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4112-C89E-4A63-8437-B4A6F892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C0B20-6070-4C20-BB10-5A9F3F874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FBC88-3421-41E8-B540-8C9E2F513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0C316-BF81-4928-B846-36003B9C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3F530-56E3-4710-B799-D29DE163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4B33B-F030-48F1-9502-9888C6F9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771D-6DEB-4AFC-9828-1ED7BA50E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9EB0F-7F54-4540-8267-A67502358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2F40F-DD9E-4202-A6B6-EA9793D30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2E47B-7AB1-4D3B-9D60-F37646FB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1FA32-93D6-4080-A388-A1D68C71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3FBF1-D437-490A-A40A-95CE168C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0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5B00B-0BFA-4509-A8DC-69959FAC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71705-4C39-4EE5-B460-7789B9E54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0C7AB-38A6-4942-9BA2-8A2734553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8EA3D-CBED-427A-8B87-79F4EEA6FBEF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6FAF7-BBD0-4A87-968C-8ADA8793F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C1C4-770F-4593-8EE8-007828FBA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17E6D-8F3E-4858-B7B6-35915222C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5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515" y="1019735"/>
            <a:ext cx="11757905" cy="481741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515" y="5543176"/>
            <a:ext cx="11760970" cy="2950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15516" y="1178122"/>
            <a:ext cx="11758661" cy="4368053"/>
          </a:xfrm>
          <a:custGeom>
            <a:avLst/>
            <a:gdLst/>
            <a:ahLst/>
            <a:cxnLst/>
            <a:rect l="l" t="t" r="r" b="b"/>
            <a:pathLst>
              <a:path w="9700895" h="4950460">
                <a:moveTo>
                  <a:pt x="9700272" y="0"/>
                </a:moveTo>
                <a:lnTo>
                  <a:pt x="0" y="0"/>
                </a:lnTo>
                <a:lnTo>
                  <a:pt x="0" y="4950294"/>
                </a:lnTo>
                <a:lnTo>
                  <a:pt x="9700272" y="4950294"/>
                </a:lnTo>
                <a:lnTo>
                  <a:pt x="97002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98696" y="5607377"/>
            <a:ext cx="180702" cy="1806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7102" y="1210455"/>
            <a:ext cx="8637794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40404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8320" y="1754658"/>
            <a:ext cx="109753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144" y="5562387"/>
            <a:ext cx="2864812" cy="74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1206">
              <a:spcBef>
                <a:spcPts val="71"/>
              </a:spcBef>
            </a:pPr>
            <a:r>
              <a:rPr lang="en-US" spc="35"/>
              <a:t>©</a:t>
            </a:r>
            <a:r>
              <a:rPr lang="en-US" spc="-35"/>
              <a:t> </a:t>
            </a:r>
            <a:r>
              <a:rPr lang="en-US" spc="4"/>
              <a:t>2017</a:t>
            </a:r>
            <a:r>
              <a:rPr lang="en-US" spc="-26"/>
              <a:t> </a:t>
            </a:r>
            <a:r>
              <a:rPr lang="en-US" spc="4"/>
              <a:t>Adobe</a:t>
            </a:r>
            <a:r>
              <a:rPr lang="en-US" spc="-35"/>
              <a:t> </a:t>
            </a:r>
            <a:r>
              <a:rPr lang="en-US" spc="-13"/>
              <a:t>Systems</a:t>
            </a:r>
            <a:r>
              <a:rPr lang="en-US" spc="-26"/>
              <a:t> </a:t>
            </a:r>
            <a:r>
              <a:rPr lang="en-US" spc="-22"/>
              <a:t>Incorporated.</a:t>
            </a:r>
            <a:r>
              <a:rPr lang="en-US" spc="88"/>
              <a:t> </a:t>
            </a:r>
            <a:r>
              <a:rPr lang="en-US" spc="-9"/>
              <a:t>All</a:t>
            </a:r>
            <a:r>
              <a:rPr lang="en-US" spc="-31"/>
              <a:t> </a:t>
            </a:r>
            <a:r>
              <a:rPr lang="en-US" spc="-13"/>
              <a:t>Rights</a:t>
            </a:r>
            <a:r>
              <a:rPr lang="en-US" spc="-26"/>
              <a:t> </a:t>
            </a:r>
            <a:r>
              <a:rPr lang="en-US" spc="-22"/>
              <a:t>Reserved.</a:t>
            </a:r>
            <a:r>
              <a:rPr lang="en-US" spc="88"/>
              <a:t> </a:t>
            </a:r>
            <a:r>
              <a:rPr lang="en-US" spc="4"/>
              <a:t>Adobe</a:t>
            </a:r>
            <a:r>
              <a:rPr lang="en-US" spc="-31"/>
              <a:t> </a:t>
            </a:r>
            <a:r>
              <a:rPr lang="en-US" spc="-26"/>
              <a:t>Confidential.</a:t>
            </a:r>
            <a:endParaRPr lang="en-US" spc="-2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96414" y="5571587"/>
            <a:ext cx="197042" cy="814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9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3619">
              <a:spcBef>
                <a:spcPts val="79"/>
              </a:spcBef>
            </a:pPr>
            <a:fld id="{81D60167-4931-47E6-BA6A-407CBD079E47}" type="slidenum">
              <a:rPr lang="en-US" spc="18" smtClean="0"/>
              <a:pPr marL="33619">
                <a:spcBef>
                  <a:spcPts val="79"/>
                </a:spcBef>
              </a:pPr>
              <a:t>‹#›</a:t>
            </a:fld>
            <a:endParaRPr lang="en-US" spc="18" dirty="0"/>
          </a:p>
        </p:txBody>
      </p:sp>
    </p:spTree>
    <p:extLst>
      <p:ext uri="{BB962C8B-B14F-4D97-AF65-F5344CB8AC3E}">
        <p14:creationId xmlns:p14="http://schemas.microsoft.com/office/powerpoint/2010/main" val="523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971" y="6606560"/>
            <a:ext cx="345029" cy="9131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923" y="6578695"/>
            <a:ext cx="166493" cy="1471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915" y="296163"/>
            <a:ext cx="11504168" cy="833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A0F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8703" y="1610867"/>
            <a:ext cx="9814593" cy="444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553036" y="6596786"/>
            <a:ext cx="2270759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6E6E6E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60" dirty="0"/>
              <a:t>©2020 </a:t>
            </a:r>
            <a:r>
              <a:rPr spc="-35" dirty="0"/>
              <a:t>Adobe.</a:t>
            </a:r>
            <a:r>
              <a:rPr spc="-65" dirty="0"/>
              <a:t> </a:t>
            </a:r>
            <a:r>
              <a:rPr dirty="0"/>
              <a:t>All</a:t>
            </a:r>
            <a:r>
              <a:rPr spc="-65" dirty="0"/>
              <a:t> </a:t>
            </a:r>
            <a:r>
              <a:rPr spc="-40" dirty="0"/>
              <a:t>Rights</a:t>
            </a:r>
            <a:r>
              <a:rPr spc="-65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85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449.png"/><Relationship Id="rId3" Type="http://schemas.openxmlformats.org/officeDocument/2006/relationships/image" Target="../media/image439.png"/><Relationship Id="rId7" Type="http://schemas.openxmlformats.org/officeDocument/2006/relationships/image" Target="../media/image443.png"/><Relationship Id="rId12" Type="http://schemas.openxmlformats.org/officeDocument/2006/relationships/image" Target="../media/image448.png"/><Relationship Id="rId2" Type="http://schemas.openxmlformats.org/officeDocument/2006/relationships/image" Target="../media/image438.png"/><Relationship Id="rId16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11" Type="http://schemas.openxmlformats.org/officeDocument/2006/relationships/image" Target="../media/image447.png"/><Relationship Id="rId5" Type="http://schemas.openxmlformats.org/officeDocument/2006/relationships/image" Target="../media/image441.png"/><Relationship Id="rId15" Type="http://schemas.openxmlformats.org/officeDocument/2006/relationships/image" Target="../media/image451.png"/><Relationship Id="rId10" Type="http://schemas.openxmlformats.org/officeDocument/2006/relationships/image" Target="../media/image446.png"/><Relationship Id="rId4" Type="http://schemas.openxmlformats.org/officeDocument/2006/relationships/image" Target="../media/image440.png"/><Relationship Id="rId9" Type="http://schemas.openxmlformats.org/officeDocument/2006/relationships/image" Target="../media/image445.png"/><Relationship Id="rId14" Type="http://schemas.openxmlformats.org/officeDocument/2006/relationships/image" Target="../media/image45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5" Type="http://schemas.openxmlformats.org/officeDocument/2006/relationships/image" Target="../media/image457.pn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475.png"/><Relationship Id="rId18" Type="http://schemas.openxmlformats.org/officeDocument/2006/relationships/image" Target="../media/image480.png"/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12" Type="http://schemas.openxmlformats.org/officeDocument/2006/relationships/image" Target="../media/image474.png"/><Relationship Id="rId17" Type="http://schemas.openxmlformats.org/officeDocument/2006/relationships/image" Target="../media/image479.png"/><Relationship Id="rId2" Type="http://schemas.openxmlformats.org/officeDocument/2006/relationships/image" Target="../media/image465.png"/><Relationship Id="rId16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11" Type="http://schemas.openxmlformats.org/officeDocument/2006/relationships/image" Target="../media/image473.png"/><Relationship Id="rId5" Type="http://schemas.openxmlformats.org/officeDocument/2006/relationships/image" Target="../media/image468.png"/><Relationship Id="rId15" Type="http://schemas.openxmlformats.org/officeDocument/2006/relationships/image" Target="../media/image477.png"/><Relationship Id="rId10" Type="http://schemas.openxmlformats.org/officeDocument/2006/relationships/image" Target="../media/image472.png"/><Relationship Id="rId19" Type="http://schemas.openxmlformats.org/officeDocument/2006/relationships/image" Target="../media/image481.png"/><Relationship Id="rId4" Type="http://schemas.openxmlformats.org/officeDocument/2006/relationships/image" Target="../media/image467.png"/><Relationship Id="rId9" Type="http://schemas.openxmlformats.org/officeDocument/2006/relationships/image" Target="../media/image471.png"/><Relationship Id="rId14" Type="http://schemas.openxmlformats.org/officeDocument/2006/relationships/image" Target="../media/image47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13" Type="http://schemas.openxmlformats.org/officeDocument/2006/relationships/image" Target="../media/image493.png"/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12" Type="http://schemas.openxmlformats.org/officeDocument/2006/relationships/image" Target="../media/image492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1" Type="http://schemas.openxmlformats.org/officeDocument/2006/relationships/image" Target="../media/image491.png"/><Relationship Id="rId5" Type="http://schemas.openxmlformats.org/officeDocument/2006/relationships/image" Target="../media/image485.png"/><Relationship Id="rId10" Type="http://schemas.openxmlformats.org/officeDocument/2006/relationships/image" Target="../media/image490.png"/><Relationship Id="rId4" Type="http://schemas.openxmlformats.org/officeDocument/2006/relationships/image" Target="../media/image484.png"/><Relationship Id="rId9" Type="http://schemas.openxmlformats.org/officeDocument/2006/relationships/image" Target="../media/image489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05.png"/><Relationship Id="rId18" Type="http://schemas.openxmlformats.org/officeDocument/2006/relationships/image" Target="../media/image510.png"/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12" Type="http://schemas.openxmlformats.org/officeDocument/2006/relationships/image" Target="../media/image504.png"/><Relationship Id="rId17" Type="http://schemas.openxmlformats.org/officeDocument/2006/relationships/image" Target="../media/image509.png"/><Relationship Id="rId2" Type="http://schemas.openxmlformats.org/officeDocument/2006/relationships/image" Target="../media/image494.png"/><Relationship Id="rId16" Type="http://schemas.openxmlformats.org/officeDocument/2006/relationships/image" Target="../media/image508.png"/><Relationship Id="rId20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11" Type="http://schemas.openxmlformats.org/officeDocument/2006/relationships/image" Target="../media/image503.png"/><Relationship Id="rId5" Type="http://schemas.openxmlformats.org/officeDocument/2006/relationships/image" Target="../media/image497.png"/><Relationship Id="rId15" Type="http://schemas.openxmlformats.org/officeDocument/2006/relationships/image" Target="../media/image507.png"/><Relationship Id="rId10" Type="http://schemas.openxmlformats.org/officeDocument/2006/relationships/image" Target="../media/image502.png"/><Relationship Id="rId19" Type="http://schemas.openxmlformats.org/officeDocument/2006/relationships/image" Target="../media/image511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527.png"/><Relationship Id="rId3" Type="http://schemas.openxmlformats.org/officeDocument/2006/relationships/image" Target="../media/image518.png"/><Relationship Id="rId7" Type="http://schemas.openxmlformats.org/officeDocument/2006/relationships/image" Target="../media/image522.png"/><Relationship Id="rId12" Type="http://schemas.openxmlformats.org/officeDocument/2006/relationships/image" Target="../media/image526.png"/><Relationship Id="rId17" Type="http://schemas.openxmlformats.org/officeDocument/2006/relationships/image" Target="../media/image531.png"/><Relationship Id="rId2" Type="http://schemas.openxmlformats.org/officeDocument/2006/relationships/image" Target="../media/image517.png"/><Relationship Id="rId16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11" Type="http://schemas.openxmlformats.org/officeDocument/2006/relationships/image" Target="../media/image525.png"/><Relationship Id="rId5" Type="http://schemas.openxmlformats.org/officeDocument/2006/relationships/image" Target="../media/image520.png"/><Relationship Id="rId15" Type="http://schemas.openxmlformats.org/officeDocument/2006/relationships/image" Target="../media/image529.png"/><Relationship Id="rId10" Type="http://schemas.openxmlformats.org/officeDocument/2006/relationships/image" Target="../media/image524.png"/><Relationship Id="rId4" Type="http://schemas.openxmlformats.org/officeDocument/2006/relationships/image" Target="../media/image519.png"/><Relationship Id="rId9" Type="http://schemas.openxmlformats.org/officeDocument/2006/relationships/image" Target="../media/image468.png"/><Relationship Id="rId14" Type="http://schemas.openxmlformats.org/officeDocument/2006/relationships/image" Target="../media/image52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repo1.maven.org/maven2/org/apache/jackrabbit/oak-run/" TargetMode="Externa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1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jp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jpg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jpg"/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jpg"/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jpg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jpg"/><Relationship Id="rId1" Type="http://schemas.openxmlformats.org/officeDocument/2006/relationships/slideLayout" Target="../slideLayouts/slideLayout1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jpg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jp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jpg"/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1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jpg"/><Relationship Id="rId1" Type="http://schemas.openxmlformats.org/officeDocument/2006/relationships/slideLayout" Target="../slideLayouts/slideLayout1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jpg"/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jpg"/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13" Type="http://schemas.openxmlformats.org/officeDocument/2006/relationships/image" Target="../media/image561.png"/><Relationship Id="rId18" Type="http://schemas.openxmlformats.org/officeDocument/2006/relationships/image" Target="../media/image566.png"/><Relationship Id="rId26" Type="http://schemas.openxmlformats.org/officeDocument/2006/relationships/image" Target="../media/image574.png"/><Relationship Id="rId3" Type="http://schemas.openxmlformats.org/officeDocument/2006/relationships/image" Target="../media/image551.png"/><Relationship Id="rId21" Type="http://schemas.openxmlformats.org/officeDocument/2006/relationships/image" Target="../media/image569.png"/><Relationship Id="rId7" Type="http://schemas.openxmlformats.org/officeDocument/2006/relationships/image" Target="../media/image555.png"/><Relationship Id="rId12" Type="http://schemas.openxmlformats.org/officeDocument/2006/relationships/image" Target="../media/image560.png"/><Relationship Id="rId17" Type="http://schemas.openxmlformats.org/officeDocument/2006/relationships/image" Target="../media/image565.png"/><Relationship Id="rId25" Type="http://schemas.openxmlformats.org/officeDocument/2006/relationships/image" Target="../media/image573.png"/><Relationship Id="rId2" Type="http://schemas.openxmlformats.org/officeDocument/2006/relationships/image" Target="../media/image550.png"/><Relationship Id="rId16" Type="http://schemas.openxmlformats.org/officeDocument/2006/relationships/image" Target="../media/image564.png"/><Relationship Id="rId20" Type="http://schemas.openxmlformats.org/officeDocument/2006/relationships/image" Target="../media/image568.png"/><Relationship Id="rId29" Type="http://schemas.openxmlformats.org/officeDocument/2006/relationships/image" Target="../media/image57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4.png"/><Relationship Id="rId11" Type="http://schemas.openxmlformats.org/officeDocument/2006/relationships/image" Target="../media/image559.png"/><Relationship Id="rId24" Type="http://schemas.openxmlformats.org/officeDocument/2006/relationships/image" Target="../media/image572.png"/><Relationship Id="rId5" Type="http://schemas.openxmlformats.org/officeDocument/2006/relationships/image" Target="../media/image553.png"/><Relationship Id="rId15" Type="http://schemas.openxmlformats.org/officeDocument/2006/relationships/image" Target="../media/image563.png"/><Relationship Id="rId23" Type="http://schemas.openxmlformats.org/officeDocument/2006/relationships/image" Target="../media/image571.png"/><Relationship Id="rId28" Type="http://schemas.openxmlformats.org/officeDocument/2006/relationships/image" Target="../media/image576.png"/><Relationship Id="rId10" Type="http://schemas.openxmlformats.org/officeDocument/2006/relationships/image" Target="../media/image558.png"/><Relationship Id="rId19" Type="http://schemas.openxmlformats.org/officeDocument/2006/relationships/image" Target="../media/image567.png"/><Relationship Id="rId4" Type="http://schemas.openxmlformats.org/officeDocument/2006/relationships/image" Target="../media/image552.png"/><Relationship Id="rId9" Type="http://schemas.openxmlformats.org/officeDocument/2006/relationships/image" Target="../media/image557.png"/><Relationship Id="rId14" Type="http://schemas.openxmlformats.org/officeDocument/2006/relationships/image" Target="../media/image562.png"/><Relationship Id="rId22" Type="http://schemas.openxmlformats.org/officeDocument/2006/relationships/image" Target="../media/image570.png"/><Relationship Id="rId27" Type="http://schemas.openxmlformats.org/officeDocument/2006/relationships/image" Target="../media/image575.png"/><Relationship Id="rId30" Type="http://schemas.openxmlformats.org/officeDocument/2006/relationships/image" Target="../media/image57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3" Type="http://schemas.openxmlformats.org/officeDocument/2006/relationships/image" Target="../media/image580.png"/><Relationship Id="rId7" Type="http://schemas.openxmlformats.org/officeDocument/2006/relationships/image" Target="../media/image584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10" Type="http://schemas.openxmlformats.org/officeDocument/2006/relationships/image" Target="../media/image587.png"/><Relationship Id="rId4" Type="http://schemas.openxmlformats.org/officeDocument/2006/relationships/image" Target="../media/image581.png"/><Relationship Id="rId9" Type="http://schemas.openxmlformats.org/officeDocument/2006/relationships/image" Target="../media/image58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10" Type="http://schemas.openxmlformats.org/officeDocument/2006/relationships/image" Target="../media/image60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9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6.png"/><Relationship Id="rId3" Type="http://schemas.openxmlformats.org/officeDocument/2006/relationships/image" Target="../media/image611.png"/><Relationship Id="rId7" Type="http://schemas.openxmlformats.org/officeDocument/2006/relationships/image" Target="../media/image61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4.png"/><Relationship Id="rId5" Type="http://schemas.openxmlformats.org/officeDocument/2006/relationships/image" Target="../media/image613.png"/><Relationship Id="rId10" Type="http://schemas.openxmlformats.org/officeDocument/2006/relationships/image" Target="../media/image618.png"/><Relationship Id="rId4" Type="http://schemas.openxmlformats.org/officeDocument/2006/relationships/image" Target="../media/image612.png"/><Relationship Id="rId9" Type="http://schemas.openxmlformats.org/officeDocument/2006/relationships/image" Target="../media/image61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2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26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png"/><Relationship Id="rId3" Type="http://schemas.openxmlformats.org/officeDocument/2006/relationships/image" Target="../media/image628.jpg"/><Relationship Id="rId7" Type="http://schemas.openxmlformats.org/officeDocument/2006/relationships/image" Target="../media/image632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1.png"/><Relationship Id="rId5" Type="http://schemas.openxmlformats.org/officeDocument/2006/relationships/image" Target="../media/image630.jpg"/><Relationship Id="rId4" Type="http://schemas.openxmlformats.org/officeDocument/2006/relationships/image" Target="../media/image629.png"/><Relationship Id="rId9" Type="http://schemas.openxmlformats.org/officeDocument/2006/relationships/image" Target="../media/image634.jp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jpg"/><Relationship Id="rId1" Type="http://schemas.openxmlformats.org/officeDocument/2006/relationships/slideLayout" Target="../slideLayouts/slideLayout20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7.jpg"/><Relationship Id="rId1" Type="http://schemas.openxmlformats.org/officeDocument/2006/relationships/slideLayout" Target="../slideLayouts/slideLayout20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0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jp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0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jpg"/><Relationship Id="rId7" Type="http://schemas.openxmlformats.org/officeDocument/2006/relationships/image" Target="../media/image646.jpg"/><Relationship Id="rId2" Type="http://schemas.openxmlformats.org/officeDocument/2006/relationships/image" Target="../media/image641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5.jpg"/><Relationship Id="rId5" Type="http://schemas.openxmlformats.org/officeDocument/2006/relationships/image" Target="../media/image644.jpg"/><Relationship Id="rId4" Type="http://schemas.openxmlformats.org/officeDocument/2006/relationships/image" Target="../media/image643.jp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9.jpg"/><Relationship Id="rId5" Type="http://schemas.openxmlformats.org/officeDocument/2006/relationships/image" Target="../media/image648.jpg"/><Relationship Id="rId4" Type="http://schemas.openxmlformats.org/officeDocument/2006/relationships/image" Target="../media/image647.jp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jpg"/><Relationship Id="rId1" Type="http://schemas.openxmlformats.org/officeDocument/2006/relationships/slideLayout" Target="../slideLayouts/slideLayout20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54.jp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mailto:blueprint-automation-templates@adobe.com" TargetMode="External"/><Relationship Id="rId2" Type="http://schemas.openxmlformats.org/officeDocument/2006/relationships/hyperlink" Target="mailto:es@adobe.com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56.jpg"/><Relationship Id="rId4" Type="http://schemas.openxmlformats.org/officeDocument/2006/relationships/image" Target="../media/image6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41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60.png"/><Relationship Id="rId4" Type="http://schemas.openxmlformats.org/officeDocument/2006/relationships/image" Target="../media/image65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2.png"/><Relationship Id="rId5" Type="http://schemas.openxmlformats.org/officeDocument/2006/relationships/image" Target="../media/image657.png"/><Relationship Id="rId4" Type="http://schemas.openxmlformats.org/officeDocument/2006/relationships/image" Target="../media/image65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30.pn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2" Type="http://schemas.openxmlformats.org/officeDocument/2006/relationships/image" Target="../media/image106.png"/><Relationship Id="rId16" Type="http://schemas.openxmlformats.org/officeDocument/2006/relationships/image" Target="../media/image119.png"/><Relationship Id="rId20" Type="http://schemas.openxmlformats.org/officeDocument/2006/relationships/image" Target="../media/image124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9.png"/><Relationship Id="rId5" Type="http://schemas.openxmlformats.org/officeDocument/2006/relationships/image" Target="../media/image109.png"/><Relationship Id="rId15" Type="http://schemas.openxmlformats.org/officeDocument/2006/relationships/image" Target="../media/image121.png"/><Relationship Id="rId23" Type="http://schemas.openxmlformats.org/officeDocument/2006/relationships/image" Target="../media/image127.png"/><Relationship Id="rId28" Type="http://schemas.openxmlformats.org/officeDocument/2006/relationships/image" Target="../media/image135.png"/><Relationship Id="rId10" Type="http://schemas.openxmlformats.org/officeDocument/2006/relationships/image" Target="../media/image113.png"/><Relationship Id="rId19" Type="http://schemas.openxmlformats.org/officeDocument/2006/relationships/image" Target="../media/image123.png"/><Relationship Id="rId31" Type="http://schemas.openxmlformats.org/officeDocument/2006/relationships/image" Target="../media/image138.png"/><Relationship Id="rId4" Type="http://schemas.openxmlformats.org/officeDocument/2006/relationships/image" Target="../media/image108.png"/><Relationship Id="rId9" Type="http://schemas.openxmlformats.org/officeDocument/2006/relationships/image" Target="../media/image114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9" Type="http://schemas.openxmlformats.org/officeDocument/2006/relationships/image" Target="../media/image177.png"/><Relationship Id="rId21" Type="http://schemas.openxmlformats.org/officeDocument/2006/relationships/image" Target="../media/image159.png"/><Relationship Id="rId34" Type="http://schemas.openxmlformats.org/officeDocument/2006/relationships/image" Target="../media/image172.png"/><Relationship Id="rId42" Type="http://schemas.openxmlformats.org/officeDocument/2006/relationships/image" Target="../media/image180.png"/><Relationship Id="rId47" Type="http://schemas.openxmlformats.org/officeDocument/2006/relationships/image" Target="../media/image185.png"/><Relationship Id="rId50" Type="http://schemas.openxmlformats.org/officeDocument/2006/relationships/image" Target="../media/image188.png"/><Relationship Id="rId55" Type="http://schemas.openxmlformats.org/officeDocument/2006/relationships/image" Target="../media/image193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29" Type="http://schemas.openxmlformats.org/officeDocument/2006/relationships/image" Target="../media/image167.png"/><Relationship Id="rId41" Type="http://schemas.openxmlformats.org/officeDocument/2006/relationships/image" Target="../media/image179.png"/><Relationship Id="rId54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2.png"/><Relationship Id="rId32" Type="http://schemas.openxmlformats.org/officeDocument/2006/relationships/image" Target="../media/image170.png"/><Relationship Id="rId37" Type="http://schemas.openxmlformats.org/officeDocument/2006/relationships/image" Target="../media/image175.png"/><Relationship Id="rId40" Type="http://schemas.openxmlformats.org/officeDocument/2006/relationships/image" Target="../media/image178.png"/><Relationship Id="rId45" Type="http://schemas.openxmlformats.org/officeDocument/2006/relationships/image" Target="../media/image183.png"/><Relationship Id="rId53" Type="http://schemas.openxmlformats.org/officeDocument/2006/relationships/image" Target="../media/image191.png"/><Relationship Id="rId58" Type="http://schemas.openxmlformats.org/officeDocument/2006/relationships/image" Target="../media/image196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36" Type="http://schemas.openxmlformats.org/officeDocument/2006/relationships/image" Target="../media/image174.png"/><Relationship Id="rId49" Type="http://schemas.openxmlformats.org/officeDocument/2006/relationships/image" Target="../media/image187.png"/><Relationship Id="rId57" Type="http://schemas.openxmlformats.org/officeDocument/2006/relationships/image" Target="../media/image195.png"/><Relationship Id="rId61" Type="http://schemas.openxmlformats.org/officeDocument/2006/relationships/image" Target="../media/image199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31" Type="http://schemas.openxmlformats.org/officeDocument/2006/relationships/image" Target="../media/image169.png"/><Relationship Id="rId44" Type="http://schemas.openxmlformats.org/officeDocument/2006/relationships/image" Target="../media/image182.png"/><Relationship Id="rId52" Type="http://schemas.openxmlformats.org/officeDocument/2006/relationships/image" Target="../media/image190.png"/><Relationship Id="rId60" Type="http://schemas.openxmlformats.org/officeDocument/2006/relationships/image" Target="../media/image19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Relationship Id="rId35" Type="http://schemas.openxmlformats.org/officeDocument/2006/relationships/image" Target="../media/image173.png"/><Relationship Id="rId43" Type="http://schemas.openxmlformats.org/officeDocument/2006/relationships/image" Target="../media/image181.png"/><Relationship Id="rId48" Type="http://schemas.openxmlformats.org/officeDocument/2006/relationships/image" Target="../media/image186.png"/><Relationship Id="rId56" Type="http://schemas.openxmlformats.org/officeDocument/2006/relationships/image" Target="../media/image194.png"/><Relationship Id="rId8" Type="http://schemas.openxmlformats.org/officeDocument/2006/relationships/image" Target="../media/image146.png"/><Relationship Id="rId51" Type="http://schemas.openxmlformats.org/officeDocument/2006/relationships/image" Target="../media/image189.png"/><Relationship Id="rId3" Type="http://schemas.openxmlformats.org/officeDocument/2006/relationships/image" Target="../media/image141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33" Type="http://schemas.openxmlformats.org/officeDocument/2006/relationships/image" Target="../media/image171.png"/><Relationship Id="rId38" Type="http://schemas.openxmlformats.org/officeDocument/2006/relationships/image" Target="../media/image176.png"/><Relationship Id="rId46" Type="http://schemas.openxmlformats.org/officeDocument/2006/relationships/image" Target="../media/image184.png"/><Relationship Id="rId59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26" Type="http://schemas.openxmlformats.org/officeDocument/2006/relationships/image" Target="../media/image233.png"/><Relationship Id="rId39" Type="http://schemas.openxmlformats.org/officeDocument/2006/relationships/image" Target="../media/image246.png"/><Relationship Id="rId3" Type="http://schemas.openxmlformats.org/officeDocument/2006/relationships/image" Target="../media/image211.png"/><Relationship Id="rId21" Type="http://schemas.openxmlformats.org/officeDocument/2006/relationships/image" Target="../media/image229.png"/><Relationship Id="rId34" Type="http://schemas.openxmlformats.org/officeDocument/2006/relationships/image" Target="../media/image241.png"/><Relationship Id="rId42" Type="http://schemas.openxmlformats.org/officeDocument/2006/relationships/image" Target="../media/image249.png"/><Relationship Id="rId47" Type="http://schemas.openxmlformats.org/officeDocument/2006/relationships/image" Target="../media/image254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5" Type="http://schemas.openxmlformats.org/officeDocument/2006/relationships/hyperlink" Target="http://www.cisco.com/" TargetMode="External"/><Relationship Id="rId33" Type="http://schemas.openxmlformats.org/officeDocument/2006/relationships/image" Target="../media/image240.png"/><Relationship Id="rId38" Type="http://schemas.openxmlformats.org/officeDocument/2006/relationships/image" Target="../media/image245.png"/><Relationship Id="rId46" Type="http://schemas.openxmlformats.org/officeDocument/2006/relationships/image" Target="../media/image253.png"/><Relationship Id="rId2" Type="http://schemas.openxmlformats.org/officeDocument/2006/relationships/image" Target="../media/image210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29" Type="http://schemas.openxmlformats.org/officeDocument/2006/relationships/image" Target="../media/image236.png"/><Relationship Id="rId41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232.png"/><Relationship Id="rId32" Type="http://schemas.openxmlformats.org/officeDocument/2006/relationships/image" Target="../media/image239.png"/><Relationship Id="rId37" Type="http://schemas.openxmlformats.org/officeDocument/2006/relationships/image" Target="../media/image244.png"/><Relationship Id="rId40" Type="http://schemas.openxmlformats.org/officeDocument/2006/relationships/image" Target="../media/image247.png"/><Relationship Id="rId45" Type="http://schemas.openxmlformats.org/officeDocument/2006/relationships/image" Target="../media/image252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23" Type="http://schemas.openxmlformats.org/officeDocument/2006/relationships/image" Target="../media/image231.pn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31" Type="http://schemas.openxmlformats.org/officeDocument/2006/relationships/image" Target="../media/image238.png"/><Relationship Id="rId44" Type="http://schemas.openxmlformats.org/officeDocument/2006/relationships/image" Target="../media/image251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30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Relationship Id="rId35" Type="http://schemas.openxmlformats.org/officeDocument/2006/relationships/image" Target="../media/image242.png"/><Relationship Id="rId43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jpg"/><Relationship Id="rId13" Type="http://schemas.openxmlformats.org/officeDocument/2006/relationships/image" Target="../media/image286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jpg"/><Relationship Id="rId11" Type="http://schemas.openxmlformats.org/officeDocument/2006/relationships/image" Target="../media/image284.jpg"/><Relationship Id="rId5" Type="http://schemas.openxmlformats.org/officeDocument/2006/relationships/image" Target="../media/image278.jpg"/><Relationship Id="rId10" Type="http://schemas.openxmlformats.org/officeDocument/2006/relationships/image" Target="../media/image283.png"/><Relationship Id="rId4" Type="http://schemas.openxmlformats.org/officeDocument/2006/relationships/image" Target="../media/image277.jp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jp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jp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26" Type="http://schemas.openxmlformats.org/officeDocument/2006/relationships/image" Target="../media/image338.png"/><Relationship Id="rId39" Type="http://schemas.openxmlformats.org/officeDocument/2006/relationships/image" Target="../media/image351.png"/><Relationship Id="rId21" Type="http://schemas.openxmlformats.org/officeDocument/2006/relationships/image" Target="../media/image333.png"/><Relationship Id="rId34" Type="http://schemas.openxmlformats.org/officeDocument/2006/relationships/image" Target="../media/image346.png"/><Relationship Id="rId42" Type="http://schemas.openxmlformats.org/officeDocument/2006/relationships/image" Target="../media/image354.png"/><Relationship Id="rId47" Type="http://schemas.openxmlformats.org/officeDocument/2006/relationships/image" Target="../media/image359.png"/><Relationship Id="rId50" Type="http://schemas.openxmlformats.org/officeDocument/2006/relationships/image" Target="../media/image362.png"/><Relationship Id="rId55" Type="http://schemas.openxmlformats.org/officeDocument/2006/relationships/image" Target="../media/image36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6" Type="http://schemas.openxmlformats.org/officeDocument/2006/relationships/image" Target="../media/image328.png"/><Relationship Id="rId20" Type="http://schemas.openxmlformats.org/officeDocument/2006/relationships/image" Target="../media/image332.png"/><Relationship Id="rId29" Type="http://schemas.openxmlformats.org/officeDocument/2006/relationships/image" Target="../media/image341.png"/><Relationship Id="rId41" Type="http://schemas.openxmlformats.org/officeDocument/2006/relationships/image" Target="../media/image353.png"/><Relationship Id="rId54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24.png"/><Relationship Id="rId24" Type="http://schemas.openxmlformats.org/officeDocument/2006/relationships/image" Target="../media/image336.png"/><Relationship Id="rId32" Type="http://schemas.openxmlformats.org/officeDocument/2006/relationships/image" Target="../media/image344.png"/><Relationship Id="rId37" Type="http://schemas.openxmlformats.org/officeDocument/2006/relationships/image" Target="../media/image349.png"/><Relationship Id="rId40" Type="http://schemas.openxmlformats.org/officeDocument/2006/relationships/image" Target="../media/image352.png"/><Relationship Id="rId45" Type="http://schemas.openxmlformats.org/officeDocument/2006/relationships/image" Target="../media/image357.png"/><Relationship Id="rId53" Type="http://schemas.openxmlformats.org/officeDocument/2006/relationships/image" Target="../media/image365.png"/><Relationship Id="rId58" Type="http://schemas.openxmlformats.org/officeDocument/2006/relationships/image" Target="../media/image370.png"/><Relationship Id="rId5" Type="http://schemas.openxmlformats.org/officeDocument/2006/relationships/image" Target="../media/image319.png"/><Relationship Id="rId15" Type="http://schemas.openxmlformats.org/officeDocument/2006/relationships/image" Target="../media/image327.png"/><Relationship Id="rId23" Type="http://schemas.openxmlformats.org/officeDocument/2006/relationships/image" Target="../media/image335.png"/><Relationship Id="rId28" Type="http://schemas.openxmlformats.org/officeDocument/2006/relationships/image" Target="../media/image340.png"/><Relationship Id="rId36" Type="http://schemas.openxmlformats.org/officeDocument/2006/relationships/image" Target="../media/image348.png"/><Relationship Id="rId49" Type="http://schemas.openxmlformats.org/officeDocument/2006/relationships/image" Target="../media/image361.png"/><Relationship Id="rId57" Type="http://schemas.openxmlformats.org/officeDocument/2006/relationships/image" Target="../media/image369.png"/><Relationship Id="rId61" Type="http://schemas.openxmlformats.org/officeDocument/2006/relationships/image" Target="../media/image373.png"/><Relationship Id="rId10" Type="http://schemas.openxmlformats.org/officeDocument/2006/relationships/image" Target="../media/image323.png"/><Relationship Id="rId19" Type="http://schemas.openxmlformats.org/officeDocument/2006/relationships/image" Target="../media/image331.png"/><Relationship Id="rId31" Type="http://schemas.openxmlformats.org/officeDocument/2006/relationships/image" Target="../media/image343.png"/><Relationship Id="rId44" Type="http://schemas.openxmlformats.org/officeDocument/2006/relationships/image" Target="../media/image356.png"/><Relationship Id="rId52" Type="http://schemas.openxmlformats.org/officeDocument/2006/relationships/image" Target="../media/image364.png"/><Relationship Id="rId60" Type="http://schemas.openxmlformats.org/officeDocument/2006/relationships/image" Target="../media/image372.jpg"/><Relationship Id="rId4" Type="http://schemas.openxmlformats.org/officeDocument/2006/relationships/image" Target="../media/image318.png"/><Relationship Id="rId9" Type="http://schemas.openxmlformats.org/officeDocument/2006/relationships/image" Target="../media/image148.png"/><Relationship Id="rId14" Type="http://schemas.openxmlformats.org/officeDocument/2006/relationships/image" Target="../media/image326.png"/><Relationship Id="rId22" Type="http://schemas.openxmlformats.org/officeDocument/2006/relationships/image" Target="../media/image334.png"/><Relationship Id="rId27" Type="http://schemas.openxmlformats.org/officeDocument/2006/relationships/image" Target="../media/image339.png"/><Relationship Id="rId30" Type="http://schemas.openxmlformats.org/officeDocument/2006/relationships/image" Target="../media/image342.png"/><Relationship Id="rId35" Type="http://schemas.openxmlformats.org/officeDocument/2006/relationships/image" Target="../media/image347.png"/><Relationship Id="rId43" Type="http://schemas.openxmlformats.org/officeDocument/2006/relationships/image" Target="../media/image355.png"/><Relationship Id="rId48" Type="http://schemas.openxmlformats.org/officeDocument/2006/relationships/image" Target="../media/image360.png"/><Relationship Id="rId56" Type="http://schemas.openxmlformats.org/officeDocument/2006/relationships/image" Target="../media/image368.png"/><Relationship Id="rId8" Type="http://schemas.openxmlformats.org/officeDocument/2006/relationships/image" Target="../media/image322.png"/><Relationship Id="rId51" Type="http://schemas.openxmlformats.org/officeDocument/2006/relationships/image" Target="../media/image363.png"/><Relationship Id="rId3" Type="http://schemas.openxmlformats.org/officeDocument/2006/relationships/image" Target="../media/image317.png"/><Relationship Id="rId12" Type="http://schemas.openxmlformats.org/officeDocument/2006/relationships/image" Target="../media/image157.png"/><Relationship Id="rId17" Type="http://schemas.openxmlformats.org/officeDocument/2006/relationships/image" Target="../media/image329.png"/><Relationship Id="rId25" Type="http://schemas.openxmlformats.org/officeDocument/2006/relationships/image" Target="../media/image337.png"/><Relationship Id="rId33" Type="http://schemas.openxmlformats.org/officeDocument/2006/relationships/image" Target="../media/image345.png"/><Relationship Id="rId38" Type="http://schemas.openxmlformats.org/officeDocument/2006/relationships/image" Target="../media/image350.png"/><Relationship Id="rId46" Type="http://schemas.openxmlformats.org/officeDocument/2006/relationships/image" Target="../media/image358.png"/><Relationship Id="rId59" Type="http://schemas.openxmlformats.org/officeDocument/2006/relationships/image" Target="../media/image3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dobe.com/docs/en/aem/6-0/deploy/configuring/performance.html#Concurrent%20Workflow%20Processing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x.adobe.com/experience-manager/6-2/sites/developing/using/reference-materials/javadoc/com/adobe/granite/workflow/exec/Participant.html" TargetMode="External"/><Relationship Id="rId13" Type="http://schemas.openxmlformats.org/officeDocument/2006/relationships/hyperlink" Target="https://helpx.adobe.com/experience-manager/6-2/sites/developing/using/reference-materials/javadoc/com/adobe/granite/workflow/exec/StepExecutor.html" TargetMode="External"/><Relationship Id="rId18" Type="http://schemas.openxmlformats.org/officeDocument/2006/relationships/hyperlink" Target="https://helpx.adobe.com/experience-manager/6-2/sites/developing/using/reference-materials/javadoc/com/adobe/granite/workflow/HasMetaData.html" TargetMode="External"/><Relationship Id="rId26" Type="http://schemas.openxmlformats.org/officeDocument/2006/relationships/hyperlink" Target="https://helpx.adobe.com/experience-manager/6-2/sites/developing/using/reference-materials/javadoc/com/adobe/granite/workflow/model/WorkflowNode.html" TargetMode="External"/><Relationship Id="rId3" Type="http://schemas.openxmlformats.org/officeDocument/2006/relationships/hyperlink" Target="https://helpx.adobe.com/experience-manager/6-2/sites/developing/using/reference-materials/javadoc/com/adobe/granite/workflow/exec/WorkItem.html" TargetMode="External"/><Relationship Id="rId21" Type="http://schemas.openxmlformats.org/officeDocument/2006/relationships/hyperlink" Target="https://helpx.adobe.com/experience-manager/6-2/sites/developing/using/reference-materials/javadoc/com/adobe/granite/workflow/metadata/package-summary.html" TargetMode="External"/><Relationship Id="rId7" Type="http://schemas.openxmlformats.org/officeDocument/2006/relationships/hyperlink" Target="https://helpx.adobe.com/experience-manager/6-2/sites/developing/using/reference-materials/javadoc/com/adobe/granite/workflow/exec/DynamicParticipantExecutor.html" TargetMode="External"/><Relationship Id="rId12" Type="http://schemas.openxmlformats.org/officeDocument/2006/relationships/hyperlink" Target="https://helpx.adobe.com/experience-manager/6-2/sites/developing/using/reference-materials/javadoc/com/adobe/granite/workflow/exec/ScriptContextProvider.html" TargetMode="External"/><Relationship Id="rId17" Type="http://schemas.openxmlformats.org/officeDocument/2006/relationships/hyperlink" Target="https://helpx.adobe.com/experience-manager/6-2/sites/developing/using/reference-materials/javadoc/com/adobe/granite/workflow/WorkflowSession.html" TargetMode="External"/><Relationship Id="rId25" Type="http://schemas.openxmlformats.org/officeDocument/2006/relationships/hyperlink" Target="https://helpx.adobe.com/experience-manager/6-2/sites/developing/using/reference-materials/javadoc/com/adobe/granite/workflow/model/WorkflowModelSerializer.html" TargetMode="External"/><Relationship Id="rId2" Type="http://schemas.openxmlformats.org/officeDocument/2006/relationships/hyperlink" Target="https://helpx.adobe.com/experience-manager/6-2/sites/developing/using/reference-materials/javadoc/com/adobe/granite/workflow/exec/WorkflowProcess.html" TargetMode="External"/><Relationship Id="rId16" Type="http://schemas.openxmlformats.org/officeDocument/2006/relationships/hyperlink" Target="https://helpx.adobe.com/experience-manager/6-2/sites/developing/using/reference-materials/javadoc/com/adobe/granite/workflow/package-frame.html" TargetMode="External"/><Relationship Id="rId20" Type="http://schemas.openxmlformats.org/officeDocument/2006/relationships/hyperlink" Target="https://helpx.adobe.com/experience-manager/6-2/sites/developing/using/reference-materials/javadoc/com/adobe/granite/workflow/model/package-summary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helpx.adobe.com/experience-manager/6-2/sites/developing/using/reference-materials/javadoc/com/adobe/granite/workflow/exec/ParticipantStepChooser.html" TargetMode="External"/><Relationship Id="rId11" Type="http://schemas.openxmlformats.org/officeDocument/2006/relationships/hyperlink" Target="https://helpx.adobe.com/experience-manager/6-2/sites/developing/using/reference-materials/javadoc/com/adobe/granite/workflow/exec/Route.html" TargetMode="External"/><Relationship Id="rId24" Type="http://schemas.openxmlformats.org/officeDocument/2006/relationships/hyperlink" Target="https://helpx.adobe.com/experience-manager/6-2/sites/developing/using/reference-materials/javadoc/com/adobe/granite/workflow/model/WorkflowModelFilter.html" TargetMode="External"/><Relationship Id="rId5" Type="http://schemas.openxmlformats.org/officeDocument/2006/relationships/hyperlink" Target="https://helpx.adobe.com/experience-manager/6-2/sites/developing/using/reference-materials/javadoc/com/adobe/granite/workflow/exec/Workflow.html" TargetMode="External"/><Relationship Id="rId15" Type="http://schemas.openxmlformats.org/officeDocument/2006/relationships/hyperlink" Target="https://helpx.adobe.com/experience-manager/6-2/sites/developing/using/reference-materials/javadoc/com/adobe/granite/workflow/exec/WorkflowExternalProcessProxy.html" TargetMode="External"/><Relationship Id="rId23" Type="http://schemas.openxmlformats.org/officeDocument/2006/relationships/hyperlink" Target="https://helpx.adobe.com/experience-manager/6-2/sites/developing/using/reference-materials/javadoc/com/adobe/granite/workflow/model/WorkflowModel.html" TargetMode="External"/><Relationship Id="rId10" Type="http://schemas.openxmlformats.org/officeDocument/2006/relationships/hyperlink" Target="https://helpx.adobe.com/experience-manager/6-2/sites/developing/using/reference-materials/javadoc/com/adobe/granite/workflow/exec/InboxItem.html" TargetMode="External"/><Relationship Id="rId19" Type="http://schemas.openxmlformats.org/officeDocument/2006/relationships/hyperlink" Target="https://helpx.adobe.com/experience-manager/6-2/sites/developing/using/reference-materials/javadoc/com/adobe/granite/workflow/PayloadMap.html" TargetMode="External"/><Relationship Id="rId4" Type="http://schemas.openxmlformats.org/officeDocument/2006/relationships/hyperlink" Target="https://helpx.adobe.com/experience-manager/6-2/sites/developing/using/reference-materials/javadoc/com/adobe/granite/workflow/exec/WorkflowData.html" TargetMode="External"/><Relationship Id="rId9" Type="http://schemas.openxmlformats.org/officeDocument/2006/relationships/hyperlink" Target="https://helpx.adobe.com/experience-manager/6-2/sites/developing/using/reference-materials/javadoc/com/adobe/granite/workflow/exec/HistoryItem.html" TargetMode="External"/><Relationship Id="rId14" Type="http://schemas.openxmlformats.org/officeDocument/2006/relationships/hyperlink" Target="https://helpx.adobe.com/experience-manager/6-2/sites/developing/using/reference-materials/javadoc/com/adobe/granite/workflow/exec/WorkflowExternalProcess.html" TargetMode="External"/><Relationship Id="rId22" Type="http://schemas.openxmlformats.org/officeDocument/2006/relationships/hyperlink" Target="https://helpx.adobe.com/experience-manager/6-2/sites/developing/using/reference-materials/javadoc/com/adobe/granite/workflow/metadata/MetaDataMap.html" TargetMode="External"/><Relationship Id="rId27" Type="http://schemas.openxmlformats.org/officeDocument/2006/relationships/hyperlink" Target="https://helpx.adobe.com/experience-manager/6-2/sites/developing/using/reference-materials/javadoc/com/adobe/granite/workflow/model/WorkflowTransition.htm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546" y="590679"/>
            <a:ext cx="878205" cy="19519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600" spc="95" dirty="0">
                <a:solidFill>
                  <a:srgbClr val="292B32"/>
                </a:solidFill>
                <a:latin typeface="Roboto Cn"/>
                <a:cs typeface="Roboto Cn"/>
              </a:rPr>
              <a:t>1</a:t>
            </a:r>
            <a:endParaRPr sz="12600">
              <a:latin typeface="Roboto Cn"/>
              <a:cs typeface="Roboto C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>
              <a:solidFill>
                <a:srgbClr val="FFFFFF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029325" y="6490106"/>
            <a:ext cx="130175" cy="149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lang="en-US" spc="-90" smtClean="0"/>
              <a:pPr marL="42545">
                <a:lnSpc>
                  <a:spcPct val="100000"/>
                </a:lnSpc>
                <a:spcBef>
                  <a:spcPts val="80"/>
                </a:spcBef>
              </a:pPr>
              <a:t>1</a:t>
            </a:fld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5663627" y="595166"/>
            <a:ext cx="4680585" cy="19519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815079" algn="l"/>
              </a:tabLst>
            </a:pPr>
            <a:r>
              <a:rPr sz="12600" b="1" spc="95" dirty="0">
                <a:solidFill>
                  <a:srgbClr val="292B32"/>
                </a:solidFill>
                <a:latin typeface="Roboto Cn"/>
                <a:cs typeface="Roboto Cn"/>
              </a:rPr>
              <a:t>2	3</a:t>
            </a:r>
            <a:endParaRPr sz="12600">
              <a:latin typeface="Roboto Cn"/>
              <a:cs typeface="Roboto C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851" y="2488691"/>
            <a:ext cx="30937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190" marR="5080" indent="-365125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solidFill>
                  <a:srgbClr val="32373C"/>
                </a:solidFill>
                <a:latin typeface="Tahoma"/>
                <a:cs typeface="Tahoma"/>
              </a:rPr>
              <a:t>Le</a:t>
            </a:r>
            <a:r>
              <a:rPr sz="2000" spc="-155" dirty="0">
                <a:solidFill>
                  <a:srgbClr val="32373C"/>
                </a:solidFill>
                <a:latin typeface="Tahoma"/>
                <a:cs typeface="Tahoma"/>
              </a:rPr>
              <a:t>ar</a:t>
            </a:r>
            <a:r>
              <a:rPr sz="2000" spc="-80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65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h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105" dirty="0">
                <a:solidFill>
                  <a:srgbClr val="32373C"/>
                </a:solidFill>
                <a:latin typeface="Tahoma"/>
                <a:cs typeface="Tahoma"/>
              </a:rPr>
              <a:t>w</a:t>
            </a:r>
            <a:r>
              <a:rPr sz="2000" spc="-16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14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90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55" dirty="0">
                <a:solidFill>
                  <a:srgbClr val="32373C"/>
                </a:solidFill>
                <a:latin typeface="Tahoma"/>
                <a:cs typeface="Tahoma"/>
              </a:rPr>
              <a:t>ar</a:t>
            </a:r>
            <a:r>
              <a:rPr sz="2000" spc="-114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h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140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114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140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95" dirty="0">
                <a:solidFill>
                  <a:srgbClr val="32373C"/>
                </a:solidFill>
                <a:latin typeface="Tahoma"/>
                <a:cs typeface="Tahoma"/>
              </a:rPr>
              <a:t>u</a:t>
            </a:r>
            <a:r>
              <a:rPr sz="2000" spc="-150" dirty="0">
                <a:solidFill>
                  <a:srgbClr val="32373C"/>
                </a:solidFill>
                <a:latin typeface="Tahoma"/>
                <a:cs typeface="Tahoma"/>
              </a:rPr>
              <a:t>r</a:t>
            </a:r>
            <a:r>
              <a:rPr sz="2000" spc="-95" dirty="0">
                <a:solidFill>
                  <a:srgbClr val="32373C"/>
                </a:solidFill>
                <a:latin typeface="Tahoma"/>
                <a:cs typeface="Tahoma"/>
              </a:rPr>
              <a:t>e  </a:t>
            </a:r>
            <a:r>
              <a:rPr sz="2000" spc="-190" dirty="0">
                <a:solidFill>
                  <a:srgbClr val="32373C"/>
                </a:solidFill>
                <a:latin typeface="Tahoma"/>
                <a:cs typeface="Tahoma"/>
              </a:rPr>
              <a:t>f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80" dirty="0">
                <a:solidFill>
                  <a:srgbClr val="32373C"/>
                </a:solidFill>
                <a:latin typeface="Tahoma"/>
                <a:cs typeface="Tahoma"/>
              </a:rPr>
              <a:t>s</a:t>
            </a:r>
            <a:r>
              <a:rPr sz="2000" spc="-165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16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14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85" dirty="0">
                <a:solidFill>
                  <a:srgbClr val="32373C"/>
                </a:solidFill>
                <a:latin typeface="Tahoma"/>
                <a:cs typeface="Tahoma"/>
              </a:rPr>
              <a:t>s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20" dirty="0">
                <a:solidFill>
                  <a:srgbClr val="32373C"/>
                </a:solidFill>
                <a:latin typeface="Tahoma"/>
                <a:cs typeface="Tahoma"/>
              </a:rPr>
              <a:t>r</a:t>
            </a:r>
            <a:r>
              <a:rPr sz="2000" spc="-180" dirty="0">
                <a:solidFill>
                  <a:srgbClr val="32373C"/>
                </a:solidFill>
                <a:latin typeface="Tahoma"/>
                <a:cs typeface="Tahoma"/>
              </a:rPr>
              <a:t>a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g</a:t>
            </a:r>
            <a:r>
              <a:rPr sz="2000" spc="-114" dirty="0">
                <a:solidFill>
                  <a:srgbClr val="32373C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4359" y="2461259"/>
            <a:ext cx="29070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32373C"/>
                </a:solidFill>
                <a:latin typeface="Tahoma"/>
                <a:cs typeface="Tahoma"/>
              </a:rPr>
              <a:t>D</a:t>
            </a:r>
            <a:r>
              <a:rPr sz="2000" spc="-4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185" dirty="0">
                <a:solidFill>
                  <a:srgbClr val="32373C"/>
                </a:solidFill>
                <a:latin typeface="Tahoma"/>
                <a:cs typeface="Tahoma"/>
              </a:rPr>
              <a:t>s</a:t>
            </a:r>
            <a:r>
              <a:rPr sz="2000" spc="-110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95" dirty="0">
                <a:solidFill>
                  <a:srgbClr val="32373C"/>
                </a:solidFill>
                <a:latin typeface="Tahoma"/>
                <a:cs typeface="Tahoma"/>
              </a:rPr>
              <a:t>u</a:t>
            </a:r>
            <a:r>
              <a:rPr sz="2000" spc="-185" dirty="0">
                <a:solidFill>
                  <a:srgbClr val="32373C"/>
                </a:solidFill>
                <a:latin typeface="Tahoma"/>
                <a:cs typeface="Tahoma"/>
              </a:rPr>
              <a:t>s</a:t>
            </a:r>
            <a:r>
              <a:rPr sz="2000" spc="-180" dirty="0">
                <a:solidFill>
                  <a:srgbClr val="32373C"/>
                </a:solidFill>
                <a:latin typeface="Tahoma"/>
                <a:cs typeface="Tahoma"/>
              </a:rPr>
              <a:t>s</a:t>
            </a:r>
            <a:r>
              <a:rPr sz="2000" spc="-165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80" dirty="0">
                <a:solidFill>
                  <a:srgbClr val="32373C"/>
                </a:solidFill>
                <a:latin typeface="Tahoma"/>
                <a:cs typeface="Tahoma"/>
              </a:rPr>
              <a:t>h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165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50" dirty="0">
                <a:solidFill>
                  <a:srgbClr val="32373C"/>
                </a:solidFill>
                <a:latin typeface="Tahoma"/>
                <a:cs typeface="Tahoma"/>
              </a:rPr>
              <a:t>m</a:t>
            </a:r>
            <a:r>
              <a:rPr sz="2000" spc="-95" dirty="0">
                <a:solidFill>
                  <a:srgbClr val="32373C"/>
                </a:solidFill>
                <a:latin typeface="Tahoma"/>
                <a:cs typeface="Tahoma"/>
              </a:rPr>
              <a:t>p</a:t>
            </a:r>
            <a:r>
              <a:rPr sz="2000" spc="-155" dirty="0">
                <a:solidFill>
                  <a:srgbClr val="32373C"/>
                </a:solidFill>
                <a:latin typeface="Tahoma"/>
                <a:cs typeface="Tahoma"/>
              </a:rPr>
              <a:t>a</a:t>
            </a:r>
            <a:r>
              <a:rPr sz="2000" spc="-110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185" dirty="0">
                <a:solidFill>
                  <a:srgbClr val="32373C"/>
                </a:solidFill>
                <a:latin typeface="Tahoma"/>
                <a:cs typeface="Tahoma"/>
              </a:rPr>
              <a:t>f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10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110" dirty="0">
                <a:solidFill>
                  <a:srgbClr val="32373C"/>
                </a:solidFill>
                <a:latin typeface="Tahoma"/>
                <a:cs typeface="Tahoma"/>
              </a:rPr>
              <a:t>nt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95" dirty="0">
                <a:solidFill>
                  <a:srgbClr val="32373C"/>
                </a:solidFill>
                <a:latin typeface="Tahoma"/>
                <a:cs typeface="Tahoma"/>
              </a:rPr>
              <a:t>nt  </a:t>
            </a:r>
            <a:r>
              <a:rPr sz="2000" spc="-155" dirty="0">
                <a:solidFill>
                  <a:srgbClr val="32373C"/>
                </a:solidFill>
                <a:latin typeface="Tahoma"/>
                <a:cs typeface="Tahoma"/>
              </a:rPr>
              <a:t>a</a:t>
            </a:r>
            <a:r>
              <a:rPr sz="2000" spc="-110" dirty="0">
                <a:solidFill>
                  <a:srgbClr val="32373C"/>
                </a:solidFill>
                <a:latin typeface="Tahoma"/>
                <a:cs typeface="Tahoma"/>
              </a:rPr>
              <a:t>r</a:t>
            </a:r>
            <a:r>
              <a:rPr sz="2000" spc="-155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80" dirty="0">
                <a:solidFill>
                  <a:srgbClr val="32373C"/>
                </a:solidFill>
                <a:latin typeface="Tahoma"/>
                <a:cs typeface="Tahoma"/>
              </a:rPr>
              <a:t>h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114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95" dirty="0">
                <a:solidFill>
                  <a:srgbClr val="32373C"/>
                </a:solidFill>
                <a:latin typeface="Tahoma"/>
                <a:cs typeface="Tahoma"/>
              </a:rPr>
              <a:t>u</a:t>
            </a:r>
            <a:r>
              <a:rPr sz="2000" spc="-140" dirty="0">
                <a:solidFill>
                  <a:srgbClr val="32373C"/>
                </a:solidFill>
                <a:latin typeface="Tahoma"/>
                <a:cs typeface="Tahoma"/>
              </a:rPr>
              <a:t>re</a:t>
            </a:r>
            <a:r>
              <a:rPr sz="2000" spc="-165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80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65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80" dirty="0">
                <a:solidFill>
                  <a:srgbClr val="32373C"/>
                </a:solidFill>
                <a:latin typeface="Tahoma"/>
                <a:cs typeface="Tahoma"/>
              </a:rPr>
              <a:t>h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165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05" dirty="0">
                <a:solidFill>
                  <a:srgbClr val="32373C"/>
                </a:solidFill>
                <a:latin typeface="Tahoma"/>
                <a:cs typeface="Tahoma"/>
              </a:rPr>
              <a:t>d</a:t>
            </a:r>
            <a:r>
              <a:rPr sz="2000" spc="-5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g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55" dirty="0">
                <a:solidFill>
                  <a:srgbClr val="32373C"/>
                </a:solidFill>
                <a:latin typeface="Tahoma"/>
                <a:cs typeface="Tahoma"/>
              </a:rPr>
              <a:t>a</a:t>
            </a:r>
            <a:r>
              <a:rPr sz="2000" spc="-30" dirty="0">
                <a:solidFill>
                  <a:srgbClr val="32373C"/>
                </a:solidFill>
                <a:latin typeface="Tahoma"/>
                <a:cs typeface="Tahoma"/>
              </a:rPr>
              <a:t>l  </a:t>
            </a:r>
            <a:r>
              <a:rPr sz="2000" spc="-125" dirty="0">
                <a:solidFill>
                  <a:srgbClr val="32373C"/>
                </a:solidFill>
                <a:latin typeface="Tahoma"/>
                <a:cs typeface="Tahoma"/>
              </a:rPr>
              <a:t>ecosystem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1207" y="2488691"/>
            <a:ext cx="31210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435" marR="5080" indent="-166370">
              <a:lnSpc>
                <a:spcPct val="100000"/>
              </a:lnSpc>
              <a:spcBef>
                <a:spcPts val="100"/>
              </a:spcBef>
            </a:pPr>
            <a:r>
              <a:rPr sz="2000" spc="-15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105" dirty="0">
                <a:solidFill>
                  <a:srgbClr val="32373C"/>
                </a:solidFill>
                <a:latin typeface="Tahoma"/>
                <a:cs typeface="Tahoma"/>
              </a:rPr>
              <a:t>xpl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150" dirty="0">
                <a:solidFill>
                  <a:srgbClr val="32373C"/>
                </a:solidFill>
                <a:latin typeface="Tahoma"/>
                <a:cs typeface="Tahoma"/>
              </a:rPr>
              <a:t>r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165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solidFill>
                  <a:srgbClr val="32373C"/>
                </a:solidFill>
                <a:latin typeface="Tahoma"/>
                <a:cs typeface="Tahoma"/>
              </a:rPr>
              <a:t>h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105" dirty="0">
                <a:solidFill>
                  <a:srgbClr val="32373C"/>
                </a:solidFill>
                <a:latin typeface="Tahoma"/>
                <a:cs typeface="Tahoma"/>
              </a:rPr>
              <a:t>w</a:t>
            </a:r>
            <a:r>
              <a:rPr sz="2000" spc="-16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16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85" dirty="0">
                <a:solidFill>
                  <a:srgbClr val="32373C"/>
                </a:solidFill>
                <a:latin typeface="Tahoma"/>
                <a:cs typeface="Tahoma"/>
              </a:rPr>
              <a:t>s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55" dirty="0">
                <a:solidFill>
                  <a:srgbClr val="32373C"/>
                </a:solidFill>
                <a:latin typeface="Tahoma"/>
                <a:cs typeface="Tahoma"/>
              </a:rPr>
              <a:t>a</a:t>
            </a:r>
            <a:r>
              <a:rPr sz="2000" spc="-150" dirty="0">
                <a:solidFill>
                  <a:srgbClr val="32373C"/>
                </a:solidFill>
                <a:latin typeface="Tahoma"/>
                <a:cs typeface="Tahoma"/>
              </a:rPr>
              <a:t>r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90" dirty="0">
                <a:solidFill>
                  <a:srgbClr val="32373C"/>
                </a:solidFill>
                <a:latin typeface="Tahoma"/>
                <a:cs typeface="Tahoma"/>
              </a:rPr>
              <a:t>f</a:t>
            </a:r>
            <a:r>
              <a:rPr sz="2000" spc="-25" dirty="0">
                <a:solidFill>
                  <a:srgbClr val="32373C"/>
                </a:solidFill>
                <a:latin typeface="Tahoma"/>
                <a:cs typeface="Tahoma"/>
              </a:rPr>
              <a:t>l</a:t>
            </a:r>
            <a:r>
              <a:rPr sz="2000" spc="-100" dirty="0">
                <a:solidFill>
                  <a:srgbClr val="32373C"/>
                </a:solidFill>
                <a:latin typeface="Tahoma"/>
                <a:cs typeface="Tahoma"/>
              </a:rPr>
              <a:t>ue</a:t>
            </a:r>
            <a:r>
              <a:rPr sz="2000" spc="-110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14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25" dirty="0">
                <a:solidFill>
                  <a:srgbClr val="32373C"/>
                </a:solidFill>
                <a:latin typeface="Tahoma"/>
                <a:cs typeface="Tahoma"/>
              </a:rPr>
              <a:t>g  </a:t>
            </a:r>
            <a:r>
              <a:rPr sz="2000" spc="-90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2000" spc="-9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30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90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110" dirty="0">
                <a:solidFill>
                  <a:srgbClr val="32373C"/>
                </a:solidFill>
                <a:latin typeface="Tahoma"/>
                <a:cs typeface="Tahoma"/>
              </a:rPr>
              <a:t>y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95" dirty="0">
                <a:solidFill>
                  <a:srgbClr val="32373C"/>
                </a:solidFill>
                <a:latin typeface="Tahoma"/>
                <a:cs typeface="Tahoma"/>
              </a:rPr>
              <a:t>u</a:t>
            </a:r>
            <a:r>
              <a:rPr sz="2000" spc="-145" dirty="0">
                <a:solidFill>
                  <a:srgbClr val="32373C"/>
                </a:solidFill>
                <a:latin typeface="Tahoma"/>
                <a:cs typeface="Tahoma"/>
              </a:rPr>
              <a:t>r</a:t>
            </a:r>
            <a:r>
              <a:rPr sz="2000" spc="-165" dirty="0">
                <a:solidFill>
                  <a:srgbClr val="32373C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150" dirty="0">
                <a:solidFill>
                  <a:srgbClr val="32373C"/>
                </a:solidFill>
                <a:latin typeface="Tahoma"/>
                <a:cs typeface="Tahoma"/>
              </a:rPr>
              <a:t>r</a:t>
            </a:r>
            <a:r>
              <a:rPr sz="2000" spc="-170" dirty="0">
                <a:solidFill>
                  <a:srgbClr val="32373C"/>
                </a:solidFill>
                <a:latin typeface="Tahoma"/>
                <a:cs typeface="Tahoma"/>
              </a:rPr>
              <a:t>g</a:t>
            </a:r>
            <a:r>
              <a:rPr sz="2000" spc="-155" dirty="0">
                <a:solidFill>
                  <a:srgbClr val="32373C"/>
                </a:solidFill>
                <a:latin typeface="Tahoma"/>
                <a:cs typeface="Tahoma"/>
              </a:rPr>
              <a:t>a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2000" spc="-80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140" dirty="0">
                <a:solidFill>
                  <a:srgbClr val="32373C"/>
                </a:solidFill>
                <a:latin typeface="Tahoma"/>
                <a:cs typeface="Tahoma"/>
              </a:rPr>
              <a:t>z</a:t>
            </a:r>
            <a:r>
              <a:rPr sz="2000" spc="-155" dirty="0">
                <a:solidFill>
                  <a:srgbClr val="32373C"/>
                </a:solidFill>
                <a:latin typeface="Tahoma"/>
                <a:cs typeface="Tahoma"/>
              </a:rPr>
              <a:t>a</a:t>
            </a:r>
            <a:r>
              <a:rPr sz="2000" spc="-135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2000" spc="-45" dirty="0">
                <a:solidFill>
                  <a:srgbClr val="32373C"/>
                </a:solidFill>
                <a:latin typeface="Tahoma"/>
                <a:cs typeface="Tahoma"/>
              </a:rPr>
              <a:t>i</a:t>
            </a:r>
            <a:r>
              <a:rPr sz="2000" spc="-85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2000" spc="-80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8825" cy="6442075"/>
            </a:xfrm>
            <a:custGeom>
              <a:avLst/>
              <a:gdLst/>
              <a:ahLst/>
              <a:cxnLst/>
              <a:rect l="l" t="t" r="r" b="b"/>
              <a:pathLst>
                <a:path w="12188825" h="6442075">
                  <a:moveTo>
                    <a:pt x="8437004" y="0"/>
                  </a:moveTo>
                  <a:lnTo>
                    <a:pt x="0" y="0"/>
                  </a:lnTo>
                  <a:lnTo>
                    <a:pt x="0" y="6442075"/>
                  </a:lnTo>
                  <a:lnTo>
                    <a:pt x="8437004" y="6442075"/>
                  </a:lnTo>
                  <a:lnTo>
                    <a:pt x="8437004" y="0"/>
                  </a:lnTo>
                  <a:close/>
                </a:path>
                <a:path w="12188825" h="6442075">
                  <a:moveTo>
                    <a:pt x="12188825" y="0"/>
                  </a:moveTo>
                  <a:lnTo>
                    <a:pt x="11884101" y="0"/>
                  </a:lnTo>
                  <a:lnTo>
                    <a:pt x="11884101" y="6442075"/>
                  </a:lnTo>
                  <a:lnTo>
                    <a:pt x="12188825" y="6442075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37005" y="731"/>
              <a:ext cx="3447415" cy="6477000"/>
            </a:xfrm>
            <a:custGeom>
              <a:avLst/>
              <a:gdLst/>
              <a:ahLst/>
              <a:cxnLst/>
              <a:rect l="l" t="t" r="r" b="b"/>
              <a:pathLst>
                <a:path w="3447415" h="6477000">
                  <a:moveTo>
                    <a:pt x="3447097" y="0"/>
                  </a:moveTo>
                  <a:lnTo>
                    <a:pt x="0" y="0"/>
                  </a:lnTo>
                  <a:lnTo>
                    <a:pt x="0" y="6477000"/>
                  </a:lnTo>
                  <a:lnTo>
                    <a:pt x="3447097" y="6477000"/>
                  </a:lnTo>
                  <a:lnTo>
                    <a:pt x="3447097" y="0"/>
                  </a:lnTo>
                  <a:close/>
                </a:path>
              </a:pathLst>
            </a:custGeom>
            <a:solidFill>
              <a:srgbClr val="292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54495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40" dirty="0">
                <a:latin typeface="Tahoma"/>
                <a:cs typeface="Tahoma"/>
              </a:rPr>
              <a:t>Inf</a:t>
            </a:r>
            <a:r>
              <a:rPr b="0" spc="-310" dirty="0">
                <a:latin typeface="Tahoma"/>
                <a:cs typeface="Tahoma"/>
              </a:rPr>
              <a:t>o</a:t>
            </a:r>
            <a:r>
              <a:rPr b="0" spc="-235" dirty="0">
                <a:latin typeface="Tahoma"/>
                <a:cs typeface="Tahoma"/>
              </a:rPr>
              <a:t>r</a:t>
            </a:r>
            <a:r>
              <a:rPr b="0" spc="-65" dirty="0">
                <a:latin typeface="Tahoma"/>
                <a:cs typeface="Tahoma"/>
              </a:rPr>
              <a:t>m</a:t>
            </a:r>
            <a:r>
              <a:rPr b="0" spc="-235" dirty="0">
                <a:latin typeface="Tahoma"/>
                <a:cs typeface="Tahoma"/>
              </a:rPr>
              <a:t>a</a:t>
            </a:r>
            <a:r>
              <a:rPr b="0" spc="-210" dirty="0">
                <a:latin typeface="Tahoma"/>
                <a:cs typeface="Tahoma"/>
              </a:rPr>
              <a:t>t</a:t>
            </a:r>
            <a:r>
              <a:rPr b="0" spc="-60" dirty="0">
                <a:latin typeface="Tahoma"/>
                <a:cs typeface="Tahoma"/>
              </a:rPr>
              <a:t>i</a:t>
            </a:r>
            <a:r>
              <a:rPr b="0" spc="-130" dirty="0">
                <a:latin typeface="Tahoma"/>
                <a:cs typeface="Tahoma"/>
              </a:rPr>
              <a:t>o</a:t>
            </a:r>
            <a:r>
              <a:rPr b="0" spc="-125" dirty="0">
                <a:latin typeface="Tahoma"/>
                <a:cs typeface="Tahoma"/>
              </a:rPr>
              <a:t>n</a:t>
            </a:r>
            <a:r>
              <a:rPr b="0" spc="-250" dirty="0">
                <a:latin typeface="Tahoma"/>
                <a:cs typeface="Tahoma"/>
              </a:rPr>
              <a:t> </a:t>
            </a:r>
            <a:r>
              <a:rPr b="0" spc="-110" dirty="0">
                <a:latin typeface="Tahoma"/>
                <a:cs typeface="Tahoma"/>
              </a:rPr>
              <a:t>A</a:t>
            </a:r>
            <a:r>
              <a:rPr b="0" spc="-235" dirty="0">
                <a:latin typeface="Tahoma"/>
                <a:cs typeface="Tahoma"/>
              </a:rPr>
              <a:t>r</a:t>
            </a:r>
            <a:r>
              <a:rPr b="0" spc="-170" dirty="0">
                <a:latin typeface="Tahoma"/>
                <a:cs typeface="Tahoma"/>
              </a:rPr>
              <a:t>c</a:t>
            </a:r>
            <a:r>
              <a:rPr b="0" spc="-125" dirty="0">
                <a:latin typeface="Tahoma"/>
                <a:cs typeface="Tahoma"/>
              </a:rPr>
              <a:t>h</a:t>
            </a:r>
            <a:r>
              <a:rPr b="0" spc="-150" dirty="0">
                <a:latin typeface="Tahoma"/>
                <a:cs typeface="Tahoma"/>
              </a:rPr>
              <a:t>it</a:t>
            </a:r>
            <a:r>
              <a:rPr b="0" spc="-215" dirty="0">
                <a:latin typeface="Tahoma"/>
                <a:cs typeface="Tahoma"/>
              </a:rPr>
              <a:t>e</a:t>
            </a:r>
            <a:r>
              <a:rPr b="0" spc="-170" dirty="0">
                <a:latin typeface="Tahoma"/>
                <a:cs typeface="Tahoma"/>
              </a:rPr>
              <a:t>c</a:t>
            </a:r>
            <a:r>
              <a:rPr b="0" spc="-210" dirty="0">
                <a:latin typeface="Tahoma"/>
                <a:cs typeface="Tahoma"/>
              </a:rPr>
              <a:t>t</a:t>
            </a:r>
            <a:r>
              <a:rPr b="0" spc="-235" dirty="0">
                <a:latin typeface="Tahoma"/>
                <a:cs typeface="Tahoma"/>
              </a:rPr>
              <a:t>u</a:t>
            </a:r>
            <a:r>
              <a:rPr b="0" spc="-150" dirty="0">
                <a:latin typeface="Tahoma"/>
                <a:cs typeface="Tahoma"/>
              </a:rPr>
              <a:t>r</a:t>
            </a:r>
            <a:r>
              <a:rPr b="0" spc="-210" dirty="0">
                <a:latin typeface="Tahoma"/>
                <a:cs typeface="Tahoma"/>
              </a:rPr>
              <a:t>e</a:t>
            </a:r>
            <a:r>
              <a:rPr b="0" spc="-254" dirty="0">
                <a:latin typeface="Tahoma"/>
                <a:cs typeface="Tahoma"/>
              </a:rPr>
              <a:t> </a:t>
            </a:r>
            <a:r>
              <a:rPr b="0" spc="-240" dirty="0">
                <a:latin typeface="Tahoma"/>
                <a:cs typeface="Tahoma"/>
              </a:rPr>
              <a:t>E</a:t>
            </a:r>
            <a:r>
              <a:rPr b="0" spc="-195" dirty="0">
                <a:latin typeface="Tahoma"/>
                <a:cs typeface="Tahoma"/>
              </a:rPr>
              <a:t>v</a:t>
            </a:r>
            <a:r>
              <a:rPr b="0" spc="-105" dirty="0">
                <a:latin typeface="Tahoma"/>
                <a:cs typeface="Tahoma"/>
              </a:rPr>
              <a:t>o</a:t>
            </a:r>
            <a:r>
              <a:rPr b="0" spc="-35" dirty="0">
                <a:latin typeface="Tahoma"/>
                <a:cs typeface="Tahoma"/>
              </a:rPr>
              <a:t>l</a:t>
            </a:r>
            <a:r>
              <a:rPr b="0" spc="-180" dirty="0">
                <a:latin typeface="Tahoma"/>
                <a:cs typeface="Tahoma"/>
              </a:rPr>
              <a:t>ut</a:t>
            </a:r>
            <a:r>
              <a:rPr b="0" spc="-60" dirty="0">
                <a:latin typeface="Tahoma"/>
                <a:cs typeface="Tahoma"/>
              </a:rPr>
              <a:t>i</a:t>
            </a:r>
            <a:r>
              <a:rPr b="0" spc="-130" dirty="0">
                <a:latin typeface="Tahoma"/>
                <a:cs typeface="Tahoma"/>
              </a:rPr>
              <a:t>o</a:t>
            </a:r>
            <a:r>
              <a:rPr b="0" spc="-125" dirty="0">
                <a:latin typeface="Tahoma"/>
                <a:cs typeface="Tahoma"/>
              </a:rPr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71614" y="1026667"/>
            <a:ext cx="2191385" cy="424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Navigation</a:t>
            </a:r>
            <a:endParaRPr sz="1800">
              <a:latin typeface="Tahoma"/>
              <a:cs typeface="Tahoma"/>
            </a:endParaRPr>
          </a:p>
          <a:p>
            <a:pPr marL="12700" marR="400685">
              <a:lnSpc>
                <a:spcPct val="198900"/>
              </a:lnSpc>
            </a:pP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1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e)  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Wireframes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ts val="4320"/>
              </a:lnSpc>
              <a:spcBef>
                <a:spcPts val="480"/>
              </a:spcBef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Man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Taxonomies</a:t>
            </a:r>
            <a:endParaRPr sz="1800">
              <a:latin typeface="Tahoma"/>
              <a:cs typeface="Tahoma"/>
            </a:endParaRPr>
          </a:p>
          <a:p>
            <a:pPr marL="12700" marR="801370">
              <a:lnSpc>
                <a:spcPts val="4680"/>
              </a:lnSpc>
            </a:pP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Usability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7722" y="1097076"/>
            <a:ext cx="307848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55295" marR="5080" indent="-443230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latin typeface="Calibri"/>
                <a:cs typeface="Calibri"/>
              </a:rPr>
              <a:t>Heavier</a:t>
            </a:r>
            <a:r>
              <a:rPr sz="1800" spc="-5" dirty="0">
                <a:latin typeface="Calibri"/>
                <a:cs typeface="Calibri"/>
              </a:rPr>
              <a:t> emphasis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websites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primary</a:t>
            </a:r>
            <a:r>
              <a:rPr sz="1800" spc="-10" dirty="0">
                <a:latin typeface="Calibri"/>
                <a:cs typeface="Calibri"/>
              </a:rPr>
              <a:t> content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7003" y="1972232"/>
            <a:ext cx="7362190" cy="3409315"/>
            <a:chOff x="507003" y="1972232"/>
            <a:chExt cx="7362190" cy="3409315"/>
          </a:xfrm>
        </p:grpSpPr>
        <p:sp>
          <p:nvSpPr>
            <p:cNvPr id="9" name="object 9"/>
            <p:cNvSpPr/>
            <p:nvPr/>
          </p:nvSpPr>
          <p:spPr>
            <a:xfrm>
              <a:off x="4366989" y="4158462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0"/>
                  </a:moveTo>
                  <a:lnTo>
                    <a:pt x="0" y="171249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17721" y="4331018"/>
              <a:ext cx="699135" cy="114300"/>
            </a:xfrm>
            <a:custGeom>
              <a:avLst/>
              <a:gdLst/>
              <a:ahLst/>
              <a:cxnLst/>
              <a:rect l="l" t="t" r="r" b="b"/>
              <a:pathLst>
                <a:path w="699135" h="114300">
                  <a:moveTo>
                    <a:pt x="698529" y="95171"/>
                  </a:moveTo>
                  <a:lnTo>
                    <a:pt x="698529" y="0"/>
                  </a:lnTo>
                  <a:lnTo>
                    <a:pt x="0" y="0"/>
                  </a:lnTo>
                  <a:lnTo>
                    <a:pt x="0" y="113812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70998" y="4416653"/>
              <a:ext cx="791845" cy="46355"/>
            </a:xfrm>
            <a:custGeom>
              <a:avLst/>
              <a:gdLst/>
              <a:ahLst/>
              <a:cxnLst/>
              <a:rect l="l" t="t" r="r" b="b"/>
              <a:pathLst>
                <a:path w="791845" h="46354">
                  <a:moveTo>
                    <a:pt x="92252" y="0"/>
                  </a:moveTo>
                  <a:lnTo>
                    <a:pt x="0" y="0"/>
                  </a:lnTo>
                  <a:lnTo>
                    <a:pt x="46062" y="45961"/>
                  </a:lnTo>
                  <a:lnTo>
                    <a:pt x="92252" y="0"/>
                  </a:lnTo>
                  <a:close/>
                </a:path>
                <a:path w="791845" h="46354">
                  <a:moveTo>
                    <a:pt x="791413" y="0"/>
                  </a:moveTo>
                  <a:lnTo>
                    <a:pt x="699274" y="0"/>
                  </a:lnTo>
                  <a:lnTo>
                    <a:pt x="745350" y="45961"/>
                  </a:lnTo>
                  <a:lnTo>
                    <a:pt x="791413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48589" y="3961202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2603" y="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12491" y="3728913"/>
              <a:ext cx="113664" cy="459105"/>
            </a:xfrm>
            <a:custGeom>
              <a:avLst/>
              <a:gdLst/>
              <a:ahLst/>
              <a:cxnLst/>
              <a:rect l="l" t="t" r="r" b="b"/>
              <a:pathLst>
                <a:path w="113664" h="459104">
                  <a:moveTo>
                    <a:pt x="94952" y="0"/>
                  </a:moveTo>
                  <a:lnTo>
                    <a:pt x="0" y="0"/>
                  </a:lnTo>
                  <a:lnTo>
                    <a:pt x="0" y="458490"/>
                  </a:lnTo>
                  <a:lnTo>
                    <a:pt x="113595" y="45849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8121" y="3682745"/>
              <a:ext cx="46355" cy="551815"/>
            </a:xfrm>
            <a:custGeom>
              <a:avLst/>
              <a:gdLst/>
              <a:ahLst/>
              <a:cxnLst/>
              <a:rect l="l" t="t" r="r" b="b"/>
              <a:pathLst>
                <a:path w="46354" h="551814">
                  <a:moveTo>
                    <a:pt x="45974" y="505307"/>
                  </a:moveTo>
                  <a:lnTo>
                    <a:pt x="0" y="459359"/>
                  </a:lnTo>
                  <a:lnTo>
                    <a:pt x="0" y="551383"/>
                  </a:lnTo>
                  <a:lnTo>
                    <a:pt x="45974" y="505307"/>
                  </a:lnTo>
                  <a:close/>
                </a:path>
                <a:path w="46354" h="551814">
                  <a:moveTo>
                    <a:pt x="45974" y="46075"/>
                  </a:moveTo>
                  <a:lnTo>
                    <a:pt x="0" y="0"/>
                  </a:lnTo>
                  <a:lnTo>
                    <a:pt x="0" y="92024"/>
                  </a:lnTo>
                  <a:lnTo>
                    <a:pt x="45974" y="46075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03621" y="4383260"/>
              <a:ext cx="0" cy="218440"/>
            </a:xfrm>
            <a:custGeom>
              <a:avLst/>
              <a:gdLst/>
              <a:ahLst/>
              <a:cxnLst/>
              <a:rect l="l" t="t" r="r" b="b"/>
              <a:pathLst>
                <a:path h="218439">
                  <a:moveTo>
                    <a:pt x="0" y="0"/>
                  </a:moveTo>
                  <a:lnTo>
                    <a:pt x="0" y="217869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22648" y="4602425"/>
              <a:ext cx="553085" cy="113664"/>
            </a:xfrm>
            <a:custGeom>
              <a:avLst/>
              <a:gdLst/>
              <a:ahLst/>
              <a:cxnLst/>
              <a:rect l="l" t="t" r="r" b="b"/>
              <a:pathLst>
                <a:path w="553084" h="113664">
                  <a:moveTo>
                    <a:pt x="552827" y="95171"/>
                  </a:moveTo>
                  <a:lnTo>
                    <a:pt x="552827" y="0"/>
                  </a:lnTo>
                  <a:lnTo>
                    <a:pt x="0" y="0"/>
                  </a:lnTo>
                  <a:lnTo>
                    <a:pt x="0" y="113613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76034" y="4688077"/>
              <a:ext cx="645795" cy="46355"/>
            </a:xfrm>
            <a:custGeom>
              <a:avLst/>
              <a:gdLst/>
              <a:ahLst/>
              <a:cxnLst/>
              <a:rect l="l" t="t" r="r" b="b"/>
              <a:pathLst>
                <a:path w="645795" h="46354">
                  <a:moveTo>
                    <a:pt x="91706" y="0"/>
                  </a:moveTo>
                  <a:lnTo>
                    <a:pt x="0" y="0"/>
                  </a:lnTo>
                  <a:lnTo>
                    <a:pt x="45974" y="45948"/>
                  </a:lnTo>
                  <a:lnTo>
                    <a:pt x="91706" y="0"/>
                  </a:lnTo>
                  <a:close/>
                </a:path>
                <a:path w="645795" h="46354">
                  <a:moveTo>
                    <a:pt x="645617" y="0"/>
                  </a:moveTo>
                  <a:lnTo>
                    <a:pt x="553491" y="0"/>
                  </a:lnTo>
                  <a:lnTo>
                    <a:pt x="599655" y="45948"/>
                  </a:lnTo>
                  <a:lnTo>
                    <a:pt x="645617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40066" y="3724583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253" y="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30619" y="3342932"/>
              <a:ext cx="114300" cy="757555"/>
            </a:xfrm>
            <a:custGeom>
              <a:avLst/>
              <a:gdLst/>
              <a:ahLst/>
              <a:cxnLst/>
              <a:rect l="l" t="t" r="r" b="b"/>
              <a:pathLst>
                <a:path w="114300" h="757554">
                  <a:moveTo>
                    <a:pt x="95178" y="0"/>
                  </a:moveTo>
                  <a:lnTo>
                    <a:pt x="0" y="0"/>
                  </a:lnTo>
                  <a:lnTo>
                    <a:pt x="0" y="757003"/>
                  </a:lnTo>
                  <a:lnTo>
                    <a:pt x="113808" y="757003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6267" y="3296551"/>
              <a:ext cx="46355" cy="850265"/>
            </a:xfrm>
            <a:custGeom>
              <a:avLst/>
              <a:gdLst/>
              <a:ahLst/>
              <a:cxnLst/>
              <a:rect l="l" t="t" r="r" b="b"/>
              <a:pathLst>
                <a:path w="46354" h="850264">
                  <a:moveTo>
                    <a:pt x="45935" y="804265"/>
                  </a:moveTo>
                  <a:lnTo>
                    <a:pt x="0" y="758190"/>
                  </a:lnTo>
                  <a:lnTo>
                    <a:pt x="0" y="850226"/>
                  </a:lnTo>
                  <a:lnTo>
                    <a:pt x="45935" y="804265"/>
                  </a:lnTo>
                  <a:close/>
                </a:path>
                <a:path w="46354" h="850264">
                  <a:moveTo>
                    <a:pt x="45935" y="46050"/>
                  </a:moveTo>
                  <a:lnTo>
                    <a:pt x="0" y="0"/>
                  </a:lnTo>
                  <a:lnTo>
                    <a:pt x="0" y="92125"/>
                  </a:lnTo>
                  <a:lnTo>
                    <a:pt x="45935" y="4605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48589" y="2989906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2603" y="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12491" y="2757403"/>
              <a:ext cx="113664" cy="459105"/>
            </a:xfrm>
            <a:custGeom>
              <a:avLst/>
              <a:gdLst/>
              <a:ahLst/>
              <a:cxnLst/>
              <a:rect l="l" t="t" r="r" b="b"/>
              <a:pathLst>
                <a:path w="113664" h="459105">
                  <a:moveTo>
                    <a:pt x="94952" y="0"/>
                  </a:moveTo>
                  <a:lnTo>
                    <a:pt x="0" y="0"/>
                  </a:lnTo>
                  <a:lnTo>
                    <a:pt x="0" y="458503"/>
                  </a:lnTo>
                  <a:lnTo>
                    <a:pt x="113595" y="458503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98121" y="2711246"/>
              <a:ext cx="46355" cy="551815"/>
            </a:xfrm>
            <a:custGeom>
              <a:avLst/>
              <a:gdLst/>
              <a:ahLst/>
              <a:cxnLst/>
              <a:rect l="l" t="t" r="r" b="b"/>
              <a:pathLst>
                <a:path w="46354" h="551814">
                  <a:moveTo>
                    <a:pt x="45974" y="505523"/>
                  </a:moveTo>
                  <a:lnTo>
                    <a:pt x="0" y="459359"/>
                  </a:lnTo>
                  <a:lnTo>
                    <a:pt x="0" y="551599"/>
                  </a:lnTo>
                  <a:lnTo>
                    <a:pt x="45974" y="505523"/>
                  </a:lnTo>
                  <a:close/>
                </a:path>
                <a:path w="46354" h="551814">
                  <a:moveTo>
                    <a:pt x="45974" y="46050"/>
                  </a:moveTo>
                  <a:lnTo>
                    <a:pt x="0" y="0"/>
                  </a:lnTo>
                  <a:lnTo>
                    <a:pt x="0" y="92125"/>
                  </a:lnTo>
                  <a:lnTo>
                    <a:pt x="45974" y="4605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82726" y="2575534"/>
              <a:ext cx="2217420" cy="138430"/>
            </a:xfrm>
            <a:custGeom>
              <a:avLst/>
              <a:gdLst/>
              <a:ahLst/>
              <a:cxnLst/>
              <a:rect l="l" t="t" r="r" b="b"/>
              <a:pathLst>
                <a:path w="2217420" h="138430">
                  <a:moveTo>
                    <a:pt x="0" y="138083"/>
                  </a:moveTo>
                  <a:lnTo>
                    <a:pt x="0" y="0"/>
                  </a:lnTo>
                  <a:lnTo>
                    <a:pt x="2216979" y="0"/>
                  </a:lnTo>
                  <a:lnTo>
                    <a:pt x="2216979" y="138083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35795" y="2710586"/>
              <a:ext cx="2310765" cy="46355"/>
            </a:xfrm>
            <a:custGeom>
              <a:avLst/>
              <a:gdLst/>
              <a:ahLst/>
              <a:cxnLst/>
              <a:rect l="l" t="t" r="r" b="b"/>
              <a:pathLst>
                <a:path w="2310765" h="46355">
                  <a:moveTo>
                    <a:pt x="92125" y="0"/>
                  </a:moveTo>
                  <a:lnTo>
                    <a:pt x="0" y="0"/>
                  </a:lnTo>
                  <a:lnTo>
                    <a:pt x="46062" y="46062"/>
                  </a:lnTo>
                  <a:lnTo>
                    <a:pt x="92125" y="0"/>
                  </a:lnTo>
                  <a:close/>
                </a:path>
                <a:path w="2310765" h="46355">
                  <a:moveTo>
                    <a:pt x="2310511" y="0"/>
                  </a:moveTo>
                  <a:lnTo>
                    <a:pt x="2218156" y="0"/>
                  </a:lnTo>
                  <a:lnTo>
                    <a:pt x="2264130" y="46062"/>
                  </a:lnTo>
                  <a:lnTo>
                    <a:pt x="2310511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11433" y="2574660"/>
              <a:ext cx="0" cy="160020"/>
            </a:xfrm>
            <a:custGeom>
              <a:avLst/>
              <a:gdLst/>
              <a:ahLst/>
              <a:cxnLst/>
              <a:rect l="l" t="t" r="r" b="b"/>
              <a:pathLst>
                <a:path h="160019">
                  <a:moveTo>
                    <a:pt x="0" y="0"/>
                  </a:moveTo>
                  <a:lnTo>
                    <a:pt x="0" y="159552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65472" y="2710583"/>
              <a:ext cx="92710" cy="46355"/>
            </a:xfrm>
            <a:custGeom>
              <a:avLst/>
              <a:gdLst/>
              <a:ahLst/>
              <a:cxnLst/>
              <a:rect l="l" t="t" r="r" b="b"/>
              <a:pathLst>
                <a:path w="92710" h="46355">
                  <a:moveTo>
                    <a:pt x="92252" y="0"/>
                  </a:moveTo>
                  <a:lnTo>
                    <a:pt x="0" y="0"/>
                  </a:lnTo>
                  <a:lnTo>
                    <a:pt x="46075" y="46062"/>
                  </a:lnTo>
                  <a:lnTo>
                    <a:pt x="92252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61568" y="3325163"/>
              <a:ext cx="0" cy="174625"/>
            </a:xfrm>
            <a:custGeom>
              <a:avLst/>
              <a:gdLst/>
              <a:ahLst/>
              <a:cxnLst/>
              <a:rect l="l" t="t" r="r" b="b"/>
              <a:pathLst>
                <a:path h="174625">
                  <a:moveTo>
                    <a:pt x="0" y="0"/>
                  </a:moveTo>
                  <a:lnTo>
                    <a:pt x="0" y="174609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15710" y="3476360"/>
              <a:ext cx="92710" cy="46355"/>
            </a:xfrm>
            <a:custGeom>
              <a:avLst/>
              <a:gdLst/>
              <a:ahLst/>
              <a:cxnLst/>
              <a:rect l="l" t="t" r="r" b="b"/>
              <a:pathLst>
                <a:path w="92710" h="46354">
                  <a:moveTo>
                    <a:pt x="92138" y="0"/>
                  </a:moveTo>
                  <a:lnTo>
                    <a:pt x="0" y="0"/>
                  </a:lnTo>
                  <a:lnTo>
                    <a:pt x="46075" y="45961"/>
                  </a:lnTo>
                  <a:lnTo>
                    <a:pt x="92138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13107" y="2574660"/>
              <a:ext cx="0" cy="160020"/>
            </a:xfrm>
            <a:custGeom>
              <a:avLst/>
              <a:gdLst/>
              <a:ahLst/>
              <a:cxnLst/>
              <a:rect l="l" t="t" r="r" b="b"/>
              <a:pathLst>
                <a:path h="160019">
                  <a:moveTo>
                    <a:pt x="0" y="0"/>
                  </a:moveTo>
                  <a:lnTo>
                    <a:pt x="0" y="159552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67349" y="2710583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5">
                  <a:moveTo>
                    <a:pt x="92036" y="0"/>
                  </a:moveTo>
                  <a:lnTo>
                    <a:pt x="0" y="0"/>
                  </a:lnTo>
                  <a:lnTo>
                    <a:pt x="45974" y="46062"/>
                  </a:lnTo>
                  <a:lnTo>
                    <a:pt x="92036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98616" y="3183379"/>
              <a:ext cx="0" cy="69850"/>
            </a:xfrm>
            <a:custGeom>
              <a:avLst/>
              <a:gdLst/>
              <a:ahLst/>
              <a:cxnLst/>
              <a:rect l="l" t="t" r="r" b="b"/>
              <a:pathLst>
                <a:path h="69850">
                  <a:moveTo>
                    <a:pt x="0" y="0"/>
                  </a:moveTo>
                  <a:lnTo>
                    <a:pt x="0" y="69818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53090" y="3229564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4">
                  <a:moveTo>
                    <a:pt x="91922" y="0"/>
                  </a:moveTo>
                  <a:lnTo>
                    <a:pt x="0" y="0"/>
                  </a:lnTo>
                  <a:lnTo>
                    <a:pt x="45973" y="46164"/>
                  </a:lnTo>
                  <a:lnTo>
                    <a:pt x="91922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98616" y="3662795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h="75564">
                  <a:moveTo>
                    <a:pt x="0" y="0"/>
                  </a:moveTo>
                  <a:lnTo>
                    <a:pt x="0" y="75336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53090" y="3714502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4">
                  <a:moveTo>
                    <a:pt x="91922" y="0"/>
                  </a:moveTo>
                  <a:lnTo>
                    <a:pt x="0" y="0"/>
                  </a:lnTo>
                  <a:lnTo>
                    <a:pt x="45973" y="46062"/>
                  </a:lnTo>
                  <a:lnTo>
                    <a:pt x="91922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98616" y="4154665"/>
              <a:ext cx="0" cy="278130"/>
            </a:xfrm>
            <a:custGeom>
              <a:avLst/>
              <a:gdLst/>
              <a:ahLst/>
              <a:cxnLst/>
              <a:rect l="l" t="t" r="r" b="b"/>
              <a:pathLst>
                <a:path h="278129">
                  <a:moveTo>
                    <a:pt x="0" y="0"/>
                  </a:moveTo>
                  <a:lnTo>
                    <a:pt x="0" y="27804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53090" y="4409283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4">
                  <a:moveTo>
                    <a:pt x="91922" y="0"/>
                  </a:moveTo>
                  <a:lnTo>
                    <a:pt x="0" y="0"/>
                  </a:lnTo>
                  <a:lnTo>
                    <a:pt x="45973" y="45961"/>
                  </a:lnTo>
                  <a:lnTo>
                    <a:pt x="91922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81099" y="3382498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28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35238" y="3476360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4">
                  <a:moveTo>
                    <a:pt x="92036" y="0"/>
                  </a:moveTo>
                  <a:lnTo>
                    <a:pt x="0" y="0"/>
                  </a:lnTo>
                  <a:lnTo>
                    <a:pt x="46189" y="45961"/>
                  </a:lnTo>
                  <a:lnTo>
                    <a:pt x="92036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81099" y="4158462"/>
              <a:ext cx="0" cy="119380"/>
            </a:xfrm>
            <a:custGeom>
              <a:avLst/>
              <a:gdLst/>
              <a:ahLst/>
              <a:cxnLst/>
              <a:rect l="l" t="t" r="r" b="b"/>
              <a:pathLst>
                <a:path h="119379">
                  <a:moveTo>
                    <a:pt x="0" y="0"/>
                  </a:moveTo>
                  <a:lnTo>
                    <a:pt x="0" y="11925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35238" y="4254078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4">
                  <a:moveTo>
                    <a:pt x="92036" y="0"/>
                  </a:moveTo>
                  <a:lnTo>
                    <a:pt x="0" y="0"/>
                  </a:lnTo>
                  <a:lnTo>
                    <a:pt x="46189" y="45935"/>
                  </a:lnTo>
                  <a:lnTo>
                    <a:pt x="92036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59832" y="2340977"/>
              <a:ext cx="0" cy="235585"/>
            </a:xfrm>
            <a:custGeom>
              <a:avLst/>
              <a:gdLst/>
              <a:ahLst/>
              <a:cxnLst/>
              <a:rect l="l" t="t" r="r" b="b"/>
              <a:pathLst>
                <a:path h="235585">
                  <a:moveTo>
                    <a:pt x="0" y="0"/>
                  </a:moveTo>
                  <a:lnTo>
                    <a:pt x="0" y="235418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007205" y="3163981"/>
              <a:ext cx="709295" cy="160020"/>
            </a:xfrm>
            <a:custGeom>
              <a:avLst/>
              <a:gdLst/>
              <a:ahLst/>
              <a:cxnLst/>
              <a:rect l="l" t="t" r="r" b="b"/>
              <a:pathLst>
                <a:path w="709295" h="160020">
                  <a:moveTo>
                    <a:pt x="0" y="0"/>
                  </a:moveTo>
                  <a:lnTo>
                    <a:pt x="0" y="159884"/>
                  </a:lnTo>
                  <a:lnTo>
                    <a:pt x="709152" y="159884"/>
                  </a:lnTo>
                  <a:lnTo>
                    <a:pt x="709152" y="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6922" y="1972232"/>
              <a:ext cx="1664970" cy="368935"/>
            </a:xfrm>
            <a:custGeom>
              <a:avLst/>
              <a:gdLst/>
              <a:ahLst/>
              <a:cxnLst/>
              <a:rect l="l" t="t" r="r" b="b"/>
              <a:pathLst>
                <a:path w="1664970" h="368935">
                  <a:moveTo>
                    <a:pt x="1664462" y="0"/>
                  </a:moveTo>
                  <a:lnTo>
                    <a:pt x="0" y="0"/>
                  </a:lnTo>
                  <a:lnTo>
                    <a:pt x="0" y="368744"/>
                  </a:lnTo>
                  <a:lnTo>
                    <a:pt x="1664462" y="368744"/>
                  </a:lnTo>
                  <a:lnTo>
                    <a:pt x="1664462" y="0"/>
                  </a:lnTo>
                  <a:close/>
                </a:path>
              </a:pathLst>
            </a:custGeom>
            <a:solidFill>
              <a:srgbClr val="192D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44030" y="3534027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036" y="0"/>
                  </a:moveTo>
                  <a:lnTo>
                    <a:pt x="0" y="0"/>
                  </a:lnTo>
                  <a:lnTo>
                    <a:pt x="0" y="368528"/>
                  </a:lnTo>
                  <a:lnTo>
                    <a:pt x="496036" y="368528"/>
                  </a:lnTo>
                  <a:lnTo>
                    <a:pt x="496036" y="0"/>
                  </a:lnTo>
                  <a:close/>
                </a:path>
              </a:pathLst>
            </a:custGeom>
            <a:solidFill>
              <a:srgbClr val="6D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44030" y="4013452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036" y="0"/>
                  </a:moveTo>
                  <a:lnTo>
                    <a:pt x="0" y="0"/>
                  </a:lnTo>
                  <a:lnTo>
                    <a:pt x="0" y="368731"/>
                  </a:lnTo>
                  <a:lnTo>
                    <a:pt x="496036" y="368731"/>
                  </a:lnTo>
                  <a:lnTo>
                    <a:pt x="496036" y="0"/>
                  </a:lnTo>
                  <a:close/>
                </a:path>
              </a:pathLst>
            </a:custGeom>
            <a:solidFill>
              <a:srgbClr val="009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72349" y="4838528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239" y="0"/>
                  </a:moveTo>
                  <a:lnTo>
                    <a:pt x="0" y="0"/>
                  </a:lnTo>
                  <a:lnTo>
                    <a:pt x="0" y="368719"/>
                  </a:lnTo>
                  <a:lnTo>
                    <a:pt x="496239" y="368719"/>
                  </a:lnTo>
                  <a:lnTo>
                    <a:pt x="496239" y="0"/>
                  </a:lnTo>
                  <a:close/>
                </a:path>
              </a:pathLst>
            </a:custGeom>
            <a:solidFill>
              <a:srgbClr val="192D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44030" y="2562538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036" y="0"/>
                  </a:moveTo>
                  <a:lnTo>
                    <a:pt x="0" y="0"/>
                  </a:lnTo>
                  <a:lnTo>
                    <a:pt x="0" y="368731"/>
                  </a:lnTo>
                  <a:lnTo>
                    <a:pt x="496036" y="368731"/>
                  </a:lnTo>
                  <a:lnTo>
                    <a:pt x="496036" y="0"/>
                  </a:lnTo>
                  <a:close/>
                </a:path>
              </a:pathLst>
            </a:custGeom>
            <a:solidFill>
              <a:srgbClr val="0095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44030" y="3042158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036" y="0"/>
                  </a:moveTo>
                  <a:lnTo>
                    <a:pt x="0" y="0"/>
                  </a:lnTo>
                  <a:lnTo>
                    <a:pt x="0" y="368528"/>
                  </a:lnTo>
                  <a:lnTo>
                    <a:pt x="496036" y="368528"/>
                  </a:lnTo>
                  <a:lnTo>
                    <a:pt x="496036" y="0"/>
                  </a:lnTo>
                  <a:close/>
                </a:path>
              </a:pathLst>
            </a:custGeom>
            <a:solidFill>
              <a:srgbClr val="192D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52565" y="2814647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023" y="0"/>
                  </a:moveTo>
                  <a:lnTo>
                    <a:pt x="0" y="0"/>
                  </a:lnTo>
                  <a:lnTo>
                    <a:pt x="0" y="368731"/>
                  </a:lnTo>
                  <a:lnTo>
                    <a:pt x="496023" y="368731"/>
                  </a:lnTo>
                  <a:lnTo>
                    <a:pt x="496023" y="0"/>
                  </a:lnTo>
                  <a:close/>
                </a:path>
              </a:pathLst>
            </a:custGeom>
            <a:solidFill>
              <a:srgbClr val="004A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52565" y="3294051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023" y="0"/>
                  </a:moveTo>
                  <a:lnTo>
                    <a:pt x="0" y="0"/>
                  </a:lnTo>
                  <a:lnTo>
                    <a:pt x="0" y="368744"/>
                  </a:lnTo>
                  <a:lnTo>
                    <a:pt x="496023" y="368744"/>
                  </a:lnTo>
                  <a:lnTo>
                    <a:pt x="496023" y="0"/>
                  </a:lnTo>
                  <a:close/>
                </a:path>
              </a:pathLst>
            </a:custGeom>
            <a:solidFill>
              <a:srgbClr val="009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57713" y="2814649"/>
              <a:ext cx="1191260" cy="1340485"/>
            </a:xfrm>
            <a:custGeom>
              <a:avLst/>
              <a:gdLst/>
              <a:ahLst/>
              <a:cxnLst/>
              <a:rect l="l" t="t" r="r" b="b"/>
              <a:pathLst>
                <a:path w="1191260" h="1340485">
                  <a:moveTo>
                    <a:pt x="496138" y="0"/>
                  </a:moveTo>
                  <a:lnTo>
                    <a:pt x="0" y="0"/>
                  </a:lnTo>
                  <a:lnTo>
                    <a:pt x="0" y="368731"/>
                  </a:lnTo>
                  <a:lnTo>
                    <a:pt x="496138" y="368731"/>
                  </a:lnTo>
                  <a:lnTo>
                    <a:pt x="496138" y="0"/>
                  </a:lnTo>
                  <a:close/>
                </a:path>
                <a:path w="1191260" h="1340485">
                  <a:moveTo>
                    <a:pt x="1190866" y="971283"/>
                  </a:moveTo>
                  <a:lnTo>
                    <a:pt x="694842" y="971283"/>
                  </a:lnTo>
                  <a:lnTo>
                    <a:pt x="694842" y="1340015"/>
                  </a:lnTo>
                  <a:lnTo>
                    <a:pt x="1190866" y="1340015"/>
                  </a:lnTo>
                  <a:lnTo>
                    <a:pt x="1190866" y="971283"/>
                  </a:lnTo>
                  <a:close/>
                </a:path>
              </a:pathLst>
            </a:custGeom>
            <a:solidFill>
              <a:srgbClr val="0095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994957" y="3590505"/>
              <a:ext cx="764540" cy="568325"/>
            </a:xfrm>
            <a:custGeom>
              <a:avLst/>
              <a:gdLst/>
              <a:ahLst/>
              <a:cxnLst/>
              <a:rect l="l" t="t" r="r" b="b"/>
              <a:pathLst>
                <a:path w="764539" h="568325">
                  <a:moveTo>
                    <a:pt x="764425" y="0"/>
                  </a:moveTo>
                  <a:lnTo>
                    <a:pt x="0" y="0"/>
                  </a:lnTo>
                  <a:lnTo>
                    <a:pt x="0" y="567956"/>
                  </a:lnTo>
                  <a:lnTo>
                    <a:pt x="764425" y="567956"/>
                  </a:lnTo>
                  <a:lnTo>
                    <a:pt x="764425" y="0"/>
                  </a:lnTo>
                  <a:close/>
                </a:path>
              </a:pathLst>
            </a:custGeom>
            <a:solidFill>
              <a:srgbClr val="6D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25743" y="3040301"/>
              <a:ext cx="764540" cy="568325"/>
            </a:xfrm>
            <a:custGeom>
              <a:avLst/>
              <a:gdLst/>
              <a:ahLst/>
              <a:cxnLst/>
              <a:rect l="l" t="t" r="r" b="b"/>
              <a:pathLst>
                <a:path w="764540" h="568325">
                  <a:moveTo>
                    <a:pt x="764222" y="0"/>
                  </a:moveTo>
                  <a:lnTo>
                    <a:pt x="0" y="0"/>
                  </a:lnTo>
                  <a:lnTo>
                    <a:pt x="0" y="568083"/>
                  </a:lnTo>
                  <a:lnTo>
                    <a:pt x="764222" y="568083"/>
                  </a:lnTo>
                  <a:lnTo>
                    <a:pt x="764222" y="0"/>
                  </a:lnTo>
                  <a:close/>
                </a:path>
              </a:pathLst>
            </a:custGeom>
            <a:solidFill>
              <a:srgbClr val="009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25743" y="3815087"/>
              <a:ext cx="764540" cy="568325"/>
            </a:xfrm>
            <a:custGeom>
              <a:avLst/>
              <a:gdLst/>
              <a:ahLst/>
              <a:cxnLst/>
              <a:rect l="l" t="t" r="r" b="b"/>
              <a:pathLst>
                <a:path w="764540" h="568325">
                  <a:moveTo>
                    <a:pt x="764222" y="0"/>
                  </a:moveTo>
                  <a:lnTo>
                    <a:pt x="0" y="0"/>
                  </a:lnTo>
                  <a:lnTo>
                    <a:pt x="0" y="568172"/>
                  </a:lnTo>
                  <a:lnTo>
                    <a:pt x="764222" y="568172"/>
                  </a:lnTo>
                  <a:lnTo>
                    <a:pt x="764222" y="0"/>
                  </a:lnTo>
                  <a:close/>
                </a:path>
              </a:pathLst>
            </a:custGeom>
            <a:solidFill>
              <a:srgbClr val="004A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62880" y="2814647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138" y="0"/>
                  </a:moveTo>
                  <a:lnTo>
                    <a:pt x="0" y="0"/>
                  </a:lnTo>
                  <a:lnTo>
                    <a:pt x="0" y="368731"/>
                  </a:lnTo>
                  <a:lnTo>
                    <a:pt x="496138" y="368731"/>
                  </a:lnTo>
                  <a:lnTo>
                    <a:pt x="496138" y="0"/>
                  </a:lnTo>
                  <a:close/>
                </a:path>
              </a:pathLst>
            </a:custGeom>
            <a:solidFill>
              <a:srgbClr val="6D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95969" y="2814643"/>
              <a:ext cx="764540" cy="568325"/>
            </a:xfrm>
            <a:custGeom>
              <a:avLst/>
              <a:gdLst/>
              <a:ahLst/>
              <a:cxnLst/>
              <a:rect l="l" t="t" r="r" b="b"/>
              <a:pathLst>
                <a:path w="764539" h="568325">
                  <a:moveTo>
                    <a:pt x="764425" y="0"/>
                  </a:moveTo>
                  <a:lnTo>
                    <a:pt x="0" y="0"/>
                  </a:lnTo>
                  <a:lnTo>
                    <a:pt x="0" y="567855"/>
                  </a:lnTo>
                  <a:lnTo>
                    <a:pt x="764425" y="567855"/>
                  </a:lnTo>
                  <a:lnTo>
                    <a:pt x="764425" y="0"/>
                  </a:lnTo>
                  <a:close/>
                </a:path>
              </a:pathLst>
            </a:custGeom>
            <a:solidFill>
              <a:srgbClr val="009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795969" y="3590505"/>
              <a:ext cx="764540" cy="568325"/>
            </a:xfrm>
            <a:custGeom>
              <a:avLst/>
              <a:gdLst/>
              <a:ahLst/>
              <a:cxnLst/>
              <a:rect l="l" t="t" r="r" b="b"/>
              <a:pathLst>
                <a:path w="764539" h="568325">
                  <a:moveTo>
                    <a:pt x="764425" y="0"/>
                  </a:moveTo>
                  <a:lnTo>
                    <a:pt x="0" y="0"/>
                  </a:lnTo>
                  <a:lnTo>
                    <a:pt x="0" y="567956"/>
                  </a:lnTo>
                  <a:lnTo>
                    <a:pt x="764425" y="567956"/>
                  </a:lnTo>
                  <a:lnTo>
                    <a:pt x="764425" y="0"/>
                  </a:lnTo>
                  <a:close/>
                </a:path>
              </a:pathLst>
            </a:custGeom>
            <a:solidFill>
              <a:srgbClr val="0095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156879" y="4550863"/>
              <a:ext cx="1379855" cy="670560"/>
            </a:xfrm>
            <a:custGeom>
              <a:avLst/>
              <a:gdLst/>
              <a:ahLst/>
              <a:cxnLst/>
              <a:rect l="l" t="t" r="r" b="b"/>
              <a:pathLst>
                <a:path w="1379854" h="670560">
                  <a:moveTo>
                    <a:pt x="1379283" y="0"/>
                  </a:moveTo>
                  <a:lnTo>
                    <a:pt x="0" y="0"/>
                  </a:lnTo>
                  <a:lnTo>
                    <a:pt x="0" y="670471"/>
                  </a:lnTo>
                  <a:lnTo>
                    <a:pt x="1379283" y="670471"/>
                  </a:lnTo>
                  <a:lnTo>
                    <a:pt x="1379283" y="0"/>
                  </a:lnTo>
                  <a:close/>
                </a:path>
              </a:pathLst>
            </a:custGeom>
            <a:solidFill>
              <a:srgbClr val="6D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57718" y="4563413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138" y="0"/>
                  </a:moveTo>
                  <a:lnTo>
                    <a:pt x="0" y="0"/>
                  </a:lnTo>
                  <a:lnTo>
                    <a:pt x="0" y="368515"/>
                  </a:lnTo>
                  <a:lnTo>
                    <a:pt x="496138" y="368515"/>
                  </a:lnTo>
                  <a:lnTo>
                    <a:pt x="496138" y="0"/>
                  </a:lnTo>
                  <a:close/>
                </a:path>
              </a:pathLst>
            </a:custGeom>
            <a:solidFill>
              <a:srgbClr val="009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62880" y="4563413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138" y="0"/>
                  </a:moveTo>
                  <a:lnTo>
                    <a:pt x="0" y="0"/>
                  </a:lnTo>
                  <a:lnTo>
                    <a:pt x="0" y="368515"/>
                  </a:lnTo>
                  <a:lnTo>
                    <a:pt x="496138" y="368515"/>
                  </a:lnTo>
                  <a:lnTo>
                    <a:pt x="496138" y="0"/>
                  </a:lnTo>
                  <a:close/>
                </a:path>
              </a:pathLst>
            </a:custGeom>
            <a:solidFill>
              <a:srgbClr val="192D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95969" y="4366134"/>
              <a:ext cx="764540" cy="568325"/>
            </a:xfrm>
            <a:custGeom>
              <a:avLst/>
              <a:gdLst/>
              <a:ahLst/>
              <a:cxnLst/>
              <a:rect l="l" t="t" r="r" b="b"/>
              <a:pathLst>
                <a:path w="764539" h="568325">
                  <a:moveTo>
                    <a:pt x="764425" y="0"/>
                  </a:moveTo>
                  <a:lnTo>
                    <a:pt x="0" y="0"/>
                  </a:lnTo>
                  <a:lnTo>
                    <a:pt x="0" y="568185"/>
                  </a:lnTo>
                  <a:lnTo>
                    <a:pt x="764425" y="568185"/>
                  </a:lnTo>
                  <a:lnTo>
                    <a:pt x="764425" y="0"/>
                  </a:lnTo>
                  <a:close/>
                </a:path>
              </a:pathLst>
            </a:custGeom>
            <a:solidFill>
              <a:srgbClr val="004A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98697" y="4838541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70" h="368935">
                  <a:moveTo>
                    <a:pt x="496252" y="0"/>
                  </a:moveTo>
                  <a:lnTo>
                    <a:pt x="0" y="0"/>
                  </a:lnTo>
                  <a:lnTo>
                    <a:pt x="0" y="368719"/>
                  </a:lnTo>
                  <a:lnTo>
                    <a:pt x="496252" y="368719"/>
                  </a:lnTo>
                  <a:lnTo>
                    <a:pt x="496252" y="0"/>
                  </a:lnTo>
                  <a:close/>
                </a:path>
              </a:pathLst>
            </a:custGeom>
            <a:solidFill>
              <a:srgbClr val="0095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72872" y="3912467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5">
                  <a:moveTo>
                    <a:pt x="414520" y="0"/>
                  </a:moveTo>
                  <a:lnTo>
                    <a:pt x="0" y="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257978" y="3686257"/>
              <a:ext cx="113664" cy="459105"/>
            </a:xfrm>
            <a:custGeom>
              <a:avLst/>
              <a:gdLst/>
              <a:ahLst/>
              <a:cxnLst/>
              <a:rect l="l" t="t" r="r" b="b"/>
              <a:pathLst>
                <a:path w="113664" h="459104">
                  <a:moveTo>
                    <a:pt x="18642" y="458503"/>
                  </a:moveTo>
                  <a:lnTo>
                    <a:pt x="113595" y="458503"/>
                  </a:lnTo>
                  <a:lnTo>
                    <a:pt x="113595" y="0"/>
                  </a:lnTo>
                  <a:lnTo>
                    <a:pt x="0" y="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239962" y="3639553"/>
              <a:ext cx="46355" cy="551815"/>
            </a:xfrm>
            <a:custGeom>
              <a:avLst/>
              <a:gdLst/>
              <a:ahLst/>
              <a:cxnLst/>
              <a:rect l="l" t="t" r="r" b="b"/>
              <a:pathLst>
                <a:path w="46355" h="551814">
                  <a:moveTo>
                    <a:pt x="45974" y="459359"/>
                  </a:moveTo>
                  <a:lnTo>
                    <a:pt x="0" y="505307"/>
                  </a:lnTo>
                  <a:lnTo>
                    <a:pt x="45974" y="551383"/>
                  </a:lnTo>
                  <a:lnTo>
                    <a:pt x="45974" y="459359"/>
                  </a:lnTo>
                  <a:close/>
                </a:path>
                <a:path w="46355" h="551814">
                  <a:moveTo>
                    <a:pt x="45974" y="0"/>
                  </a:moveTo>
                  <a:lnTo>
                    <a:pt x="0" y="46075"/>
                  </a:lnTo>
                  <a:lnTo>
                    <a:pt x="45974" y="92024"/>
                  </a:lnTo>
                  <a:lnTo>
                    <a:pt x="45974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643994" y="3971119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69" h="368935">
                  <a:moveTo>
                    <a:pt x="496036" y="0"/>
                  </a:moveTo>
                  <a:lnTo>
                    <a:pt x="0" y="0"/>
                  </a:lnTo>
                  <a:lnTo>
                    <a:pt x="0" y="368528"/>
                  </a:lnTo>
                  <a:lnTo>
                    <a:pt x="496036" y="368528"/>
                  </a:lnTo>
                  <a:lnTo>
                    <a:pt x="496036" y="0"/>
                  </a:lnTo>
                  <a:close/>
                </a:path>
              </a:pathLst>
            </a:custGeom>
            <a:solidFill>
              <a:srgbClr val="6D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43994" y="3491491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69" h="368935">
                  <a:moveTo>
                    <a:pt x="496036" y="0"/>
                  </a:moveTo>
                  <a:lnTo>
                    <a:pt x="0" y="0"/>
                  </a:lnTo>
                  <a:lnTo>
                    <a:pt x="0" y="368731"/>
                  </a:lnTo>
                  <a:lnTo>
                    <a:pt x="496036" y="368731"/>
                  </a:lnTo>
                  <a:lnTo>
                    <a:pt x="496036" y="0"/>
                  </a:lnTo>
                  <a:close/>
                </a:path>
              </a:pathLst>
            </a:custGeom>
            <a:solidFill>
              <a:srgbClr val="0092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86488" y="434783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20">
                  <a:moveTo>
                    <a:pt x="0" y="0"/>
                  </a:moveTo>
                  <a:lnTo>
                    <a:pt x="0" y="349895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40537" y="4674322"/>
              <a:ext cx="92710" cy="46355"/>
            </a:xfrm>
            <a:custGeom>
              <a:avLst/>
              <a:gdLst/>
              <a:ahLst/>
              <a:cxnLst/>
              <a:rect l="l" t="t" r="r" b="b"/>
              <a:pathLst>
                <a:path w="92710" h="46354">
                  <a:moveTo>
                    <a:pt x="92125" y="0"/>
                  </a:moveTo>
                  <a:lnTo>
                    <a:pt x="0" y="0"/>
                  </a:lnTo>
                  <a:lnTo>
                    <a:pt x="45948" y="45923"/>
                  </a:lnTo>
                  <a:lnTo>
                    <a:pt x="92125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20631" y="4758839"/>
              <a:ext cx="386080" cy="596900"/>
            </a:xfrm>
            <a:custGeom>
              <a:avLst/>
              <a:gdLst/>
              <a:ahLst/>
              <a:cxnLst/>
              <a:rect l="l" t="t" r="r" b="b"/>
              <a:pathLst>
                <a:path w="386080" h="596900">
                  <a:moveTo>
                    <a:pt x="385686" y="0"/>
                  </a:moveTo>
                  <a:lnTo>
                    <a:pt x="0" y="0"/>
                  </a:lnTo>
                  <a:lnTo>
                    <a:pt x="0" y="596595"/>
                  </a:lnTo>
                  <a:lnTo>
                    <a:pt x="385686" y="596595"/>
                  </a:lnTo>
                  <a:lnTo>
                    <a:pt x="385686" y="0"/>
                  </a:lnTo>
                  <a:close/>
                </a:path>
              </a:pathLst>
            </a:custGeom>
            <a:solidFill>
              <a:srgbClr val="0095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370079" y="5103512"/>
              <a:ext cx="350520" cy="0"/>
            </a:xfrm>
            <a:custGeom>
              <a:avLst/>
              <a:gdLst/>
              <a:ahLst/>
              <a:cxnLst/>
              <a:rect l="l" t="t" r="r" b="b"/>
              <a:pathLst>
                <a:path w="350519">
                  <a:moveTo>
                    <a:pt x="350015" y="0"/>
                  </a:moveTo>
                  <a:lnTo>
                    <a:pt x="0" y="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347632" y="5057979"/>
              <a:ext cx="46355" cy="92075"/>
            </a:xfrm>
            <a:custGeom>
              <a:avLst/>
              <a:gdLst/>
              <a:ahLst/>
              <a:cxnLst/>
              <a:rect l="l" t="t" r="r" b="b"/>
              <a:pathLst>
                <a:path w="46355" h="92075">
                  <a:moveTo>
                    <a:pt x="45859" y="0"/>
                  </a:moveTo>
                  <a:lnTo>
                    <a:pt x="0" y="45745"/>
                  </a:lnTo>
                  <a:lnTo>
                    <a:pt x="45859" y="91693"/>
                  </a:lnTo>
                  <a:lnTo>
                    <a:pt x="45859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07003" y="4813259"/>
              <a:ext cx="764540" cy="568325"/>
            </a:xfrm>
            <a:custGeom>
              <a:avLst/>
              <a:gdLst/>
              <a:ahLst/>
              <a:cxnLst/>
              <a:rect l="l" t="t" r="r" b="b"/>
              <a:pathLst>
                <a:path w="764540" h="568325">
                  <a:moveTo>
                    <a:pt x="764209" y="0"/>
                  </a:moveTo>
                  <a:lnTo>
                    <a:pt x="0" y="0"/>
                  </a:lnTo>
                  <a:lnTo>
                    <a:pt x="0" y="568172"/>
                  </a:lnTo>
                  <a:lnTo>
                    <a:pt x="764209" y="568172"/>
                  </a:lnTo>
                  <a:lnTo>
                    <a:pt x="764209" y="0"/>
                  </a:lnTo>
                  <a:close/>
                </a:path>
              </a:pathLst>
            </a:custGeom>
            <a:solidFill>
              <a:srgbClr val="004A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36310" y="3681172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5">
                  <a:moveTo>
                    <a:pt x="414520" y="0"/>
                  </a:moveTo>
                  <a:lnTo>
                    <a:pt x="0" y="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21415" y="3455171"/>
              <a:ext cx="113664" cy="459105"/>
            </a:xfrm>
            <a:custGeom>
              <a:avLst/>
              <a:gdLst/>
              <a:ahLst/>
              <a:cxnLst/>
              <a:rect l="l" t="t" r="r" b="b"/>
              <a:pathLst>
                <a:path w="113665" h="459104">
                  <a:moveTo>
                    <a:pt x="18642" y="458503"/>
                  </a:moveTo>
                  <a:lnTo>
                    <a:pt x="113595" y="458503"/>
                  </a:lnTo>
                  <a:lnTo>
                    <a:pt x="113595" y="0"/>
                  </a:lnTo>
                  <a:lnTo>
                    <a:pt x="0" y="0"/>
                  </a:lnTo>
                </a:path>
              </a:pathLst>
            </a:custGeom>
            <a:ln w="7528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03401" y="3408248"/>
              <a:ext cx="46355" cy="551815"/>
            </a:xfrm>
            <a:custGeom>
              <a:avLst/>
              <a:gdLst/>
              <a:ahLst/>
              <a:cxnLst/>
              <a:rect l="l" t="t" r="r" b="b"/>
              <a:pathLst>
                <a:path w="46355" h="551814">
                  <a:moveTo>
                    <a:pt x="45974" y="459460"/>
                  </a:moveTo>
                  <a:lnTo>
                    <a:pt x="0" y="505536"/>
                  </a:lnTo>
                  <a:lnTo>
                    <a:pt x="45974" y="551586"/>
                  </a:lnTo>
                  <a:lnTo>
                    <a:pt x="45974" y="459460"/>
                  </a:lnTo>
                  <a:close/>
                </a:path>
                <a:path w="46355" h="551814">
                  <a:moveTo>
                    <a:pt x="45974" y="0"/>
                  </a:moveTo>
                  <a:lnTo>
                    <a:pt x="0" y="46075"/>
                  </a:lnTo>
                  <a:lnTo>
                    <a:pt x="45974" y="92240"/>
                  </a:lnTo>
                  <a:lnTo>
                    <a:pt x="45974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07441" y="3739821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69" h="368935">
                  <a:moveTo>
                    <a:pt x="496036" y="0"/>
                  </a:moveTo>
                  <a:lnTo>
                    <a:pt x="0" y="0"/>
                  </a:lnTo>
                  <a:lnTo>
                    <a:pt x="0" y="368731"/>
                  </a:lnTo>
                  <a:lnTo>
                    <a:pt x="496036" y="368731"/>
                  </a:lnTo>
                  <a:lnTo>
                    <a:pt x="496036" y="0"/>
                  </a:lnTo>
                  <a:close/>
                </a:path>
              </a:pathLst>
            </a:custGeom>
            <a:solidFill>
              <a:srgbClr val="0095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07441" y="3260383"/>
              <a:ext cx="496570" cy="368935"/>
            </a:xfrm>
            <a:custGeom>
              <a:avLst/>
              <a:gdLst/>
              <a:ahLst/>
              <a:cxnLst/>
              <a:rect l="l" t="t" r="r" b="b"/>
              <a:pathLst>
                <a:path w="496569" h="368935">
                  <a:moveTo>
                    <a:pt x="496036" y="0"/>
                  </a:moveTo>
                  <a:lnTo>
                    <a:pt x="0" y="0"/>
                  </a:lnTo>
                  <a:lnTo>
                    <a:pt x="0" y="368541"/>
                  </a:lnTo>
                  <a:lnTo>
                    <a:pt x="496036" y="368541"/>
                  </a:lnTo>
                  <a:lnTo>
                    <a:pt x="496036" y="0"/>
                  </a:lnTo>
                  <a:close/>
                </a:path>
              </a:pathLst>
            </a:custGeom>
            <a:solidFill>
              <a:srgbClr val="192D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14" dirty="0">
                <a:solidFill>
                  <a:srgbClr val="FFFFFF"/>
                </a:solidFill>
              </a:rPr>
              <a:t>©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65" dirty="0">
                <a:solidFill>
                  <a:srgbClr val="FFFFFF"/>
                </a:solidFill>
              </a:rPr>
              <a:t>2019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Adobe.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All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Rights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Reserved.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Adobe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Confidential.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6005512" y="6490106"/>
            <a:ext cx="177165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10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7680-E89F-4DF7-99C7-71DBA511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49FB-518C-481F-ADE2-B0BBABF4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67E86-AC86-4C47-9DA5-6190BA1B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84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1E9C-88A3-43E7-A0C7-500A12A3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7CD59-5C47-4EE1-B452-509A6FF3B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D7D47-8E0B-4E79-930B-890C4BC31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519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CFEC-6AD8-42AD-B636-2337CAEC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BA5F-C684-4FCE-91AF-337C38B4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36B83-8A49-4369-8FAF-2073438D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044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D862A-04D2-441C-9E43-F1D81580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7B309-5449-40B8-B61D-380F95C2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90E1B-A17A-416E-B87D-8CA974F0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434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DA57-1E8D-41DD-A640-DECFBCAC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0B74-8B2B-4BA8-B658-F6BFA5501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6DAE9-445B-42B7-A44E-CF96435C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634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F3F1-FEA0-4E85-A88B-047033E5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8858-CC24-49CE-8982-3DB9DC64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C7821-4CF8-4EF7-9237-845DBB21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299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2721-CBDF-4F92-B6E6-EA0512AB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91FC-E2A7-483A-846D-432C5660E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D2B1E-9347-4D66-8731-0589C3D4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502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22DD-FB97-4DD3-B8FF-09EB62FA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A0B49-0530-4717-9A95-07A08305D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BA5DA-12ED-4273-AE59-3AC3947C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072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4661-29D4-4562-8D88-D075C2EB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0AFE-8439-44CF-B911-AFF73756E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3BF11-E936-4C92-B285-24A9E9F9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93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BEB6-0EBC-4B19-BB14-BE7DE034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3F01-F4D0-4FBD-8A93-222758AED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E5AEA-222A-4300-962F-C38DA47FA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3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8825" cy="6442075"/>
            </a:xfrm>
            <a:custGeom>
              <a:avLst/>
              <a:gdLst/>
              <a:ahLst/>
              <a:cxnLst/>
              <a:rect l="l" t="t" r="r" b="b"/>
              <a:pathLst>
                <a:path w="12188825" h="6442075">
                  <a:moveTo>
                    <a:pt x="8437004" y="0"/>
                  </a:moveTo>
                  <a:lnTo>
                    <a:pt x="0" y="0"/>
                  </a:lnTo>
                  <a:lnTo>
                    <a:pt x="0" y="6442075"/>
                  </a:lnTo>
                  <a:lnTo>
                    <a:pt x="8437004" y="6442075"/>
                  </a:lnTo>
                  <a:lnTo>
                    <a:pt x="8437004" y="0"/>
                  </a:lnTo>
                  <a:close/>
                </a:path>
                <a:path w="12188825" h="6442075">
                  <a:moveTo>
                    <a:pt x="12188825" y="0"/>
                  </a:moveTo>
                  <a:lnTo>
                    <a:pt x="11884101" y="0"/>
                  </a:lnTo>
                  <a:lnTo>
                    <a:pt x="11884101" y="6442075"/>
                  </a:lnTo>
                  <a:lnTo>
                    <a:pt x="12188825" y="6442075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37003" y="0"/>
              <a:ext cx="3447415" cy="6477000"/>
            </a:xfrm>
            <a:custGeom>
              <a:avLst/>
              <a:gdLst/>
              <a:ahLst/>
              <a:cxnLst/>
              <a:rect l="l" t="t" r="r" b="b"/>
              <a:pathLst>
                <a:path w="3447415" h="6477000">
                  <a:moveTo>
                    <a:pt x="3447097" y="0"/>
                  </a:moveTo>
                  <a:lnTo>
                    <a:pt x="0" y="0"/>
                  </a:lnTo>
                  <a:lnTo>
                    <a:pt x="0" y="6477000"/>
                  </a:lnTo>
                  <a:lnTo>
                    <a:pt x="3447097" y="6477000"/>
                  </a:lnTo>
                  <a:lnTo>
                    <a:pt x="3447097" y="0"/>
                  </a:lnTo>
                  <a:close/>
                </a:path>
              </a:pathLst>
            </a:custGeom>
            <a:solidFill>
              <a:srgbClr val="292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42887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0" dirty="0">
                <a:latin typeface="Tahoma"/>
                <a:cs typeface="Tahoma"/>
              </a:rPr>
              <a:t>C</a:t>
            </a:r>
            <a:r>
              <a:rPr b="0" spc="-130" dirty="0">
                <a:latin typeface="Tahoma"/>
                <a:cs typeface="Tahoma"/>
              </a:rPr>
              <a:t>o</a:t>
            </a:r>
            <a:r>
              <a:rPr b="0" spc="-170" dirty="0">
                <a:latin typeface="Tahoma"/>
                <a:cs typeface="Tahoma"/>
              </a:rPr>
              <a:t>nt</a:t>
            </a:r>
            <a:r>
              <a:rPr b="0" spc="-215" dirty="0">
                <a:latin typeface="Tahoma"/>
                <a:cs typeface="Tahoma"/>
              </a:rPr>
              <a:t>e</a:t>
            </a:r>
            <a:r>
              <a:rPr b="0" spc="-210" dirty="0">
                <a:latin typeface="Tahoma"/>
                <a:cs typeface="Tahoma"/>
              </a:rPr>
              <a:t>n</a:t>
            </a:r>
            <a:r>
              <a:rPr b="0" spc="-125" dirty="0">
                <a:latin typeface="Tahoma"/>
                <a:cs typeface="Tahoma"/>
              </a:rPr>
              <a:t>t</a:t>
            </a:r>
            <a:r>
              <a:rPr b="0" spc="-254" dirty="0">
                <a:latin typeface="Tahoma"/>
                <a:cs typeface="Tahoma"/>
              </a:rPr>
              <a:t> </a:t>
            </a:r>
            <a:r>
              <a:rPr b="0" spc="-110" dirty="0">
                <a:latin typeface="Tahoma"/>
                <a:cs typeface="Tahoma"/>
              </a:rPr>
              <a:t>A</a:t>
            </a:r>
            <a:r>
              <a:rPr b="0" spc="-235" dirty="0">
                <a:latin typeface="Tahoma"/>
                <a:cs typeface="Tahoma"/>
              </a:rPr>
              <a:t>r</a:t>
            </a:r>
            <a:r>
              <a:rPr b="0" spc="-170" dirty="0">
                <a:latin typeface="Tahoma"/>
                <a:cs typeface="Tahoma"/>
              </a:rPr>
              <a:t>c</a:t>
            </a:r>
            <a:r>
              <a:rPr b="0" spc="-125" dirty="0">
                <a:latin typeface="Tahoma"/>
                <a:cs typeface="Tahoma"/>
              </a:rPr>
              <a:t>h</a:t>
            </a:r>
            <a:r>
              <a:rPr b="0" spc="-150" dirty="0">
                <a:latin typeface="Tahoma"/>
                <a:cs typeface="Tahoma"/>
              </a:rPr>
              <a:t>it</a:t>
            </a:r>
            <a:r>
              <a:rPr b="0" spc="-215" dirty="0">
                <a:latin typeface="Tahoma"/>
                <a:cs typeface="Tahoma"/>
              </a:rPr>
              <a:t>e</a:t>
            </a:r>
            <a:r>
              <a:rPr b="0" spc="-170" dirty="0">
                <a:latin typeface="Tahoma"/>
                <a:cs typeface="Tahoma"/>
              </a:rPr>
              <a:t>c</a:t>
            </a:r>
            <a:r>
              <a:rPr b="0" spc="-210" dirty="0">
                <a:latin typeface="Tahoma"/>
                <a:cs typeface="Tahoma"/>
              </a:rPr>
              <a:t>t</a:t>
            </a:r>
            <a:r>
              <a:rPr b="0" spc="-235" dirty="0">
                <a:latin typeface="Tahoma"/>
                <a:cs typeface="Tahoma"/>
              </a:rPr>
              <a:t>u</a:t>
            </a:r>
            <a:r>
              <a:rPr b="0" spc="-150" dirty="0">
                <a:latin typeface="Tahoma"/>
                <a:cs typeface="Tahoma"/>
              </a:rPr>
              <a:t>r</a:t>
            </a:r>
            <a:r>
              <a:rPr b="0" spc="-210" dirty="0">
                <a:latin typeface="Tahoma"/>
                <a:cs typeface="Tahoma"/>
              </a:rPr>
              <a:t>e</a:t>
            </a:r>
            <a:r>
              <a:rPr b="0" spc="-254" dirty="0">
                <a:latin typeface="Tahoma"/>
                <a:cs typeface="Tahoma"/>
              </a:rPr>
              <a:t> </a:t>
            </a:r>
            <a:r>
              <a:rPr b="0" spc="-170" dirty="0">
                <a:latin typeface="Tahoma"/>
                <a:cs typeface="Tahoma"/>
              </a:rPr>
              <a:t>F</a:t>
            </a:r>
            <a:r>
              <a:rPr b="0" spc="-105" dirty="0">
                <a:latin typeface="Tahoma"/>
                <a:cs typeface="Tahoma"/>
              </a:rPr>
              <a:t>o</a:t>
            </a:r>
            <a:r>
              <a:rPr b="0" spc="-170" dirty="0">
                <a:latin typeface="Tahoma"/>
                <a:cs typeface="Tahoma"/>
              </a:rPr>
              <a:t>c</a:t>
            </a:r>
            <a:r>
              <a:rPr b="0" spc="-225" dirty="0">
                <a:latin typeface="Tahoma"/>
                <a:cs typeface="Tahoma"/>
              </a:rPr>
              <a:t>us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21110" y="279908"/>
            <a:ext cx="2485390" cy="14522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1139190">
              <a:lnSpc>
                <a:spcPts val="1390"/>
              </a:lnSpc>
              <a:spcBef>
                <a:spcPts val="185"/>
              </a:spcBef>
            </a:pP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380"/>
              </a:lnSpc>
            </a:pP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4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ho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s)</a:t>
            </a:r>
            <a:endParaRPr sz="1200">
              <a:latin typeface="Tahoma"/>
              <a:cs typeface="Tahoma"/>
            </a:endParaRPr>
          </a:p>
          <a:p>
            <a:pPr marL="12700" marR="1070610">
              <a:lnSpc>
                <a:spcPts val="1390"/>
              </a:lnSpc>
              <a:spcBef>
                <a:spcPts val="545"/>
              </a:spcBef>
            </a:pP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t  Taxonomies</a:t>
            </a:r>
            <a:endParaRPr sz="1200">
              <a:latin typeface="Tahoma"/>
              <a:cs typeface="Tahoma"/>
            </a:endParaRPr>
          </a:p>
          <a:p>
            <a:pPr marL="12700" marR="1105535">
              <a:lnSpc>
                <a:spcPct val="125000"/>
              </a:lnSpc>
              <a:spcBef>
                <a:spcPts val="60"/>
              </a:spcBef>
            </a:pP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rs 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Usability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2595">
              <a:lnSpc>
                <a:spcPct val="121100"/>
              </a:lnSpc>
              <a:spcBef>
                <a:spcPts val="100"/>
              </a:spcBef>
            </a:pPr>
            <a:r>
              <a:rPr spc="-185" dirty="0"/>
              <a:t>S</a:t>
            </a:r>
            <a:r>
              <a:rPr spc="-110" dirty="0"/>
              <a:t>t</a:t>
            </a:r>
            <a:r>
              <a:rPr spc="-145" dirty="0"/>
              <a:t>r</a:t>
            </a:r>
            <a:r>
              <a:rPr spc="-85" dirty="0"/>
              <a:t>u</a:t>
            </a:r>
            <a:r>
              <a:rPr spc="-95" dirty="0"/>
              <a:t>c</a:t>
            </a:r>
            <a:r>
              <a:rPr spc="-114" dirty="0"/>
              <a:t>t</a:t>
            </a:r>
            <a:r>
              <a:rPr spc="-85" dirty="0"/>
              <a:t>u</a:t>
            </a:r>
            <a:r>
              <a:rPr spc="-145" dirty="0"/>
              <a:t>r</a:t>
            </a:r>
            <a:r>
              <a:rPr spc="-114" dirty="0"/>
              <a:t>e</a:t>
            </a:r>
            <a:r>
              <a:rPr spc="-85" dirty="0"/>
              <a:t>d</a:t>
            </a:r>
            <a:r>
              <a:rPr spc="-305" dirty="0"/>
              <a:t>,</a:t>
            </a:r>
            <a:r>
              <a:rPr spc="-135" dirty="0"/>
              <a:t> </a:t>
            </a:r>
            <a:r>
              <a:rPr spc="-60" dirty="0"/>
              <a:t>A</a:t>
            </a:r>
            <a:r>
              <a:rPr spc="-85" dirty="0"/>
              <a:t>d</a:t>
            </a:r>
            <a:r>
              <a:rPr spc="-140" dirty="0"/>
              <a:t>a</a:t>
            </a:r>
            <a:r>
              <a:rPr spc="-85" dirty="0"/>
              <a:t>p</a:t>
            </a:r>
            <a:r>
              <a:rPr spc="-114" dirty="0"/>
              <a:t>t</a:t>
            </a:r>
            <a:r>
              <a:rPr spc="-140" dirty="0"/>
              <a:t>a</a:t>
            </a:r>
            <a:r>
              <a:rPr spc="-85" dirty="0"/>
              <a:t>b</a:t>
            </a:r>
            <a:r>
              <a:rPr spc="-50" dirty="0"/>
              <a:t>l</a:t>
            </a:r>
            <a:r>
              <a:rPr spc="-95" dirty="0"/>
              <a:t>e</a:t>
            </a:r>
            <a:r>
              <a:rPr spc="-135" dirty="0"/>
              <a:t> </a:t>
            </a:r>
            <a:r>
              <a:rPr spc="-100" dirty="0"/>
              <a:t>C</a:t>
            </a:r>
            <a:r>
              <a:rPr spc="-55" dirty="0"/>
              <a:t>o</a:t>
            </a:r>
            <a:r>
              <a:rPr spc="-70" dirty="0"/>
              <a:t>n</a:t>
            </a:r>
            <a:r>
              <a:rPr spc="-114" dirty="0"/>
              <a:t>te</a:t>
            </a:r>
            <a:r>
              <a:rPr spc="-70" dirty="0"/>
              <a:t>n</a:t>
            </a:r>
            <a:r>
              <a:rPr spc="-110" dirty="0"/>
              <a:t>t  </a:t>
            </a:r>
            <a:r>
              <a:rPr spc="-70" dirty="0"/>
              <a:t>Au</a:t>
            </a:r>
            <a:r>
              <a:rPr spc="-120" dirty="0"/>
              <a:t>t</a:t>
            </a:r>
            <a:r>
              <a:rPr spc="-75" dirty="0"/>
              <a:t>h</a:t>
            </a:r>
            <a:r>
              <a:rPr spc="-60" dirty="0"/>
              <a:t>o</a:t>
            </a:r>
            <a:r>
              <a:rPr spc="-145" dirty="0"/>
              <a:t>r</a:t>
            </a:r>
            <a:r>
              <a:rPr spc="-55" dirty="0"/>
              <a:t>i</a:t>
            </a:r>
            <a:r>
              <a:rPr spc="-70" dirty="0"/>
              <a:t>n</a:t>
            </a:r>
            <a:r>
              <a:rPr spc="-155" dirty="0"/>
              <a:t>g</a:t>
            </a:r>
            <a:r>
              <a:rPr spc="-145" dirty="0"/>
              <a:t> </a:t>
            </a:r>
            <a:r>
              <a:rPr spc="95" dirty="0"/>
              <a:t>M</a:t>
            </a:r>
            <a:r>
              <a:rPr spc="-60" dirty="0"/>
              <a:t>o</a:t>
            </a:r>
            <a:r>
              <a:rPr spc="-85" dirty="0"/>
              <a:t>d</a:t>
            </a:r>
            <a:r>
              <a:rPr spc="-65" dirty="0"/>
              <a:t>el</a:t>
            </a: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pc="-100" dirty="0"/>
              <a:t>W</a:t>
            </a:r>
            <a:r>
              <a:rPr spc="-55" dirty="0"/>
              <a:t>o</a:t>
            </a:r>
            <a:r>
              <a:rPr spc="-145" dirty="0"/>
              <a:t>r</a:t>
            </a:r>
            <a:r>
              <a:rPr spc="-180" dirty="0"/>
              <a:t>k</a:t>
            </a:r>
            <a:r>
              <a:rPr spc="-110" dirty="0"/>
              <a:t>f</a:t>
            </a:r>
            <a:r>
              <a:rPr spc="-30" dirty="0"/>
              <a:t>l</a:t>
            </a:r>
            <a:r>
              <a:rPr spc="-50" dirty="0"/>
              <a:t>o</a:t>
            </a:r>
            <a:r>
              <a:rPr spc="-95" dirty="0"/>
              <a:t>w</a:t>
            </a:r>
            <a:r>
              <a:rPr spc="-135" dirty="0"/>
              <a:t> </a:t>
            </a:r>
            <a:r>
              <a:rPr spc="-70" dirty="0"/>
              <a:t>P</a:t>
            </a:r>
            <a:r>
              <a:rPr spc="-145" dirty="0"/>
              <a:t>r</a:t>
            </a:r>
            <a:r>
              <a:rPr spc="-55" dirty="0"/>
              <a:t>o</a:t>
            </a:r>
            <a:r>
              <a:rPr spc="-95" dirty="0"/>
              <a:t>c</a:t>
            </a:r>
            <a:r>
              <a:rPr spc="-114" dirty="0"/>
              <a:t>e</a:t>
            </a:r>
            <a:r>
              <a:rPr spc="-145" dirty="0"/>
              <a:t>ss</a:t>
            </a:r>
            <a:r>
              <a:rPr spc="-160" dirty="0"/>
              <a:t>e</a:t>
            </a:r>
            <a:r>
              <a:rPr spc="-165" dirty="0"/>
              <a:t>s</a:t>
            </a:r>
          </a:p>
          <a:p>
            <a:pPr marL="12700" marR="5080">
              <a:lnSpc>
                <a:spcPts val="2620"/>
              </a:lnSpc>
              <a:spcBef>
                <a:spcPts val="135"/>
              </a:spcBef>
            </a:pPr>
            <a:r>
              <a:rPr spc="-65" dirty="0"/>
              <a:t>Lo</a:t>
            </a:r>
            <a:r>
              <a:rPr spc="-110" dirty="0"/>
              <a:t>c</a:t>
            </a:r>
            <a:r>
              <a:rPr spc="-130" dirty="0"/>
              <a:t>a</a:t>
            </a:r>
            <a:r>
              <a:rPr spc="-25" dirty="0"/>
              <a:t>l</a:t>
            </a:r>
            <a:r>
              <a:rPr spc="-55" dirty="0"/>
              <a:t>i</a:t>
            </a:r>
            <a:r>
              <a:rPr spc="-140" dirty="0"/>
              <a:t>za</a:t>
            </a:r>
            <a:r>
              <a:rPr spc="-120" dirty="0"/>
              <a:t>t</a:t>
            </a:r>
            <a:r>
              <a:rPr spc="-55" dirty="0"/>
              <a:t>io</a:t>
            </a:r>
            <a:r>
              <a:rPr spc="-70" dirty="0"/>
              <a:t>n</a:t>
            </a:r>
            <a:r>
              <a:rPr spc="-135" dirty="0"/>
              <a:t> </a:t>
            </a:r>
            <a:r>
              <a:rPr spc="-80" dirty="0"/>
              <a:t>/</a:t>
            </a:r>
            <a:r>
              <a:rPr spc="-135" dirty="0"/>
              <a:t> </a:t>
            </a:r>
            <a:r>
              <a:rPr spc="-80" dirty="0"/>
              <a:t>G</a:t>
            </a:r>
            <a:r>
              <a:rPr spc="-25" dirty="0"/>
              <a:t>l</a:t>
            </a:r>
            <a:r>
              <a:rPr spc="-55" dirty="0"/>
              <a:t>o</a:t>
            </a:r>
            <a:r>
              <a:rPr spc="-110" dirty="0"/>
              <a:t>ba</a:t>
            </a:r>
            <a:r>
              <a:rPr spc="-20" dirty="0"/>
              <a:t>l</a:t>
            </a:r>
            <a:r>
              <a:rPr spc="-145" dirty="0"/>
              <a:t> </a:t>
            </a:r>
            <a:r>
              <a:rPr spc="-150" dirty="0"/>
              <a:t>R</a:t>
            </a:r>
            <a:r>
              <a:rPr spc="-114" dirty="0"/>
              <a:t>e</a:t>
            </a:r>
            <a:r>
              <a:rPr spc="-85" dirty="0"/>
              <a:t>qu</a:t>
            </a:r>
            <a:r>
              <a:rPr spc="-55" dirty="0"/>
              <a:t>i</a:t>
            </a:r>
            <a:r>
              <a:rPr spc="-145" dirty="0"/>
              <a:t>r</a:t>
            </a:r>
            <a:r>
              <a:rPr spc="-114" dirty="0"/>
              <a:t>e</a:t>
            </a:r>
            <a:r>
              <a:rPr spc="-95" dirty="0"/>
              <a:t>m</a:t>
            </a:r>
            <a:r>
              <a:rPr spc="-55" dirty="0"/>
              <a:t>e</a:t>
            </a:r>
            <a:r>
              <a:rPr spc="-70" dirty="0"/>
              <a:t>n</a:t>
            </a:r>
            <a:r>
              <a:rPr spc="-120" dirty="0"/>
              <a:t>t</a:t>
            </a:r>
            <a:r>
              <a:rPr spc="-130" dirty="0"/>
              <a:t>s  </a:t>
            </a:r>
            <a:r>
              <a:rPr spc="-155" dirty="0"/>
              <a:t>S</a:t>
            </a:r>
            <a:r>
              <a:rPr spc="-130" dirty="0"/>
              <a:t>y</a:t>
            </a:r>
            <a:r>
              <a:rPr spc="-165" dirty="0"/>
              <a:t>s</a:t>
            </a:r>
            <a:r>
              <a:rPr spc="-120" dirty="0"/>
              <a:t>t</a:t>
            </a:r>
            <a:r>
              <a:rPr spc="-114" dirty="0"/>
              <a:t>e</a:t>
            </a:r>
            <a:r>
              <a:rPr spc="-40" dirty="0"/>
              <a:t>m</a:t>
            </a:r>
            <a:r>
              <a:rPr spc="-140" dirty="0"/>
              <a:t> </a:t>
            </a:r>
            <a:r>
              <a:rPr spc="-275" dirty="0"/>
              <a:t>I</a:t>
            </a:r>
            <a:r>
              <a:rPr spc="-70" dirty="0"/>
              <a:t>n</a:t>
            </a:r>
            <a:r>
              <a:rPr spc="-114" dirty="0"/>
              <a:t>te</a:t>
            </a:r>
            <a:r>
              <a:rPr spc="-145" dirty="0"/>
              <a:t>r</a:t>
            </a:r>
            <a:r>
              <a:rPr spc="-55" dirty="0"/>
              <a:t>o</a:t>
            </a:r>
            <a:r>
              <a:rPr spc="-85" dirty="0"/>
              <a:t>p</a:t>
            </a:r>
            <a:r>
              <a:rPr spc="-114" dirty="0"/>
              <a:t>e</a:t>
            </a:r>
            <a:r>
              <a:rPr spc="-145" dirty="0"/>
              <a:t>r</a:t>
            </a:r>
            <a:r>
              <a:rPr spc="-140" dirty="0"/>
              <a:t>a</a:t>
            </a:r>
            <a:r>
              <a:rPr spc="-85" dirty="0"/>
              <a:t>b</a:t>
            </a:r>
            <a:r>
              <a:rPr spc="-55" dirty="0"/>
              <a:t>i</a:t>
            </a:r>
            <a:r>
              <a:rPr spc="-40" dirty="0"/>
              <a:t>li</a:t>
            </a:r>
            <a:r>
              <a:rPr spc="-114" dirty="0"/>
              <a:t>t</a:t>
            </a:r>
            <a:r>
              <a:rPr spc="-105" dirty="0"/>
              <a:t>y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-80" dirty="0"/>
              <a:t>Co</a:t>
            </a:r>
            <a:r>
              <a:rPr spc="-70" dirty="0"/>
              <a:t>n</a:t>
            </a:r>
            <a:r>
              <a:rPr spc="-120" dirty="0"/>
              <a:t>t</a:t>
            </a:r>
            <a:r>
              <a:rPr spc="-114" dirty="0"/>
              <a:t>e</a:t>
            </a:r>
            <a:r>
              <a:rPr spc="-70" dirty="0"/>
              <a:t>n</a:t>
            </a:r>
            <a:r>
              <a:rPr spc="-114" dirty="0"/>
              <a:t>t</a:t>
            </a:r>
            <a:r>
              <a:rPr spc="-140" dirty="0"/>
              <a:t> </a:t>
            </a:r>
            <a:r>
              <a:rPr spc="-150" dirty="0"/>
              <a:t>R</a:t>
            </a:r>
            <a:r>
              <a:rPr spc="-114" dirty="0"/>
              <a:t>e</a:t>
            </a:r>
            <a:r>
              <a:rPr spc="-135" dirty="0"/>
              <a:t>u</a:t>
            </a:r>
            <a:r>
              <a:rPr spc="-114" dirty="0"/>
              <a:t>s</a:t>
            </a:r>
            <a:r>
              <a:rPr spc="-120" dirty="0"/>
              <a:t>e</a:t>
            </a: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pc="-105" dirty="0"/>
              <a:t>D</a:t>
            </a:r>
            <a:r>
              <a:rPr spc="-70" dirty="0"/>
              <a:t>yn</a:t>
            </a:r>
            <a:r>
              <a:rPr spc="-140" dirty="0"/>
              <a:t>a</a:t>
            </a:r>
            <a:r>
              <a:rPr spc="-40" dirty="0"/>
              <a:t>m</a:t>
            </a:r>
            <a:r>
              <a:rPr spc="-55" dirty="0"/>
              <a:t>i</a:t>
            </a:r>
            <a:r>
              <a:rPr spc="-95" dirty="0"/>
              <a:t>c</a:t>
            </a:r>
            <a:r>
              <a:rPr spc="-140" dirty="0"/>
              <a:t> </a:t>
            </a:r>
            <a:r>
              <a:rPr spc="-80" dirty="0"/>
              <a:t>/</a:t>
            </a:r>
            <a:r>
              <a:rPr spc="-140" dirty="0"/>
              <a:t> </a:t>
            </a:r>
            <a:r>
              <a:rPr spc="-70" dirty="0"/>
              <a:t>P</a:t>
            </a:r>
            <a:r>
              <a:rPr spc="-114" dirty="0"/>
              <a:t>e</a:t>
            </a:r>
            <a:r>
              <a:rPr spc="-145" dirty="0"/>
              <a:t>r</a:t>
            </a:r>
            <a:r>
              <a:rPr spc="-175" dirty="0"/>
              <a:t>s</a:t>
            </a:r>
            <a:r>
              <a:rPr spc="-55" dirty="0"/>
              <a:t>o</a:t>
            </a:r>
            <a:r>
              <a:rPr spc="-70" dirty="0"/>
              <a:t>n</a:t>
            </a:r>
            <a:r>
              <a:rPr spc="-140" dirty="0"/>
              <a:t>a</a:t>
            </a:r>
            <a:r>
              <a:rPr spc="-30" dirty="0"/>
              <a:t>l</a:t>
            </a:r>
            <a:r>
              <a:rPr spc="-55" dirty="0"/>
              <a:t>i</a:t>
            </a:r>
            <a:r>
              <a:rPr spc="-145" dirty="0"/>
              <a:t>z</a:t>
            </a:r>
            <a:r>
              <a:rPr spc="-114" dirty="0"/>
              <a:t>e</a:t>
            </a:r>
            <a:r>
              <a:rPr spc="-85" dirty="0"/>
              <a:t>d</a:t>
            </a:r>
            <a:r>
              <a:rPr spc="-140" dirty="0"/>
              <a:t> </a:t>
            </a:r>
            <a:r>
              <a:rPr spc="-100" dirty="0"/>
              <a:t>C</a:t>
            </a:r>
            <a:r>
              <a:rPr spc="-55" dirty="0"/>
              <a:t>o</a:t>
            </a:r>
            <a:r>
              <a:rPr spc="-70" dirty="0"/>
              <a:t>n</a:t>
            </a:r>
            <a:r>
              <a:rPr spc="-95" dirty="0"/>
              <a:t>t</a:t>
            </a:r>
            <a:r>
              <a:rPr spc="-140" dirty="0"/>
              <a:t>e</a:t>
            </a:r>
            <a:r>
              <a:rPr spc="-70" dirty="0"/>
              <a:t>n</a:t>
            </a:r>
            <a:r>
              <a:rPr spc="-114" dirty="0"/>
              <a:t>t</a:t>
            </a:r>
          </a:p>
          <a:p>
            <a:pPr marL="12700" marR="282575">
              <a:lnSpc>
                <a:spcPct val="120300"/>
              </a:lnSpc>
              <a:spcBef>
                <a:spcPts val="20"/>
              </a:spcBef>
            </a:pPr>
            <a:r>
              <a:rPr spc="-100" dirty="0"/>
              <a:t>P</a:t>
            </a:r>
            <a:r>
              <a:rPr spc="-85" dirty="0"/>
              <a:t>e</a:t>
            </a:r>
            <a:r>
              <a:rPr spc="-145" dirty="0"/>
              <a:t>r</a:t>
            </a:r>
            <a:r>
              <a:rPr spc="-40" dirty="0"/>
              <a:t>m</a:t>
            </a:r>
            <a:r>
              <a:rPr spc="-55" dirty="0"/>
              <a:t>i</a:t>
            </a:r>
            <a:r>
              <a:rPr spc="-175" dirty="0"/>
              <a:t>ss</a:t>
            </a:r>
            <a:r>
              <a:rPr spc="-55" dirty="0"/>
              <a:t>io</a:t>
            </a:r>
            <a:r>
              <a:rPr spc="-70" dirty="0"/>
              <a:t>n</a:t>
            </a:r>
            <a:r>
              <a:rPr spc="-165" dirty="0"/>
              <a:t>s</a:t>
            </a:r>
            <a:r>
              <a:rPr spc="-145" dirty="0"/>
              <a:t> </a:t>
            </a:r>
            <a:r>
              <a:rPr spc="-140" dirty="0"/>
              <a:t>a</a:t>
            </a:r>
            <a:r>
              <a:rPr spc="-70" dirty="0"/>
              <a:t>n</a:t>
            </a:r>
            <a:r>
              <a:rPr spc="-85" dirty="0"/>
              <a:t>d</a:t>
            </a:r>
            <a:r>
              <a:rPr spc="-140" dirty="0"/>
              <a:t> </a:t>
            </a:r>
            <a:r>
              <a:rPr spc="-60" dirty="0"/>
              <a:t>A</a:t>
            </a:r>
            <a:r>
              <a:rPr spc="-95" dirty="0"/>
              <a:t>cc</a:t>
            </a:r>
            <a:r>
              <a:rPr spc="-114" dirty="0"/>
              <a:t>e</a:t>
            </a:r>
            <a:r>
              <a:rPr spc="-175" dirty="0"/>
              <a:t>s</a:t>
            </a:r>
            <a:r>
              <a:rPr spc="-165" dirty="0"/>
              <a:t>s</a:t>
            </a:r>
            <a:r>
              <a:rPr spc="-145" dirty="0"/>
              <a:t> </a:t>
            </a:r>
            <a:r>
              <a:rPr spc="-80" dirty="0"/>
              <a:t>L</a:t>
            </a:r>
            <a:r>
              <a:rPr spc="-114" dirty="0"/>
              <a:t>eve</a:t>
            </a:r>
            <a:r>
              <a:rPr spc="-30" dirty="0"/>
              <a:t>l</a:t>
            </a:r>
            <a:r>
              <a:rPr spc="-130" dirty="0"/>
              <a:t>s  </a:t>
            </a:r>
            <a:r>
              <a:rPr spc="-80" dirty="0"/>
              <a:t>O</a:t>
            </a:r>
            <a:r>
              <a:rPr spc="-60" dirty="0"/>
              <a:t>n</a:t>
            </a:r>
            <a:r>
              <a:rPr spc="-160" dirty="0"/>
              <a:t>g</a:t>
            </a:r>
            <a:r>
              <a:rPr spc="-60" dirty="0"/>
              <a:t>o</a:t>
            </a:r>
            <a:r>
              <a:rPr spc="-55" dirty="0"/>
              <a:t>i</a:t>
            </a:r>
            <a:r>
              <a:rPr spc="-70" dirty="0"/>
              <a:t>n</a:t>
            </a:r>
            <a:r>
              <a:rPr spc="-155" dirty="0"/>
              <a:t>g</a:t>
            </a:r>
            <a:r>
              <a:rPr spc="-145" dirty="0"/>
              <a:t> </a:t>
            </a:r>
            <a:r>
              <a:rPr spc="-80" dirty="0"/>
              <a:t>G</a:t>
            </a:r>
            <a:r>
              <a:rPr spc="-60" dirty="0"/>
              <a:t>o</a:t>
            </a:r>
            <a:r>
              <a:rPr spc="-114" dirty="0"/>
              <a:t>ve</a:t>
            </a:r>
            <a:r>
              <a:rPr spc="-145" dirty="0"/>
              <a:t>r</a:t>
            </a:r>
            <a:r>
              <a:rPr spc="-70" dirty="0"/>
              <a:t>n</a:t>
            </a:r>
            <a:r>
              <a:rPr spc="-105" dirty="0"/>
              <a:t>an</a:t>
            </a:r>
            <a:r>
              <a:rPr spc="-95" dirty="0"/>
              <a:t>c</a:t>
            </a:r>
            <a:r>
              <a:rPr spc="-85" dirty="0"/>
              <a:t>e  </a:t>
            </a:r>
            <a:r>
              <a:rPr spc="-135" dirty="0"/>
              <a:t>I</a:t>
            </a:r>
            <a:r>
              <a:rPr spc="-210" dirty="0"/>
              <a:t>n</a:t>
            </a:r>
            <a:r>
              <a:rPr spc="-114" dirty="0"/>
              <a:t>t</a:t>
            </a:r>
            <a:r>
              <a:rPr spc="-130" dirty="0"/>
              <a:t>e</a:t>
            </a:r>
            <a:r>
              <a:rPr spc="-145" dirty="0"/>
              <a:t>gr</a:t>
            </a:r>
            <a:r>
              <a:rPr spc="-140" dirty="0"/>
              <a:t>a</a:t>
            </a:r>
            <a:r>
              <a:rPr spc="-114" dirty="0"/>
              <a:t>t</a:t>
            </a:r>
            <a:r>
              <a:rPr spc="-55" dirty="0"/>
              <a:t>i</a:t>
            </a:r>
            <a:r>
              <a:rPr spc="-60" dirty="0"/>
              <a:t>o</a:t>
            </a:r>
            <a:r>
              <a:rPr spc="-65" dirty="0"/>
              <a:t>n</a:t>
            </a:r>
            <a:r>
              <a:rPr spc="-140" dirty="0"/>
              <a:t> </a:t>
            </a:r>
            <a:r>
              <a:rPr spc="-150" dirty="0"/>
              <a:t>R</a:t>
            </a:r>
            <a:r>
              <a:rPr spc="-95" dirty="0"/>
              <a:t>e</a:t>
            </a:r>
            <a:r>
              <a:rPr spc="-105" dirty="0"/>
              <a:t>q</a:t>
            </a:r>
            <a:r>
              <a:rPr spc="-85" dirty="0"/>
              <a:t>u</a:t>
            </a:r>
            <a:r>
              <a:rPr spc="-55" dirty="0"/>
              <a:t>i</a:t>
            </a:r>
            <a:r>
              <a:rPr spc="-145" dirty="0"/>
              <a:t>r</a:t>
            </a:r>
            <a:r>
              <a:rPr spc="-55" dirty="0"/>
              <a:t>e</a:t>
            </a:r>
            <a:r>
              <a:rPr spc="-95" dirty="0"/>
              <a:t>m</a:t>
            </a:r>
            <a:r>
              <a:rPr spc="-85" dirty="0"/>
              <a:t>e</a:t>
            </a:r>
            <a:r>
              <a:rPr spc="-95" dirty="0"/>
              <a:t>n</a:t>
            </a:r>
            <a:r>
              <a:rPr spc="-114" dirty="0"/>
              <a:t>t</a:t>
            </a:r>
            <a:r>
              <a:rPr spc="-130" dirty="0"/>
              <a:t>s  </a:t>
            </a:r>
            <a:r>
              <a:rPr spc="-105" dirty="0"/>
              <a:t>D</a:t>
            </a:r>
            <a:r>
              <a:rPr spc="-70" dirty="0"/>
              <a:t>yn</a:t>
            </a:r>
            <a:r>
              <a:rPr spc="-140" dirty="0"/>
              <a:t>a</a:t>
            </a:r>
            <a:r>
              <a:rPr spc="-40" dirty="0"/>
              <a:t>m</a:t>
            </a:r>
            <a:r>
              <a:rPr spc="-55" dirty="0"/>
              <a:t>i</a:t>
            </a:r>
            <a:r>
              <a:rPr spc="-95" dirty="0"/>
              <a:t>c</a:t>
            </a:r>
            <a:r>
              <a:rPr spc="-140" dirty="0"/>
              <a:t>a</a:t>
            </a:r>
            <a:r>
              <a:rPr spc="-30" dirty="0"/>
              <a:t>ll</a:t>
            </a:r>
            <a:r>
              <a:rPr spc="-105" dirty="0"/>
              <a:t>y</a:t>
            </a:r>
            <a:r>
              <a:rPr spc="-135" dirty="0"/>
              <a:t> </a:t>
            </a:r>
            <a:r>
              <a:rPr spc="-70" dirty="0"/>
              <a:t>P</a:t>
            </a:r>
            <a:r>
              <a:rPr spc="-55" dirty="0"/>
              <a:t>o</a:t>
            </a:r>
            <a:r>
              <a:rPr spc="-85" dirty="0"/>
              <a:t>pu</a:t>
            </a:r>
            <a:r>
              <a:rPr spc="-30" dirty="0"/>
              <a:t>l</a:t>
            </a:r>
            <a:r>
              <a:rPr spc="-140" dirty="0"/>
              <a:t>a</a:t>
            </a:r>
            <a:r>
              <a:rPr spc="-95" dirty="0"/>
              <a:t>t</a:t>
            </a:r>
            <a:r>
              <a:rPr spc="-140" dirty="0"/>
              <a:t>e</a:t>
            </a:r>
            <a:r>
              <a:rPr spc="-85" dirty="0"/>
              <a:t>d</a:t>
            </a:r>
            <a:r>
              <a:rPr spc="-140" dirty="0"/>
              <a:t> </a:t>
            </a:r>
            <a:r>
              <a:rPr spc="-100" dirty="0"/>
              <a:t>C</a:t>
            </a:r>
            <a:r>
              <a:rPr spc="-55" dirty="0"/>
              <a:t>o</a:t>
            </a:r>
            <a:r>
              <a:rPr spc="-70" dirty="0"/>
              <a:t>n</a:t>
            </a:r>
            <a:r>
              <a:rPr spc="-95" dirty="0"/>
              <a:t>t</a:t>
            </a:r>
            <a:r>
              <a:rPr spc="-140" dirty="0"/>
              <a:t>e</a:t>
            </a:r>
            <a:r>
              <a:rPr spc="-70" dirty="0"/>
              <a:t>n</a:t>
            </a:r>
            <a:r>
              <a:rPr spc="-110" dirty="0"/>
              <a:t>t  </a:t>
            </a:r>
            <a:r>
              <a:rPr spc="-65" dirty="0"/>
              <a:t>P</a:t>
            </a:r>
            <a:r>
              <a:rPr spc="-35" dirty="0"/>
              <a:t>l</a:t>
            </a:r>
            <a:r>
              <a:rPr spc="-140" dirty="0"/>
              <a:t>a</a:t>
            </a:r>
            <a:r>
              <a:rPr spc="-120" dirty="0"/>
              <a:t>t</a:t>
            </a:r>
            <a:r>
              <a:rPr spc="-165" dirty="0"/>
              <a:t>f</a:t>
            </a:r>
            <a:r>
              <a:rPr spc="-55" dirty="0"/>
              <a:t>o</a:t>
            </a:r>
            <a:r>
              <a:rPr spc="-145" dirty="0"/>
              <a:t>r</a:t>
            </a:r>
            <a:r>
              <a:rPr spc="-40" dirty="0"/>
              <a:t>m</a:t>
            </a:r>
            <a:r>
              <a:rPr spc="-140" dirty="0"/>
              <a:t> </a:t>
            </a:r>
            <a:r>
              <a:rPr spc="-60" dirty="0"/>
              <a:t>A</a:t>
            </a:r>
            <a:r>
              <a:rPr spc="-30" dirty="0"/>
              <a:t>l</a:t>
            </a:r>
            <a:r>
              <a:rPr spc="-55" dirty="0"/>
              <a:t>i</a:t>
            </a:r>
            <a:r>
              <a:rPr spc="-165" dirty="0"/>
              <a:t>g</a:t>
            </a:r>
            <a:r>
              <a:rPr spc="-70" dirty="0"/>
              <a:t>n</a:t>
            </a:r>
            <a:r>
              <a:rPr spc="-40" dirty="0"/>
              <a:t>m</a:t>
            </a:r>
            <a:r>
              <a:rPr spc="-114" dirty="0"/>
              <a:t>e</a:t>
            </a:r>
            <a:r>
              <a:rPr spc="-70" dirty="0"/>
              <a:t>n</a:t>
            </a:r>
            <a:r>
              <a:rPr spc="-114" dirty="0"/>
              <a:t>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97654" y="1099515"/>
            <a:ext cx="420560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latin typeface="Calibri"/>
                <a:cs typeface="Calibri"/>
              </a:rPr>
              <a:t>Heavier</a:t>
            </a:r>
            <a:r>
              <a:rPr sz="1800" spc="-5" dirty="0">
                <a:latin typeface="Calibri"/>
                <a:cs typeface="Calibri"/>
              </a:rPr>
              <a:t> emphasis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overarching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dirty="0">
                <a:latin typeface="Calibri"/>
                <a:cs typeface="Calibri"/>
              </a:rPr>
              <a:t> and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alignment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across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marketing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technology </a:t>
            </a:r>
            <a:r>
              <a:rPr sz="1800" spc="-10" dirty="0">
                <a:latin typeface="Calibri"/>
                <a:cs typeface="Calibri"/>
              </a:rPr>
              <a:t>stack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5656" y="2090927"/>
            <a:ext cx="7696200" cy="3688079"/>
            <a:chOff x="295656" y="2090927"/>
            <a:chExt cx="7696200" cy="368807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6" y="2090927"/>
              <a:ext cx="7696200" cy="36880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93116" y="4496927"/>
              <a:ext cx="468630" cy="441325"/>
            </a:xfrm>
            <a:custGeom>
              <a:avLst/>
              <a:gdLst/>
              <a:ahLst/>
              <a:cxnLst/>
              <a:rect l="l" t="t" r="r" b="b"/>
              <a:pathLst>
                <a:path w="468629" h="441325">
                  <a:moveTo>
                    <a:pt x="468591" y="0"/>
                  </a:moveTo>
                  <a:lnTo>
                    <a:pt x="0" y="0"/>
                  </a:lnTo>
                  <a:lnTo>
                    <a:pt x="0" y="440740"/>
                  </a:lnTo>
                  <a:lnTo>
                    <a:pt x="468591" y="440740"/>
                  </a:lnTo>
                  <a:lnTo>
                    <a:pt x="468591" y="0"/>
                  </a:lnTo>
                  <a:close/>
                </a:path>
              </a:pathLst>
            </a:custGeom>
            <a:solidFill>
              <a:srgbClr val="517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94863" y="3355778"/>
              <a:ext cx="617220" cy="580390"/>
            </a:xfrm>
            <a:custGeom>
              <a:avLst/>
              <a:gdLst/>
              <a:ahLst/>
              <a:cxnLst/>
              <a:rect l="l" t="t" r="r" b="b"/>
              <a:pathLst>
                <a:path w="617220" h="580389">
                  <a:moveTo>
                    <a:pt x="616877" y="0"/>
                  </a:moveTo>
                  <a:lnTo>
                    <a:pt x="0" y="0"/>
                  </a:lnTo>
                  <a:lnTo>
                    <a:pt x="0" y="580212"/>
                  </a:lnTo>
                  <a:lnTo>
                    <a:pt x="616877" y="580212"/>
                  </a:lnTo>
                  <a:lnTo>
                    <a:pt x="616877" y="0"/>
                  </a:lnTo>
                  <a:close/>
                </a:path>
              </a:pathLst>
            </a:custGeom>
            <a:solidFill>
              <a:srgbClr val="8B6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88312" y="3487375"/>
              <a:ext cx="407670" cy="383540"/>
            </a:xfrm>
            <a:custGeom>
              <a:avLst/>
              <a:gdLst/>
              <a:ahLst/>
              <a:cxnLst/>
              <a:rect l="l" t="t" r="r" b="b"/>
              <a:pathLst>
                <a:path w="407670" h="383539">
                  <a:moveTo>
                    <a:pt x="407263" y="0"/>
                  </a:moveTo>
                  <a:lnTo>
                    <a:pt x="0" y="0"/>
                  </a:lnTo>
                  <a:lnTo>
                    <a:pt x="0" y="383057"/>
                  </a:lnTo>
                  <a:lnTo>
                    <a:pt x="407263" y="383057"/>
                  </a:lnTo>
                  <a:lnTo>
                    <a:pt x="407263" y="0"/>
                  </a:lnTo>
                  <a:close/>
                </a:path>
              </a:pathLst>
            </a:custGeom>
            <a:solidFill>
              <a:srgbClr val="F5C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08954" y="2856252"/>
              <a:ext cx="344170" cy="323850"/>
            </a:xfrm>
            <a:custGeom>
              <a:avLst/>
              <a:gdLst/>
              <a:ahLst/>
              <a:cxnLst/>
              <a:rect l="l" t="t" r="r" b="b"/>
              <a:pathLst>
                <a:path w="344170" h="323850">
                  <a:moveTo>
                    <a:pt x="343903" y="0"/>
                  </a:moveTo>
                  <a:lnTo>
                    <a:pt x="0" y="0"/>
                  </a:lnTo>
                  <a:lnTo>
                    <a:pt x="0" y="323456"/>
                  </a:lnTo>
                  <a:lnTo>
                    <a:pt x="343903" y="323456"/>
                  </a:lnTo>
                  <a:lnTo>
                    <a:pt x="343903" y="0"/>
                  </a:lnTo>
                  <a:close/>
                </a:path>
              </a:pathLst>
            </a:custGeom>
            <a:solidFill>
              <a:srgbClr val="00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5871" y="4111754"/>
              <a:ext cx="409575" cy="385445"/>
            </a:xfrm>
            <a:custGeom>
              <a:avLst/>
              <a:gdLst/>
              <a:ahLst/>
              <a:cxnLst/>
              <a:rect l="l" t="t" r="r" b="b"/>
              <a:pathLst>
                <a:path w="409575" h="385445">
                  <a:moveTo>
                    <a:pt x="409511" y="0"/>
                  </a:moveTo>
                  <a:lnTo>
                    <a:pt x="0" y="0"/>
                  </a:lnTo>
                  <a:lnTo>
                    <a:pt x="0" y="385178"/>
                  </a:lnTo>
                  <a:lnTo>
                    <a:pt x="409511" y="385178"/>
                  </a:lnTo>
                  <a:lnTo>
                    <a:pt x="409511" y="0"/>
                  </a:lnTo>
                  <a:close/>
                </a:path>
              </a:pathLst>
            </a:custGeom>
            <a:solidFill>
              <a:srgbClr val="E07F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3220" y="2612617"/>
              <a:ext cx="344170" cy="323850"/>
            </a:xfrm>
            <a:custGeom>
              <a:avLst/>
              <a:gdLst/>
              <a:ahLst/>
              <a:cxnLst/>
              <a:rect l="l" t="t" r="r" b="b"/>
              <a:pathLst>
                <a:path w="344169" h="323850">
                  <a:moveTo>
                    <a:pt x="343903" y="0"/>
                  </a:moveTo>
                  <a:lnTo>
                    <a:pt x="0" y="0"/>
                  </a:lnTo>
                  <a:lnTo>
                    <a:pt x="0" y="323456"/>
                  </a:lnTo>
                  <a:lnTo>
                    <a:pt x="343903" y="323456"/>
                  </a:lnTo>
                  <a:lnTo>
                    <a:pt x="343903" y="0"/>
                  </a:lnTo>
                  <a:close/>
                </a:path>
              </a:pathLst>
            </a:custGeom>
            <a:solidFill>
              <a:srgbClr val="81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5444" y="4456066"/>
              <a:ext cx="344170" cy="340995"/>
            </a:xfrm>
            <a:custGeom>
              <a:avLst/>
              <a:gdLst/>
              <a:ahLst/>
              <a:cxnLst/>
              <a:rect l="l" t="t" r="r" b="b"/>
              <a:pathLst>
                <a:path w="344170" h="340995">
                  <a:moveTo>
                    <a:pt x="343903" y="0"/>
                  </a:moveTo>
                  <a:lnTo>
                    <a:pt x="0" y="0"/>
                  </a:lnTo>
                  <a:lnTo>
                    <a:pt x="0" y="340893"/>
                  </a:lnTo>
                  <a:lnTo>
                    <a:pt x="343903" y="340893"/>
                  </a:lnTo>
                  <a:lnTo>
                    <a:pt x="343903" y="0"/>
                  </a:lnTo>
                  <a:close/>
                </a:path>
              </a:pathLst>
            </a:custGeom>
            <a:solidFill>
              <a:srgbClr val="F78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07806" y="4156030"/>
              <a:ext cx="278765" cy="276225"/>
            </a:xfrm>
            <a:custGeom>
              <a:avLst/>
              <a:gdLst/>
              <a:ahLst/>
              <a:cxnLst/>
              <a:rect l="l" t="t" r="r" b="b"/>
              <a:pathLst>
                <a:path w="278764" h="276225">
                  <a:moveTo>
                    <a:pt x="278511" y="0"/>
                  </a:moveTo>
                  <a:lnTo>
                    <a:pt x="0" y="0"/>
                  </a:lnTo>
                  <a:lnTo>
                    <a:pt x="0" y="276072"/>
                  </a:lnTo>
                  <a:lnTo>
                    <a:pt x="278511" y="276072"/>
                  </a:lnTo>
                  <a:lnTo>
                    <a:pt x="278511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14" dirty="0">
                <a:solidFill>
                  <a:srgbClr val="FFFFFF"/>
                </a:solidFill>
              </a:rPr>
              <a:t>©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65" dirty="0">
                <a:solidFill>
                  <a:srgbClr val="FFFFFF"/>
                </a:solidFill>
              </a:rPr>
              <a:t>2019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Adobe.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All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Rights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Reserved.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Adobe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Confidential.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05512" y="6490106"/>
            <a:ext cx="177165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11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02CD-18F8-40CB-AF26-6C0BEA10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798CC-5504-4E22-9086-E7555A8D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C6983-5372-4822-8114-ACCF0D3F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473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A39F-00AB-4E24-9F98-9AB42279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E5BED-3DB3-418F-A17F-B4EDA536D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60B66-44C6-4EC6-ACEA-03508E176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64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1655-3599-4F54-8E19-031B4421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4C18-3CC6-40BA-83AC-3F7706EF0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10A69-0FC3-4AE6-9F2E-C1C9FB15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742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7800-DC70-4894-873C-CBC2B8E2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84E17-FB12-429C-9B55-1618D4A5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60B5F-AFE5-4E3C-B26B-C535E1BF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36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0"/>
            <a:ext cx="8875059" cy="1109382"/>
            <a:chOff x="0" y="0"/>
            <a:chExt cx="10058400" cy="12573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58400" cy="1257300"/>
            </a:xfrm>
            <a:custGeom>
              <a:avLst/>
              <a:gdLst/>
              <a:ahLst/>
              <a:cxnLst/>
              <a:rect l="l" t="t" r="r" b="b"/>
              <a:pathLst>
                <a:path w="10058400" h="1257300">
                  <a:moveTo>
                    <a:pt x="10058400" y="0"/>
                  </a:moveTo>
                  <a:lnTo>
                    <a:pt x="0" y="0"/>
                  </a:lnTo>
                  <a:lnTo>
                    <a:pt x="0" y="1256741"/>
                  </a:lnTo>
                  <a:lnTo>
                    <a:pt x="10058400" y="1256741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9194165" y="208940"/>
              <a:ext cx="624840" cy="260350"/>
            </a:xfrm>
            <a:custGeom>
              <a:avLst/>
              <a:gdLst/>
              <a:ahLst/>
              <a:cxnLst/>
              <a:rect l="l" t="t" r="r" b="b"/>
              <a:pathLst>
                <a:path w="624840" h="260350">
                  <a:moveTo>
                    <a:pt x="118364" y="202107"/>
                  </a:moveTo>
                  <a:lnTo>
                    <a:pt x="113766" y="158496"/>
                  </a:lnTo>
                  <a:lnTo>
                    <a:pt x="113169" y="156133"/>
                  </a:lnTo>
                  <a:lnTo>
                    <a:pt x="82118" y="130276"/>
                  </a:lnTo>
                  <a:lnTo>
                    <a:pt x="80987" y="130073"/>
                  </a:lnTo>
                  <a:lnTo>
                    <a:pt x="80987" y="202107"/>
                  </a:lnTo>
                  <a:lnTo>
                    <a:pt x="80987" y="214160"/>
                  </a:lnTo>
                  <a:lnTo>
                    <a:pt x="78790" y="220345"/>
                  </a:lnTo>
                  <a:lnTo>
                    <a:pt x="69977" y="229476"/>
                  </a:lnTo>
                  <a:lnTo>
                    <a:pt x="63627" y="231762"/>
                  </a:lnTo>
                  <a:lnTo>
                    <a:pt x="53327" y="231762"/>
                  </a:lnTo>
                  <a:lnTo>
                    <a:pt x="37630" y="221386"/>
                  </a:lnTo>
                  <a:lnTo>
                    <a:pt x="37630" y="215404"/>
                  </a:lnTo>
                  <a:lnTo>
                    <a:pt x="38785" y="212445"/>
                  </a:lnTo>
                  <a:lnTo>
                    <a:pt x="41122" y="210210"/>
                  </a:lnTo>
                  <a:lnTo>
                    <a:pt x="43434" y="207962"/>
                  </a:lnTo>
                  <a:lnTo>
                    <a:pt x="71272" y="202107"/>
                  </a:lnTo>
                  <a:lnTo>
                    <a:pt x="80987" y="202107"/>
                  </a:lnTo>
                  <a:lnTo>
                    <a:pt x="80987" y="130073"/>
                  </a:lnTo>
                  <a:lnTo>
                    <a:pt x="75780" y="129070"/>
                  </a:lnTo>
                  <a:lnTo>
                    <a:pt x="68846" y="128333"/>
                  </a:lnTo>
                  <a:lnTo>
                    <a:pt x="61302" y="128092"/>
                  </a:lnTo>
                  <a:lnTo>
                    <a:pt x="53733" y="128422"/>
                  </a:lnTo>
                  <a:lnTo>
                    <a:pt x="11684" y="144132"/>
                  </a:lnTo>
                  <a:lnTo>
                    <a:pt x="5981" y="149034"/>
                  </a:lnTo>
                  <a:lnTo>
                    <a:pt x="26670" y="171208"/>
                  </a:lnTo>
                  <a:lnTo>
                    <a:pt x="30480" y="167716"/>
                  </a:lnTo>
                  <a:lnTo>
                    <a:pt x="35090" y="164731"/>
                  </a:lnTo>
                  <a:lnTo>
                    <a:pt x="45885" y="159740"/>
                  </a:lnTo>
                  <a:lnTo>
                    <a:pt x="51498" y="158496"/>
                  </a:lnTo>
                  <a:lnTo>
                    <a:pt x="63627" y="158496"/>
                  </a:lnTo>
                  <a:lnTo>
                    <a:pt x="68948" y="159956"/>
                  </a:lnTo>
                  <a:lnTo>
                    <a:pt x="77584" y="165773"/>
                  </a:lnTo>
                  <a:lnTo>
                    <a:pt x="79743" y="170294"/>
                  </a:lnTo>
                  <a:lnTo>
                    <a:pt x="79743" y="178435"/>
                  </a:lnTo>
                  <a:lnTo>
                    <a:pt x="72974" y="178536"/>
                  </a:lnTo>
                  <a:lnTo>
                    <a:pt x="66103" y="178816"/>
                  </a:lnTo>
                  <a:lnTo>
                    <a:pt x="26289" y="185915"/>
                  </a:lnTo>
                  <a:lnTo>
                    <a:pt x="0" y="211328"/>
                  </a:lnTo>
                  <a:lnTo>
                    <a:pt x="88" y="228028"/>
                  </a:lnTo>
                  <a:lnTo>
                    <a:pt x="34963" y="258508"/>
                  </a:lnTo>
                  <a:lnTo>
                    <a:pt x="40119" y="259168"/>
                  </a:lnTo>
                  <a:lnTo>
                    <a:pt x="52578" y="259168"/>
                  </a:lnTo>
                  <a:lnTo>
                    <a:pt x="59524" y="257759"/>
                  </a:lnTo>
                  <a:lnTo>
                    <a:pt x="72301" y="252120"/>
                  </a:lnTo>
                  <a:lnTo>
                    <a:pt x="77076" y="248132"/>
                  </a:lnTo>
                  <a:lnTo>
                    <a:pt x="80238" y="242976"/>
                  </a:lnTo>
                  <a:lnTo>
                    <a:pt x="80987" y="242976"/>
                  </a:lnTo>
                  <a:lnTo>
                    <a:pt x="80987" y="256184"/>
                  </a:lnTo>
                  <a:lnTo>
                    <a:pt x="118364" y="256184"/>
                  </a:lnTo>
                  <a:lnTo>
                    <a:pt x="118364" y="242976"/>
                  </a:lnTo>
                  <a:lnTo>
                    <a:pt x="118364" y="231762"/>
                  </a:lnTo>
                  <a:lnTo>
                    <a:pt x="118364" y="202107"/>
                  </a:lnTo>
                  <a:close/>
                </a:path>
                <a:path w="624840" h="260350">
                  <a:moveTo>
                    <a:pt x="257403" y="194640"/>
                  </a:moveTo>
                  <a:lnTo>
                    <a:pt x="248145" y="156260"/>
                  </a:lnTo>
                  <a:lnTo>
                    <a:pt x="219824" y="132549"/>
                  </a:lnTo>
                  <a:lnTo>
                    <a:pt x="219824" y="173443"/>
                  </a:lnTo>
                  <a:lnTo>
                    <a:pt x="219824" y="179933"/>
                  </a:lnTo>
                  <a:lnTo>
                    <a:pt x="167246" y="179933"/>
                  </a:lnTo>
                  <a:lnTo>
                    <a:pt x="167411" y="176784"/>
                  </a:lnTo>
                  <a:lnTo>
                    <a:pt x="191414" y="156260"/>
                  </a:lnTo>
                  <a:lnTo>
                    <a:pt x="203542" y="156260"/>
                  </a:lnTo>
                  <a:lnTo>
                    <a:pt x="209638" y="158584"/>
                  </a:lnTo>
                  <a:lnTo>
                    <a:pt x="217779" y="167894"/>
                  </a:lnTo>
                  <a:lnTo>
                    <a:pt x="219824" y="173443"/>
                  </a:lnTo>
                  <a:lnTo>
                    <a:pt x="219824" y="132549"/>
                  </a:lnTo>
                  <a:lnTo>
                    <a:pt x="214439" y="130695"/>
                  </a:lnTo>
                  <a:lnTo>
                    <a:pt x="208292" y="129247"/>
                  </a:lnTo>
                  <a:lnTo>
                    <a:pt x="201853" y="128384"/>
                  </a:lnTo>
                  <a:lnTo>
                    <a:pt x="195148" y="128104"/>
                  </a:lnTo>
                  <a:lnTo>
                    <a:pt x="188175" y="128397"/>
                  </a:lnTo>
                  <a:lnTo>
                    <a:pt x="141566" y="151892"/>
                  </a:lnTo>
                  <a:lnTo>
                    <a:pt x="128117" y="194640"/>
                  </a:lnTo>
                  <a:lnTo>
                    <a:pt x="128447" y="202285"/>
                  </a:lnTo>
                  <a:lnTo>
                    <a:pt x="154406" y="248678"/>
                  </a:lnTo>
                  <a:lnTo>
                    <a:pt x="196392" y="260172"/>
                  </a:lnTo>
                  <a:lnTo>
                    <a:pt x="205574" y="259740"/>
                  </a:lnTo>
                  <a:lnTo>
                    <a:pt x="242595" y="245008"/>
                  </a:lnTo>
                  <a:lnTo>
                    <a:pt x="252717" y="233768"/>
                  </a:lnTo>
                  <a:lnTo>
                    <a:pt x="244817" y="228777"/>
                  </a:lnTo>
                  <a:lnTo>
                    <a:pt x="224307" y="215823"/>
                  </a:lnTo>
                  <a:lnTo>
                    <a:pt x="221475" y="219646"/>
                  </a:lnTo>
                  <a:lnTo>
                    <a:pt x="217830" y="222758"/>
                  </a:lnTo>
                  <a:lnTo>
                    <a:pt x="208851" y="227571"/>
                  </a:lnTo>
                  <a:lnTo>
                    <a:pt x="203377" y="228777"/>
                  </a:lnTo>
                  <a:lnTo>
                    <a:pt x="193243" y="228777"/>
                  </a:lnTo>
                  <a:lnTo>
                    <a:pt x="167246" y="205359"/>
                  </a:lnTo>
                  <a:lnTo>
                    <a:pt x="257200" y="205359"/>
                  </a:lnTo>
                  <a:lnTo>
                    <a:pt x="257365" y="203860"/>
                  </a:lnTo>
                  <a:lnTo>
                    <a:pt x="257403" y="194640"/>
                  </a:lnTo>
                  <a:close/>
                </a:path>
                <a:path w="624840" h="260350">
                  <a:moveTo>
                    <a:pt x="467804" y="173621"/>
                  </a:moveTo>
                  <a:lnTo>
                    <a:pt x="449732" y="136283"/>
                  </a:lnTo>
                  <a:lnTo>
                    <a:pt x="431165" y="128600"/>
                  </a:lnTo>
                  <a:lnTo>
                    <a:pt x="413397" y="128600"/>
                  </a:lnTo>
                  <a:lnTo>
                    <a:pt x="405511" y="130505"/>
                  </a:lnTo>
                  <a:lnTo>
                    <a:pt x="392544" y="138150"/>
                  </a:lnTo>
                  <a:lnTo>
                    <a:pt x="387235" y="143306"/>
                  </a:lnTo>
                  <a:lnTo>
                    <a:pt x="383082" y="149783"/>
                  </a:lnTo>
                  <a:lnTo>
                    <a:pt x="379590" y="142963"/>
                  </a:lnTo>
                  <a:lnTo>
                    <a:pt x="374726" y="137731"/>
                  </a:lnTo>
                  <a:lnTo>
                    <a:pt x="362267" y="130429"/>
                  </a:lnTo>
                  <a:lnTo>
                    <a:pt x="354672" y="128600"/>
                  </a:lnTo>
                  <a:lnTo>
                    <a:pt x="341045" y="128600"/>
                  </a:lnTo>
                  <a:lnTo>
                    <a:pt x="308571" y="149288"/>
                  </a:lnTo>
                  <a:lnTo>
                    <a:pt x="308076" y="149288"/>
                  </a:lnTo>
                  <a:lnTo>
                    <a:pt x="308076" y="132092"/>
                  </a:lnTo>
                  <a:lnTo>
                    <a:pt x="268452" y="132092"/>
                  </a:lnTo>
                  <a:lnTo>
                    <a:pt x="268452" y="256184"/>
                  </a:lnTo>
                  <a:lnTo>
                    <a:pt x="309562" y="256184"/>
                  </a:lnTo>
                  <a:lnTo>
                    <a:pt x="309562" y="181432"/>
                  </a:lnTo>
                  <a:lnTo>
                    <a:pt x="311353" y="175120"/>
                  </a:lnTo>
                  <a:lnTo>
                    <a:pt x="318490" y="164820"/>
                  </a:lnTo>
                  <a:lnTo>
                    <a:pt x="323519" y="162242"/>
                  </a:lnTo>
                  <a:lnTo>
                    <a:pt x="336143" y="162242"/>
                  </a:lnTo>
                  <a:lnTo>
                    <a:pt x="340639" y="164312"/>
                  </a:lnTo>
                  <a:lnTo>
                    <a:pt x="346278" y="172618"/>
                  </a:lnTo>
                  <a:lnTo>
                    <a:pt x="347687" y="178269"/>
                  </a:lnTo>
                  <a:lnTo>
                    <a:pt x="347687" y="256184"/>
                  </a:lnTo>
                  <a:lnTo>
                    <a:pt x="388569" y="256184"/>
                  </a:lnTo>
                  <a:lnTo>
                    <a:pt x="388569" y="185661"/>
                  </a:lnTo>
                  <a:lnTo>
                    <a:pt x="388975" y="182308"/>
                  </a:lnTo>
                  <a:lnTo>
                    <a:pt x="405765" y="162242"/>
                  </a:lnTo>
                  <a:lnTo>
                    <a:pt x="412902" y="162242"/>
                  </a:lnTo>
                  <a:lnTo>
                    <a:pt x="426935" y="184912"/>
                  </a:lnTo>
                  <a:lnTo>
                    <a:pt x="426935" y="256184"/>
                  </a:lnTo>
                  <a:lnTo>
                    <a:pt x="467804" y="256184"/>
                  </a:lnTo>
                  <a:lnTo>
                    <a:pt x="467804" y="173621"/>
                  </a:lnTo>
                  <a:close/>
                </a:path>
                <a:path w="624840" h="260350">
                  <a:moveTo>
                    <a:pt x="574484" y="92964"/>
                  </a:moveTo>
                  <a:lnTo>
                    <a:pt x="555967" y="86423"/>
                  </a:lnTo>
                  <a:lnTo>
                    <a:pt x="535419" y="81521"/>
                  </a:lnTo>
                  <a:lnTo>
                    <a:pt x="513181" y="78435"/>
                  </a:lnTo>
                  <a:lnTo>
                    <a:pt x="489610" y="77368"/>
                  </a:lnTo>
                  <a:lnTo>
                    <a:pt x="462153" y="78816"/>
                  </a:lnTo>
                  <a:lnTo>
                    <a:pt x="436613" y="82956"/>
                  </a:lnTo>
                  <a:lnTo>
                    <a:pt x="413537" y="89509"/>
                  </a:lnTo>
                  <a:lnTo>
                    <a:pt x="393484" y="98183"/>
                  </a:lnTo>
                  <a:lnTo>
                    <a:pt x="419798" y="111937"/>
                  </a:lnTo>
                  <a:lnTo>
                    <a:pt x="435597" y="107086"/>
                  </a:lnTo>
                  <a:lnTo>
                    <a:pt x="452742" y="103517"/>
                  </a:lnTo>
                  <a:lnTo>
                    <a:pt x="470865" y="101333"/>
                  </a:lnTo>
                  <a:lnTo>
                    <a:pt x="489610" y="100584"/>
                  </a:lnTo>
                  <a:lnTo>
                    <a:pt x="503161" y="100952"/>
                  </a:lnTo>
                  <a:lnTo>
                    <a:pt x="515975" y="102031"/>
                  </a:lnTo>
                  <a:lnTo>
                    <a:pt x="528053" y="103746"/>
                  </a:lnTo>
                  <a:lnTo>
                    <a:pt x="539343" y="106006"/>
                  </a:lnTo>
                  <a:lnTo>
                    <a:pt x="547293" y="103924"/>
                  </a:lnTo>
                  <a:lnTo>
                    <a:pt x="554901" y="101536"/>
                  </a:lnTo>
                  <a:lnTo>
                    <a:pt x="562140" y="98831"/>
                  </a:lnTo>
                  <a:lnTo>
                    <a:pt x="572655" y="93980"/>
                  </a:lnTo>
                  <a:lnTo>
                    <a:pt x="574484" y="92964"/>
                  </a:lnTo>
                  <a:close/>
                </a:path>
                <a:path w="624840" h="260350">
                  <a:moveTo>
                    <a:pt x="596417" y="68300"/>
                  </a:moveTo>
                  <a:lnTo>
                    <a:pt x="549148" y="45834"/>
                  </a:lnTo>
                  <a:lnTo>
                    <a:pt x="489610" y="38684"/>
                  </a:lnTo>
                  <a:lnTo>
                    <a:pt x="462165" y="40132"/>
                  </a:lnTo>
                  <a:lnTo>
                    <a:pt x="436613" y="44272"/>
                  </a:lnTo>
                  <a:lnTo>
                    <a:pt x="413537" y="50825"/>
                  </a:lnTo>
                  <a:lnTo>
                    <a:pt x="393484" y="59499"/>
                  </a:lnTo>
                  <a:lnTo>
                    <a:pt x="419785" y="73253"/>
                  </a:lnTo>
                  <a:lnTo>
                    <a:pt x="435597" y="68402"/>
                  </a:lnTo>
                  <a:lnTo>
                    <a:pt x="452742" y="64833"/>
                  </a:lnTo>
                  <a:lnTo>
                    <a:pt x="470865" y="62649"/>
                  </a:lnTo>
                  <a:lnTo>
                    <a:pt x="489610" y="61899"/>
                  </a:lnTo>
                  <a:lnTo>
                    <a:pt x="520192" y="63842"/>
                  </a:lnTo>
                  <a:lnTo>
                    <a:pt x="546569" y="69113"/>
                  </a:lnTo>
                  <a:lnTo>
                    <a:pt x="568312" y="76809"/>
                  </a:lnTo>
                  <a:lnTo>
                    <a:pt x="584936" y="86080"/>
                  </a:lnTo>
                  <a:lnTo>
                    <a:pt x="591642" y="80860"/>
                  </a:lnTo>
                  <a:lnTo>
                    <a:pt x="596417" y="75069"/>
                  </a:lnTo>
                  <a:lnTo>
                    <a:pt x="596417" y="68300"/>
                  </a:lnTo>
                  <a:close/>
                </a:path>
                <a:path w="624840" h="260350">
                  <a:moveTo>
                    <a:pt x="624611" y="69862"/>
                  </a:moveTo>
                  <a:lnTo>
                    <a:pt x="613994" y="42672"/>
                  </a:lnTo>
                  <a:lnTo>
                    <a:pt x="585063" y="20459"/>
                  </a:lnTo>
                  <a:lnTo>
                    <a:pt x="542163" y="5486"/>
                  </a:lnTo>
                  <a:lnTo>
                    <a:pt x="489623" y="0"/>
                  </a:lnTo>
                  <a:lnTo>
                    <a:pt x="462165" y="1447"/>
                  </a:lnTo>
                  <a:lnTo>
                    <a:pt x="436613" y="5588"/>
                  </a:lnTo>
                  <a:lnTo>
                    <a:pt x="413537" y="12141"/>
                  </a:lnTo>
                  <a:lnTo>
                    <a:pt x="393484" y="20815"/>
                  </a:lnTo>
                  <a:lnTo>
                    <a:pt x="419798" y="34569"/>
                  </a:lnTo>
                  <a:lnTo>
                    <a:pt x="435597" y="29718"/>
                  </a:lnTo>
                  <a:lnTo>
                    <a:pt x="452742" y="26149"/>
                  </a:lnTo>
                  <a:lnTo>
                    <a:pt x="470865" y="23964"/>
                  </a:lnTo>
                  <a:lnTo>
                    <a:pt x="489623" y="23215"/>
                  </a:lnTo>
                  <a:lnTo>
                    <a:pt x="535863" y="27825"/>
                  </a:lnTo>
                  <a:lnTo>
                    <a:pt x="571093" y="39408"/>
                  </a:lnTo>
                  <a:lnTo>
                    <a:pt x="593521" y="54546"/>
                  </a:lnTo>
                  <a:lnTo>
                    <a:pt x="601395" y="69862"/>
                  </a:lnTo>
                  <a:lnTo>
                    <a:pt x="593521" y="85178"/>
                  </a:lnTo>
                  <a:lnTo>
                    <a:pt x="571093" y="100317"/>
                  </a:lnTo>
                  <a:lnTo>
                    <a:pt x="535863" y="111899"/>
                  </a:lnTo>
                  <a:lnTo>
                    <a:pt x="489623" y="116509"/>
                  </a:lnTo>
                  <a:lnTo>
                    <a:pt x="489623" y="139725"/>
                  </a:lnTo>
                  <a:lnTo>
                    <a:pt x="542163" y="134239"/>
                  </a:lnTo>
                  <a:lnTo>
                    <a:pt x="585063" y="119265"/>
                  </a:lnTo>
                  <a:lnTo>
                    <a:pt x="613625" y="97332"/>
                  </a:lnTo>
                  <a:lnTo>
                    <a:pt x="611809" y="99568"/>
                  </a:lnTo>
                  <a:lnTo>
                    <a:pt x="606933" y="104432"/>
                  </a:lnTo>
                  <a:lnTo>
                    <a:pt x="601357" y="109054"/>
                  </a:lnTo>
                  <a:lnTo>
                    <a:pt x="593077" y="124282"/>
                  </a:lnTo>
                  <a:lnTo>
                    <a:pt x="570547" y="139255"/>
                  </a:lnTo>
                  <a:lnTo>
                    <a:pt x="535495" y="150660"/>
                  </a:lnTo>
                  <a:lnTo>
                    <a:pt x="489610" y="155194"/>
                  </a:lnTo>
                  <a:lnTo>
                    <a:pt x="489610" y="178396"/>
                  </a:lnTo>
                  <a:lnTo>
                    <a:pt x="542150" y="172910"/>
                  </a:lnTo>
                  <a:lnTo>
                    <a:pt x="585063" y="157949"/>
                  </a:lnTo>
                  <a:lnTo>
                    <a:pt x="613600" y="136042"/>
                  </a:lnTo>
                  <a:lnTo>
                    <a:pt x="611809" y="138239"/>
                  </a:lnTo>
                  <a:lnTo>
                    <a:pt x="606933" y="143103"/>
                  </a:lnTo>
                  <a:lnTo>
                    <a:pt x="601357" y="147739"/>
                  </a:lnTo>
                  <a:lnTo>
                    <a:pt x="593077" y="162966"/>
                  </a:lnTo>
                  <a:lnTo>
                    <a:pt x="570547" y="177939"/>
                  </a:lnTo>
                  <a:lnTo>
                    <a:pt x="535495" y="189344"/>
                  </a:lnTo>
                  <a:lnTo>
                    <a:pt x="489610" y="193878"/>
                  </a:lnTo>
                  <a:lnTo>
                    <a:pt x="489610" y="217081"/>
                  </a:lnTo>
                  <a:lnTo>
                    <a:pt x="542150" y="211594"/>
                  </a:lnTo>
                  <a:lnTo>
                    <a:pt x="585063" y="196634"/>
                  </a:lnTo>
                  <a:lnTo>
                    <a:pt x="613994" y="174421"/>
                  </a:lnTo>
                  <a:lnTo>
                    <a:pt x="624611" y="147218"/>
                  </a:lnTo>
                  <a:lnTo>
                    <a:pt x="624611" y="140512"/>
                  </a:lnTo>
                  <a:lnTo>
                    <a:pt x="622744" y="134023"/>
                  </a:lnTo>
                  <a:lnTo>
                    <a:pt x="619328" y="127889"/>
                  </a:lnTo>
                  <a:lnTo>
                    <a:pt x="615950" y="133159"/>
                  </a:lnTo>
                  <a:lnTo>
                    <a:pt x="614121" y="135407"/>
                  </a:lnTo>
                  <a:lnTo>
                    <a:pt x="624611" y="108534"/>
                  </a:lnTo>
                  <a:lnTo>
                    <a:pt x="624611" y="101828"/>
                  </a:lnTo>
                  <a:lnTo>
                    <a:pt x="622744" y="95338"/>
                  </a:lnTo>
                  <a:lnTo>
                    <a:pt x="619328" y="89204"/>
                  </a:lnTo>
                  <a:lnTo>
                    <a:pt x="615950" y="94488"/>
                  </a:lnTo>
                  <a:lnTo>
                    <a:pt x="614108" y="96735"/>
                  </a:lnTo>
                  <a:lnTo>
                    <a:pt x="624611" y="69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55788" y="2210026"/>
            <a:ext cx="7287746" cy="24452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38173" algn="just">
              <a:spcBef>
                <a:spcPts val="88"/>
              </a:spcBef>
              <a:tabLst>
                <a:tab pos="6926725" algn="l"/>
              </a:tabLst>
            </a:pPr>
            <a:r>
              <a:rPr sz="1059" b="1" spc="35" dirty="0">
                <a:solidFill>
                  <a:srgbClr val="102A4B"/>
                </a:solidFill>
                <a:latin typeface="Arial"/>
                <a:cs typeface="Arial"/>
              </a:rPr>
              <a:t>AEM</a:t>
            </a:r>
            <a:r>
              <a:rPr sz="1059" b="1" spc="88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Background</a:t>
            </a:r>
            <a:r>
              <a:rPr sz="1059" b="1" u="heavy" spc="-18" dirty="0">
                <a:solidFill>
                  <a:srgbClr val="102A4B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	</a:t>
            </a:r>
            <a:r>
              <a:rPr sz="1324" b="1" spc="44" dirty="0">
                <a:solidFill>
                  <a:srgbClr val="102A4B"/>
                </a:solidFill>
                <a:latin typeface="Arial"/>
                <a:cs typeface="Arial"/>
              </a:rPr>
              <a:t>1</a:t>
            </a:r>
            <a:endParaRPr sz="1324">
              <a:latin typeface="Arial"/>
              <a:cs typeface="Arial"/>
            </a:endParaRPr>
          </a:p>
          <a:p>
            <a:pPr marL="438173" marR="21853" algn="just">
              <a:lnSpc>
                <a:spcPct val="218900"/>
              </a:lnSpc>
              <a:tabLst>
                <a:tab pos="6927286" algn="l"/>
              </a:tabLst>
            </a:pPr>
            <a:r>
              <a:rPr sz="1059" b="1" spc="13" dirty="0">
                <a:solidFill>
                  <a:srgbClr val="102A4B"/>
                </a:solidFill>
                <a:latin typeface="Arial"/>
                <a:cs typeface="Arial"/>
              </a:rPr>
              <a:t>DevOp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s</a:t>
            </a:r>
            <a:r>
              <a:rPr sz="1059" b="1" spc="40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Expertis</a:t>
            </a: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e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    </a:t>
            </a:r>
            <a:r>
              <a:rPr sz="1059" b="1" spc="-40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u="heavy" spc="18" dirty="0">
                <a:solidFill>
                  <a:srgbClr val="102A4B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 </a:t>
            </a:r>
            <a:r>
              <a:rPr sz="1059" b="1" u="heavy" dirty="0">
                <a:solidFill>
                  <a:srgbClr val="102A4B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	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    </a:t>
            </a:r>
            <a:r>
              <a:rPr sz="1059" b="1" spc="57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985" b="1" spc="46" baseline="1851" dirty="0">
                <a:solidFill>
                  <a:srgbClr val="102A4B"/>
                </a:solidFill>
                <a:latin typeface="Arial"/>
                <a:cs typeface="Arial"/>
              </a:rPr>
              <a:t>1  </a:t>
            </a:r>
            <a:r>
              <a:rPr sz="1059" b="1" spc="13" dirty="0">
                <a:solidFill>
                  <a:srgbClr val="102A4B"/>
                </a:solidFill>
                <a:latin typeface="Arial"/>
                <a:cs typeface="Arial"/>
              </a:rPr>
              <a:t>DevOp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s</a:t>
            </a:r>
            <a:r>
              <a:rPr sz="1059" b="1" spc="40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Automatio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n    </a:t>
            </a:r>
            <a:r>
              <a:rPr sz="1059" b="1" spc="137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u="heavy" spc="18" dirty="0">
                <a:solidFill>
                  <a:srgbClr val="102A4B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 </a:t>
            </a:r>
            <a:r>
              <a:rPr sz="1059" b="1" u="heavy" dirty="0">
                <a:solidFill>
                  <a:srgbClr val="102A4B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	</a:t>
            </a:r>
            <a:r>
              <a:rPr sz="1059" b="1" u="heavy" spc="-296" dirty="0">
                <a:solidFill>
                  <a:srgbClr val="102A4B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 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    </a:t>
            </a:r>
            <a:r>
              <a:rPr sz="1059" b="1" spc="57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985" b="1" spc="46" baseline="1851" dirty="0">
                <a:solidFill>
                  <a:srgbClr val="102A4B"/>
                </a:solidFill>
                <a:latin typeface="Arial"/>
                <a:cs typeface="Arial"/>
              </a:rPr>
              <a:t>2  </a:t>
            </a:r>
            <a:r>
              <a:rPr sz="1059" b="1" spc="22" dirty="0">
                <a:solidFill>
                  <a:srgbClr val="102A4B"/>
                </a:solidFill>
                <a:latin typeface="Arial"/>
                <a:cs typeface="Arial"/>
              </a:rPr>
              <a:t>Ou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r</a:t>
            </a:r>
            <a:r>
              <a:rPr sz="1059" b="1" spc="40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Pragmati</a:t>
            </a:r>
            <a:r>
              <a:rPr sz="1059" b="1" spc="-13" dirty="0">
                <a:solidFill>
                  <a:srgbClr val="102A4B"/>
                </a:solidFill>
                <a:latin typeface="Arial"/>
                <a:cs typeface="Arial"/>
              </a:rPr>
              <a:t>c</a:t>
            </a:r>
            <a:r>
              <a:rPr sz="1059" b="1" spc="40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13" dirty="0">
                <a:solidFill>
                  <a:srgbClr val="102A4B"/>
                </a:solidFill>
                <a:latin typeface="Arial"/>
                <a:cs typeface="Arial"/>
              </a:rPr>
              <a:t>DevOp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s</a:t>
            </a:r>
            <a:r>
              <a:rPr sz="1059" b="1" spc="40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Service</a:t>
            </a:r>
            <a:r>
              <a:rPr sz="1059" b="1" spc="-35" dirty="0">
                <a:solidFill>
                  <a:srgbClr val="102A4B"/>
                </a:solidFill>
                <a:latin typeface="Arial"/>
                <a:cs typeface="Arial"/>
              </a:rPr>
              <a:t>s</a:t>
            </a:r>
            <a:r>
              <a:rPr sz="1059" b="1" spc="40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13" dirty="0">
                <a:solidFill>
                  <a:srgbClr val="102A4B"/>
                </a:solidFill>
                <a:latin typeface="Arial"/>
                <a:cs typeface="Arial"/>
              </a:rPr>
              <a:t>Framewor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k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    </a:t>
            </a:r>
            <a:r>
              <a:rPr sz="1059" b="1" spc="35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u="heavy" spc="18" dirty="0">
                <a:solidFill>
                  <a:srgbClr val="102A4B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 </a:t>
            </a:r>
            <a:r>
              <a:rPr sz="1059" b="1" u="heavy" dirty="0">
                <a:solidFill>
                  <a:srgbClr val="102A4B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	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    </a:t>
            </a:r>
            <a:r>
              <a:rPr sz="1059" b="1" spc="57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985" b="1" spc="66" baseline="1851" dirty="0">
                <a:solidFill>
                  <a:srgbClr val="102A4B"/>
                </a:solidFill>
                <a:latin typeface="Arial"/>
                <a:cs typeface="Arial"/>
              </a:rPr>
              <a:t>2</a:t>
            </a:r>
            <a:endParaRPr sz="1985" baseline="1851">
              <a:latin typeface="Arial"/>
              <a:cs typeface="Arial"/>
            </a:endParaRPr>
          </a:p>
          <a:p>
            <a:pPr marL="11206">
              <a:spcBef>
                <a:spcPts val="1249"/>
              </a:spcBef>
              <a:tabLst>
                <a:tab pos="2091689" algn="l"/>
                <a:tab pos="6927846" algn="l"/>
                <a:tab pos="7130123" algn="l"/>
              </a:tabLst>
            </a:pPr>
            <a:r>
              <a:rPr sz="1765" b="1" spc="-26" dirty="0">
                <a:solidFill>
                  <a:srgbClr val="F4AC55"/>
                </a:solidFill>
                <a:latin typeface="Arial"/>
                <a:cs typeface="Arial"/>
              </a:rPr>
              <a:t>Buil</a:t>
            </a:r>
            <a:r>
              <a:rPr sz="1765" b="1" spc="-57" dirty="0">
                <a:solidFill>
                  <a:srgbClr val="F4AC55"/>
                </a:solidFill>
                <a:latin typeface="Arial"/>
                <a:cs typeface="Arial"/>
              </a:rPr>
              <a:t>d</a:t>
            </a:r>
            <a:r>
              <a:rPr sz="1765" b="1" spc="66" dirty="0">
                <a:solidFill>
                  <a:srgbClr val="F4AC55"/>
                </a:solidFill>
                <a:latin typeface="Arial"/>
                <a:cs typeface="Arial"/>
              </a:rPr>
              <a:t> </a:t>
            </a:r>
            <a:r>
              <a:rPr sz="1765" b="1" spc="22" dirty="0">
                <a:solidFill>
                  <a:srgbClr val="F4AC55"/>
                </a:solidFill>
                <a:latin typeface="Arial"/>
                <a:cs typeface="Arial"/>
              </a:rPr>
              <a:t>Automatio</a:t>
            </a:r>
            <a:r>
              <a:rPr sz="1765" b="1" spc="4" dirty="0">
                <a:solidFill>
                  <a:srgbClr val="F4AC55"/>
                </a:solidFill>
                <a:latin typeface="Arial"/>
                <a:cs typeface="Arial"/>
              </a:rPr>
              <a:t>n</a:t>
            </a:r>
            <a:r>
              <a:rPr sz="1765" b="1" dirty="0">
                <a:solidFill>
                  <a:srgbClr val="F4AC55"/>
                </a:solidFill>
                <a:latin typeface="Arial"/>
                <a:cs typeface="Arial"/>
              </a:rPr>
              <a:t>	</a:t>
            </a:r>
            <a:r>
              <a:rPr sz="1765" b="1" u="heavy" spc="31" dirty="0">
                <a:solidFill>
                  <a:srgbClr val="F4AC55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 </a:t>
            </a:r>
            <a:r>
              <a:rPr sz="1765" b="1" u="heavy" dirty="0">
                <a:solidFill>
                  <a:srgbClr val="F4AC55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	</a:t>
            </a:r>
            <a:r>
              <a:rPr sz="1765" b="1" dirty="0">
                <a:solidFill>
                  <a:srgbClr val="F4AC55"/>
                </a:solidFill>
                <a:latin typeface="Arial"/>
                <a:cs typeface="Arial"/>
              </a:rPr>
              <a:t>	</a:t>
            </a:r>
            <a:r>
              <a:rPr sz="1941" b="1" spc="66" dirty="0">
                <a:solidFill>
                  <a:srgbClr val="F4AC55"/>
                </a:solidFill>
                <a:latin typeface="Arial"/>
                <a:cs typeface="Arial"/>
              </a:rPr>
              <a:t>3</a:t>
            </a:r>
            <a:endParaRPr sz="1941">
              <a:latin typeface="Arial"/>
              <a:cs typeface="Arial"/>
            </a:endParaRPr>
          </a:p>
          <a:p>
            <a:pPr marL="11206">
              <a:spcBef>
                <a:spcPts val="1129"/>
              </a:spcBef>
              <a:tabLst>
                <a:tab pos="2871661" algn="l"/>
                <a:tab pos="6927846" algn="l"/>
                <a:tab pos="7130123" algn="l"/>
              </a:tabLst>
            </a:pPr>
            <a:r>
              <a:rPr sz="1765" b="1" spc="31" dirty="0">
                <a:solidFill>
                  <a:srgbClr val="FF916D"/>
                </a:solidFill>
                <a:latin typeface="Arial"/>
                <a:cs typeface="Arial"/>
              </a:rPr>
              <a:t>Deploymen</a:t>
            </a:r>
            <a:r>
              <a:rPr sz="1765" b="1" spc="9" dirty="0">
                <a:solidFill>
                  <a:srgbClr val="FF916D"/>
                </a:solidFill>
                <a:latin typeface="Arial"/>
                <a:cs typeface="Arial"/>
              </a:rPr>
              <a:t>t</a:t>
            </a:r>
            <a:r>
              <a:rPr sz="1765" b="1" spc="66" dirty="0">
                <a:solidFill>
                  <a:srgbClr val="FF916D"/>
                </a:solidFill>
                <a:latin typeface="Arial"/>
                <a:cs typeface="Arial"/>
              </a:rPr>
              <a:t> </a:t>
            </a:r>
            <a:r>
              <a:rPr sz="1765" b="1" spc="22" dirty="0">
                <a:solidFill>
                  <a:srgbClr val="FF916D"/>
                </a:solidFill>
                <a:latin typeface="Arial"/>
                <a:cs typeface="Arial"/>
              </a:rPr>
              <a:t>Automatio</a:t>
            </a:r>
            <a:r>
              <a:rPr sz="1765" b="1" spc="4" dirty="0">
                <a:solidFill>
                  <a:srgbClr val="FF916D"/>
                </a:solidFill>
                <a:latin typeface="Arial"/>
                <a:cs typeface="Arial"/>
              </a:rPr>
              <a:t>n</a:t>
            </a:r>
            <a:r>
              <a:rPr sz="1765" b="1" dirty="0">
                <a:solidFill>
                  <a:srgbClr val="FF916D"/>
                </a:solidFill>
                <a:latin typeface="Arial"/>
                <a:cs typeface="Arial"/>
              </a:rPr>
              <a:t>	</a:t>
            </a:r>
            <a:r>
              <a:rPr sz="1765" b="1" u="heavy" spc="31" dirty="0">
                <a:solidFill>
                  <a:srgbClr val="FF916D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 </a:t>
            </a:r>
            <a:r>
              <a:rPr sz="1765" b="1" u="heavy" dirty="0">
                <a:solidFill>
                  <a:srgbClr val="FF916D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	</a:t>
            </a:r>
            <a:r>
              <a:rPr sz="1765" b="1" dirty="0">
                <a:solidFill>
                  <a:srgbClr val="FF916D"/>
                </a:solidFill>
                <a:latin typeface="Arial"/>
                <a:cs typeface="Arial"/>
              </a:rPr>
              <a:t>	</a:t>
            </a:r>
            <a:r>
              <a:rPr sz="1941" b="1" spc="66" dirty="0">
                <a:solidFill>
                  <a:srgbClr val="FF916D"/>
                </a:solidFill>
                <a:latin typeface="Arial"/>
                <a:cs typeface="Arial"/>
              </a:rPr>
              <a:t>6</a:t>
            </a:r>
            <a:endParaRPr sz="194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770" y="1708071"/>
            <a:ext cx="7318562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556580" algn="l"/>
                <a:tab pos="6928966" algn="l"/>
                <a:tab pos="7160941" algn="l"/>
              </a:tabLst>
            </a:pPr>
            <a:r>
              <a:rPr sz="1765" b="1" spc="49" dirty="0">
                <a:solidFill>
                  <a:srgbClr val="63C0FF"/>
                </a:solidFill>
                <a:latin typeface="Arial"/>
                <a:cs typeface="Arial"/>
              </a:rPr>
              <a:t>Int</a:t>
            </a:r>
            <a:r>
              <a:rPr sz="1765" b="1" spc="13" dirty="0">
                <a:solidFill>
                  <a:srgbClr val="63C0FF"/>
                </a:solidFill>
                <a:latin typeface="Arial"/>
                <a:cs typeface="Arial"/>
              </a:rPr>
              <a:t>r</a:t>
            </a:r>
            <a:r>
              <a:rPr sz="1765" b="1" dirty="0">
                <a:solidFill>
                  <a:srgbClr val="63C0FF"/>
                </a:solidFill>
                <a:latin typeface="Arial"/>
                <a:cs typeface="Arial"/>
              </a:rPr>
              <a:t>oductio</a:t>
            </a:r>
            <a:r>
              <a:rPr sz="1765" b="1" spc="-22" dirty="0">
                <a:solidFill>
                  <a:srgbClr val="63C0FF"/>
                </a:solidFill>
                <a:latin typeface="Arial"/>
                <a:cs typeface="Arial"/>
              </a:rPr>
              <a:t>n</a:t>
            </a:r>
            <a:r>
              <a:rPr sz="1765" b="1" dirty="0">
                <a:solidFill>
                  <a:srgbClr val="63C0FF"/>
                </a:solidFill>
                <a:latin typeface="Arial"/>
                <a:cs typeface="Arial"/>
              </a:rPr>
              <a:t>	</a:t>
            </a:r>
            <a:r>
              <a:rPr sz="1765" b="1" u="heavy" spc="31" dirty="0">
                <a:solidFill>
                  <a:srgbClr val="63C0FF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 </a:t>
            </a:r>
            <a:r>
              <a:rPr sz="1765" b="1" u="heavy" dirty="0">
                <a:solidFill>
                  <a:srgbClr val="63C0FF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	</a:t>
            </a:r>
            <a:r>
              <a:rPr sz="1765" b="1" dirty="0">
                <a:solidFill>
                  <a:srgbClr val="63C0FF"/>
                </a:solidFill>
                <a:latin typeface="Arial"/>
                <a:cs typeface="Arial"/>
              </a:rPr>
              <a:t>	</a:t>
            </a:r>
            <a:r>
              <a:rPr sz="1941" b="1" spc="66" dirty="0">
                <a:solidFill>
                  <a:srgbClr val="63C0FF"/>
                </a:solidFill>
                <a:latin typeface="Arial"/>
                <a:cs typeface="Arial"/>
              </a:rPr>
              <a:t>1</a:t>
            </a:r>
            <a:endParaRPr sz="194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5788" y="4792826"/>
            <a:ext cx="6939243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989150" algn="l"/>
                <a:tab pos="6927846" algn="l"/>
              </a:tabLst>
            </a:pPr>
            <a:r>
              <a:rPr sz="1765" b="1" spc="-57" dirty="0">
                <a:solidFill>
                  <a:srgbClr val="7BD19E"/>
                </a:solidFill>
                <a:latin typeface="Arial"/>
                <a:cs typeface="Arial"/>
              </a:rPr>
              <a:t>Test</a:t>
            </a:r>
            <a:r>
              <a:rPr sz="1765" b="1" spc="31" dirty="0">
                <a:solidFill>
                  <a:srgbClr val="7BD19E"/>
                </a:solidFill>
                <a:latin typeface="Arial"/>
                <a:cs typeface="Arial"/>
              </a:rPr>
              <a:t> </a:t>
            </a:r>
            <a:r>
              <a:rPr sz="1765" b="1" spc="22" dirty="0">
                <a:solidFill>
                  <a:srgbClr val="7BD19E"/>
                </a:solidFill>
                <a:latin typeface="Arial"/>
                <a:cs typeface="Arial"/>
              </a:rPr>
              <a:t>Automation	</a:t>
            </a:r>
            <a:r>
              <a:rPr sz="1765" b="1" u="heavy" spc="53" dirty="0">
                <a:solidFill>
                  <a:srgbClr val="7BD19E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 </a:t>
            </a:r>
            <a:r>
              <a:rPr sz="1765" b="1" u="heavy" spc="22" dirty="0">
                <a:solidFill>
                  <a:srgbClr val="7BD19E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	</a:t>
            </a:r>
            <a:endParaRPr sz="176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5788" y="5212823"/>
            <a:ext cx="7298951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044239" algn="l"/>
                <a:tab pos="6825867" algn="l"/>
                <a:tab pos="6990601" algn="l"/>
              </a:tabLst>
            </a:pPr>
            <a:r>
              <a:rPr sz="1765" b="1" spc="9" dirty="0">
                <a:solidFill>
                  <a:srgbClr val="C59CE1"/>
                </a:solidFill>
                <a:latin typeface="Arial"/>
                <a:cs typeface="Arial"/>
              </a:rPr>
              <a:t>Infrastructu</a:t>
            </a:r>
            <a:r>
              <a:rPr sz="1765" b="1" spc="-26" dirty="0">
                <a:solidFill>
                  <a:srgbClr val="C59CE1"/>
                </a:solidFill>
                <a:latin typeface="Arial"/>
                <a:cs typeface="Arial"/>
              </a:rPr>
              <a:t>r</a:t>
            </a:r>
            <a:r>
              <a:rPr sz="1765" b="1" spc="31" dirty="0">
                <a:solidFill>
                  <a:srgbClr val="C59CE1"/>
                </a:solidFill>
                <a:latin typeface="Arial"/>
                <a:cs typeface="Arial"/>
              </a:rPr>
              <a:t>e</a:t>
            </a:r>
            <a:r>
              <a:rPr sz="1765" b="1" spc="66" dirty="0">
                <a:solidFill>
                  <a:srgbClr val="C59CE1"/>
                </a:solidFill>
                <a:latin typeface="Arial"/>
                <a:cs typeface="Arial"/>
              </a:rPr>
              <a:t> </a:t>
            </a:r>
            <a:r>
              <a:rPr sz="1765" b="1" spc="22" dirty="0">
                <a:solidFill>
                  <a:srgbClr val="C59CE1"/>
                </a:solidFill>
                <a:latin typeface="Arial"/>
                <a:cs typeface="Arial"/>
              </a:rPr>
              <a:t>Automatio</a:t>
            </a:r>
            <a:r>
              <a:rPr sz="1765" b="1" spc="4" dirty="0">
                <a:solidFill>
                  <a:srgbClr val="C59CE1"/>
                </a:solidFill>
                <a:latin typeface="Arial"/>
                <a:cs typeface="Arial"/>
              </a:rPr>
              <a:t>n</a:t>
            </a:r>
            <a:r>
              <a:rPr sz="1765" b="1" dirty="0">
                <a:solidFill>
                  <a:srgbClr val="C59CE1"/>
                </a:solidFill>
                <a:latin typeface="Arial"/>
                <a:cs typeface="Arial"/>
              </a:rPr>
              <a:t>	</a:t>
            </a:r>
            <a:r>
              <a:rPr sz="1765" b="1" u="heavy" spc="31" dirty="0">
                <a:solidFill>
                  <a:srgbClr val="C59CE1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 </a:t>
            </a:r>
            <a:r>
              <a:rPr sz="1765" b="1" u="heavy" dirty="0">
                <a:solidFill>
                  <a:srgbClr val="C59CE1"/>
                </a:solidFill>
                <a:uFill>
                  <a:solidFill>
                    <a:srgbClr val="102A4B"/>
                  </a:solidFill>
                </a:uFill>
                <a:latin typeface="Arial"/>
                <a:cs typeface="Arial"/>
              </a:rPr>
              <a:t>	</a:t>
            </a:r>
            <a:r>
              <a:rPr sz="1765" b="1" dirty="0">
                <a:solidFill>
                  <a:srgbClr val="C59CE1"/>
                </a:solidFill>
                <a:latin typeface="Arial"/>
                <a:cs typeface="Arial"/>
              </a:rPr>
              <a:t>	</a:t>
            </a:r>
            <a:r>
              <a:rPr sz="1941" b="1" spc="84" dirty="0">
                <a:solidFill>
                  <a:srgbClr val="C59CE1"/>
                </a:solidFill>
                <a:latin typeface="Arial"/>
                <a:cs typeface="Arial"/>
              </a:rPr>
              <a:t>12</a:t>
            </a:r>
            <a:endParaRPr sz="194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74797" y="4760939"/>
            <a:ext cx="168649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b="1" spc="66" dirty="0">
                <a:solidFill>
                  <a:srgbClr val="7BD19E"/>
                </a:solidFill>
                <a:latin typeface="Arial"/>
                <a:cs typeface="Arial"/>
              </a:rPr>
              <a:t>9</a:t>
            </a:r>
            <a:endParaRPr sz="1941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34741" y="2377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9439079" y="2377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4179565" y="2817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9439079" y="2817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4312810" y="32577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9439079" y="32577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5866111" y="369803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9439079" y="369803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4436426" y="41383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9439079" y="41383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3897727" y="19369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9439079" y="19369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5216503" y="45785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9439079" y="45785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4334035" y="50188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9439079" y="50188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5387147" y="54591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9338226" y="54591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453782" y="477046"/>
            <a:ext cx="1873624" cy="39154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2471" spc="119" dirty="0">
                <a:solidFill>
                  <a:srgbClr val="FFFFFF"/>
                </a:solidFill>
              </a:rPr>
              <a:t>CONTENTS</a:t>
            </a:r>
            <a:endParaRPr sz="2471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4859" y="3661438"/>
            <a:ext cx="1346947" cy="505946"/>
          </a:xfrm>
          <a:custGeom>
            <a:avLst/>
            <a:gdLst/>
            <a:ahLst/>
            <a:cxnLst/>
            <a:rect l="l" t="t" r="r" b="b"/>
            <a:pathLst>
              <a:path w="1526539" h="573404">
                <a:moveTo>
                  <a:pt x="1313815" y="0"/>
                </a:moveTo>
                <a:lnTo>
                  <a:pt x="0" y="0"/>
                </a:lnTo>
                <a:lnTo>
                  <a:pt x="0" y="573087"/>
                </a:lnTo>
                <a:lnTo>
                  <a:pt x="1313815" y="573087"/>
                </a:lnTo>
                <a:lnTo>
                  <a:pt x="1526349" y="286550"/>
                </a:lnTo>
                <a:lnTo>
                  <a:pt x="1313815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464859" y="4412505"/>
            <a:ext cx="1346947" cy="505946"/>
          </a:xfrm>
          <a:custGeom>
            <a:avLst/>
            <a:gdLst/>
            <a:ahLst/>
            <a:cxnLst/>
            <a:rect l="l" t="t" r="r" b="b"/>
            <a:pathLst>
              <a:path w="1526539" h="573404">
                <a:moveTo>
                  <a:pt x="1313815" y="0"/>
                </a:moveTo>
                <a:lnTo>
                  <a:pt x="0" y="0"/>
                </a:lnTo>
                <a:lnTo>
                  <a:pt x="0" y="573087"/>
                </a:lnTo>
                <a:lnTo>
                  <a:pt x="1313815" y="573087"/>
                </a:lnTo>
                <a:lnTo>
                  <a:pt x="1526349" y="286550"/>
                </a:lnTo>
                <a:lnTo>
                  <a:pt x="1313815" y="0"/>
                </a:lnTo>
                <a:close/>
              </a:path>
            </a:pathLst>
          </a:custGeom>
          <a:solidFill>
            <a:srgbClr val="63C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464859" y="5175168"/>
            <a:ext cx="1346947" cy="505946"/>
          </a:xfrm>
          <a:custGeom>
            <a:avLst/>
            <a:gdLst/>
            <a:ahLst/>
            <a:cxnLst/>
            <a:rect l="l" t="t" r="r" b="b"/>
            <a:pathLst>
              <a:path w="1526539" h="573404">
                <a:moveTo>
                  <a:pt x="1313815" y="0"/>
                </a:moveTo>
                <a:lnTo>
                  <a:pt x="0" y="0"/>
                </a:lnTo>
                <a:lnTo>
                  <a:pt x="0" y="573087"/>
                </a:lnTo>
                <a:lnTo>
                  <a:pt x="1313815" y="573087"/>
                </a:lnTo>
                <a:lnTo>
                  <a:pt x="1526349" y="286550"/>
                </a:lnTo>
                <a:lnTo>
                  <a:pt x="1313815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464859" y="5923723"/>
            <a:ext cx="1346947" cy="505946"/>
          </a:xfrm>
          <a:custGeom>
            <a:avLst/>
            <a:gdLst/>
            <a:ahLst/>
            <a:cxnLst/>
            <a:rect l="l" t="t" r="r" b="b"/>
            <a:pathLst>
              <a:path w="1526539" h="573404">
                <a:moveTo>
                  <a:pt x="1313815" y="0"/>
                </a:moveTo>
                <a:lnTo>
                  <a:pt x="0" y="0"/>
                </a:lnTo>
                <a:lnTo>
                  <a:pt x="0" y="573087"/>
                </a:lnTo>
                <a:lnTo>
                  <a:pt x="1313815" y="573087"/>
                </a:lnTo>
                <a:lnTo>
                  <a:pt x="1526349" y="286550"/>
                </a:lnTo>
                <a:lnTo>
                  <a:pt x="1313815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2583410" y="3762763"/>
            <a:ext cx="739588" cy="2965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dirty="0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r>
              <a:rPr sz="794" b="1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4" b="1" spc="26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sz="1059" b="1" spc="-9" dirty="0">
                <a:solidFill>
                  <a:srgbClr val="FFFFFF"/>
                </a:solidFill>
                <a:latin typeface="Arial"/>
                <a:cs typeface="Arial"/>
              </a:rPr>
              <a:t>Foundat</a:t>
            </a:r>
            <a:r>
              <a:rPr sz="1059" b="1" spc="-22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059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3411" y="4517598"/>
            <a:ext cx="767043" cy="2965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dirty="0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r>
              <a:rPr sz="794" b="1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4" b="1" spc="26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sz="1059" b="1" spc="4" dirty="0">
                <a:solidFill>
                  <a:srgbClr val="FFFFFF"/>
                </a:solidFill>
                <a:latin typeface="Arial"/>
                <a:cs typeface="Arial"/>
              </a:rPr>
              <a:t>Automat</a:t>
            </a:r>
            <a:r>
              <a:rPr sz="1059" b="1" spc="-22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059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3411" y="5272808"/>
            <a:ext cx="693084" cy="2965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dirty="0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r>
              <a:rPr sz="794" b="1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4" b="1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sz="1059" b="1" spc="-18" dirty="0">
                <a:solidFill>
                  <a:srgbClr val="FFFFFF"/>
                </a:solidFill>
                <a:latin typeface="Arial"/>
                <a:cs typeface="Arial"/>
              </a:rPr>
              <a:t>Streamline</a:t>
            </a:r>
            <a:endParaRPr sz="1059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3411" y="6021966"/>
            <a:ext cx="968749" cy="2965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dirty="0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r>
              <a:rPr sz="794" b="1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4" b="1" spc="2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sz="1059" b="1" spc="-26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endParaRPr sz="1059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8741" y="918135"/>
            <a:ext cx="7294469" cy="24540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6335" marR="146245">
              <a:lnSpc>
                <a:spcPct val="125000"/>
              </a:lnSpc>
              <a:spcBef>
                <a:spcPts val="88"/>
              </a:spcBef>
            </a:pPr>
            <a:r>
              <a:rPr sz="1059" dirty="0">
                <a:solidFill>
                  <a:srgbClr val="222222"/>
                </a:solidFill>
                <a:latin typeface="Microsoft Sans Serif"/>
                <a:cs typeface="Microsoft Sans Serif"/>
              </a:rPr>
              <a:t>Just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57" dirty="0">
                <a:solidFill>
                  <a:srgbClr val="222222"/>
                </a:solidFill>
                <a:latin typeface="Microsoft Sans Serif"/>
                <a:cs typeface="Microsoft Sans Serif"/>
              </a:rPr>
              <a:t>as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the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Industrial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Revolution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introduced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the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222222"/>
                </a:solidFill>
                <a:latin typeface="Microsoft Sans Serif"/>
                <a:cs typeface="Microsoft Sans Serif"/>
              </a:rPr>
              <a:t>manufacturing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industry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62" dirty="0">
                <a:solidFill>
                  <a:srgbClr val="222222"/>
                </a:solidFill>
                <a:latin typeface="Microsoft Sans Serif"/>
                <a:cs typeface="Microsoft Sans Serif"/>
              </a:rPr>
              <a:t>to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rolling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assembly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4" dirty="0">
                <a:solidFill>
                  <a:srgbClr val="222222"/>
                </a:solidFill>
                <a:latin typeface="Microsoft Sans Serif"/>
                <a:cs typeface="Microsoft Sans Serif"/>
              </a:rPr>
              <a:t>lines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and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automated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processes,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DevOps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13" dirty="0">
                <a:solidFill>
                  <a:srgbClr val="222222"/>
                </a:solidFill>
                <a:latin typeface="Microsoft Sans Serif"/>
                <a:cs typeface="Microsoft Sans Serif"/>
              </a:rPr>
              <a:t>processes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are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222222"/>
                </a:solidFill>
                <a:latin typeface="Microsoft Sans Serif"/>
                <a:cs typeface="Microsoft Sans Serif"/>
              </a:rPr>
              <a:t>ingrained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with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automation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techniques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that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provide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rapid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222222"/>
                </a:solidFill>
                <a:latin typeface="Microsoft Sans Serif"/>
                <a:cs typeface="Microsoft Sans Serif"/>
              </a:rPr>
              <a:t>feedback,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222222"/>
                </a:solidFill>
                <a:latin typeface="Microsoft Sans Serif"/>
                <a:cs typeface="Microsoft Sans Serif"/>
              </a:rPr>
              <a:t>repeatable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processes,</a:t>
            </a:r>
            <a:r>
              <a:rPr sz="1059" spc="53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and</a:t>
            </a:r>
            <a:r>
              <a:rPr sz="1059" spc="53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consistent</a:t>
            </a:r>
            <a:r>
              <a:rPr sz="1059" spc="57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creation</a:t>
            </a:r>
            <a:r>
              <a:rPr sz="1059" spc="53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of</a:t>
            </a:r>
            <a:r>
              <a:rPr sz="1059" spc="57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13" dirty="0">
                <a:solidFill>
                  <a:srgbClr val="222222"/>
                </a:solidFill>
                <a:latin typeface="Microsoft Sans Serif"/>
                <a:cs typeface="Microsoft Sans Serif"/>
              </a:rPr>
              <a:t>business</a:t>
            </a:r>
            <a:r>
              <a:rPr sz="1059" spc="53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application</a:t>
            </a:r>
            <a:r>
              <a:rPr sz="1059" spc="57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13" dirty="0">
                <a:solidFill>
                  <a:srgbClr val="222222"/>
                </a:solidFill>
                <a:latin typeface="Microsoft Sans Serif"/>
                <a:cs typeface="Microsoft Sans Serif"/>
              </a:rPr>
              <a:t>systems.</a:t>
            </a:r>
            <a:r>
              <a:rPr sz="1059" spc="53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With</a:t>
            </a:r>
            <a:r>
              <a:rPr sz="1059" spc="57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the</a:t>
            </a:r>
            <a:r>
              <a:rPr sz="1059" spc="53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convergence</a:t>
            </a:r>
            <a:r>
              <a:rPr sz="1059" spc="57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of</a:t>
            </a:r>
            <a:r>
              <a:rPr sz="1059" spc="53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multiple</a:t>
            </a:r>
            <a:r>
              <a:rPr sz="1059" spc="57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18" dirty="0">
                <a:solidFill>
                  <a:srgbClr val="222222"/>
                </a:solidFill>
                <a:latin typeface="Microsoft Sans Serif"/>
                <a:cs typeface="Microsoft Sans Serif"/>
              </a:rPr>
              <a:t>systems</a:t>
            </a:r>
            <a:r>
              <a:rPr sz="1059" spc="53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and </a:t>
            </a:r>
            <a:r>
              <a:rPr sz="1059" spc="18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26" dirty="0">
                <a:solidFill>
                  <a:srgbClr val="222222"/>
                </a:solidFill>
                <a:latin typeface="Microsoft Sans Serif"/>
                <a:cs typeface="Microsoft Sans Serif"/>
              </a:rPr>
              <a:t>IT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dirty="0">
                <a:solidFill>
                  <a:srgbClr val="222222"/>
                </a:solidFill>
                <a:latin typeface="Microsoft Sans Serif"/>
                <a:cs typeface="Microsoft Sans Serif"/>
              </a:rPr>
              <a:t>professionals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dirty="0">
                <a:solidFill>
                  <a:srgbClr val="222222"/>
                </a:solidFill>
                <a:latin typeface="Microsoft Sans Serif"/>
                <a:cs typeface="Microsoft Sans Serif"/>
              </a:rPr>
              <a:t>all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focusing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on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the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delivery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of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222222"/>
                </a:solidFill>
                <a:latin typeface="Microsoft Sans Serif"/>
                <a:cs typeface="Microsoft Sans Serif"/>
              </a:rPr>
              <a:t>these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applications,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222222"/>
                </a:solidFill>
                <a:latin typeface="Microsoft Sans Serif"/>
                <a:cs typeface="Microsoft Sans Serif"/>
              </a:rPr>
              <a:t>these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13" dirty="0">
                <a:solidFill>
                  <a:srgbClr val="222222"/>
                </a:solidFill>
                <a:latin typeface="Microsoft Sans Serif"/>
                <a:cs typeface="Microsoft Sans Serif"/>
              </a:rPr>
              <a:t>processes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quickly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become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complex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and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13" dirty="0">
                <a:solidFill>
                  <a:srgbClr val="222222"/>
                </a:solidFill>
                <a:latin typeface="Microsoft Sans Serif"/>
                <a:cs typeface="Microsoft Sans Serif"/>
              </a:rPr>
              <a:t>can </a:t>
            </a:r>
            <a:r>
              <a:rPr sz="1059" spc="-269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seem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 daunting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62" dirty="0">
                <a:solidFill>
                  <a:srgbClr val="222222"/>
                </a:solidFill>
                <a:latin typeface="Microsoft Sans Serif"/>
                <a:cs typeface="Microsoft Sans Serif"/>
              </a:rPr>
              <a:t>to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implement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for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the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222222"/>
                </a:solidFill>
                <a:latin typeface="Microsoft Sans Serif"/>
                <a:cs typeface="Microsoft Sans Serif"/>
              </a:rPr>
              <a:t>first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time.</a:t>
            </a:r>
            <a:endParaRPr sz="1059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1368">
              <a:latin typeface="Microsoft Sans Serif"/>
              <a:cs typeface="Microsoft Sans Serif"/>
            </a:endParaRPr>
          </a:p>
          <a:p>
            <a:pPr marL="26335" marR="4483">
              <a:lnSpc>
                <a:spcPct val="125000"/>
              </a:lnSpc>
            </a:pP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Our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222222"/>
                </a:solidFill>
                <a:latin typeface="Microsoft Sans Serif"/>
                <a:cs typeface="Microsoft Sans Serif"/>
              </a:rPr>
              <a:t>experts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have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grouped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222222"/>
                </a:solidFill>
                <a:latin typeface="Microsoft Sans Serif"/>
                <a:cs typeface="Microsoft Sans Serif"/>
              </a:rPr>
              <a:t>these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13" dirty="0">
                <a:solidFill>
                  <a:srgbClr val="222222"/>
                </a:solidFill>
                <a:latin typeface="Microsoft Sans Serif"/>
                <a:cs typeface="Microsoft Sans Serif"/>
              </a:rPr>
              <a:t>processes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into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four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26" dirty="0">
                <a:solidFill>
                  <a:srgbClr val="222222"/>
                </a:solidFill>
                <a:latin typeface="Microsoft Sans Serif"/>
                <a:cs typeface="Microsoft Sans Serif"/>
              </a:rPr>
              <a:t>areas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of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dirty="0">
                <a:solidFill>
                  <a:srgbClr val="222222"/>
                </a:solidFill>
                <a:latin typeface="Microsoft Sans Serif"/>
                <a:cs typeface="Microsoft Sans Serif"/>
              </a:rPr>
              <a:t>focus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for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implementing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automation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that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18" dirty="0">
                <a:solidFill>
                  <a:srgbClr val="222222"/>
                </a:solidFill>
                <a:latin typeface="Microsoft Sans Serif"/>
                <a:cs typeface="Microsoft Sans Serif"/>
              </a:rPr>
              <a:t>can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each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help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your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organization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gain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222222"/>
                </a:solidFill>
                <a:latin typeface="Microsoft Sans Serif"/>
                <a:cs typeface="Microsoft Sans Serif"/>
              </a:rPr>
              <a:t>efficiencies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and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improve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your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overall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26" dirty="0">
                <a:solidFill>
                  <a:srgbClr val="222222"/>
                </a:solidFill>
                <a:latin typeface="Microsoft Sans Serif"/>
                <a:cs typeface="Microsoft Sans Serif"/>
              </a:rPr>
              <a:t>IT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processes: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Build,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Deployment,</a:t>
            </a:r>
            <a:r>
              <a:rPr sz="1059" spc="49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26" dirty="0">
                <a:solidFill>
                  <a:srgbClr val="222222"/>
                </a:solidFill>
                <a:latin typeface="Microsoft Sans Serif"/>
                <a:cs typeface="Microsoft Sans Serif"/>
              </a:rPr>
              <a:t>Test,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and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Infrastructure. </a:t>
            </a:r>
            <a:r>
              <a:rPr sz="1059" spc="18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With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each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of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222222"/>
                </a:solidFill>
                <a:latin typeface="Microsoft Sans Serif"/>
                <a:cs typeface="Microsoft Sans Serif"/>
              </a:rPr>
              <a:t>these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22" dirty="0">
                <a:solidFill>
                  <a:srgbClr val="222222"/>
                </a:solidFill>
                <a:latin typeface="Microsoft Sans Serif"/>
                <a:cs typeface="Microsoft Sans Serif"/>
              </a:rPr>
              <a:t>areas,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4" dirty="0">
                <a:solidFill>
                  <a:srgbClr val="222222"/>
                </a:solidFill>
                <a:latin typeface="Microsoft Sans Serif"/>
                <a:cs typeface="Microsoft Sans Serif"/>
              </a:rPr>
              <a:t>AEM’s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222222"/>
                </a:solidFill>
                <a:latin typeface="Microsoft Sans Serif"/>
                <a:cs typeface="Microsoft Sans Serif"/>
              </a:rPr>
              <a:t>experts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will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guide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your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222222"/>
                </a:solidFill>
                <a:latin typeface="Microsoft Sans Serif"/>
                <a:cs typeface="Microsoft Sans Serif"/>
              </a:rPr>
              <a:t>organization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in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the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222222"/>
                </a:solidFill>
                <a:latin typeface="Microsoft Sans Serif"/>
                <a:cs typeface="Microsoft Sans Serif"/>
              </a:rPr>
              <a:t>development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4" dirty="0">
                <a:solidFill>
                  <a:srgbClr val="222222"/>
                </a:solidFill>
                <a:latin typeface="Microsoft Sans Serif"/>
                <a:cs typeface="Microsoft Sans Serif"/>
              </a:rPr>
              <a:t>of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optimized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26" dirty="0">
                <a:solidFill>
                  <a:srgbClr val="222222"/>
                </a:solidFill>
                <a:latin typeface="Microsoft Sans Serif"/>
                <a:cs typeface="Microsoft Sans Serif"/>
              </a:rPr>
              <a:t>IT</a:t>
            </a:r>
            <a:r>
              <a:rPr sz="1059" spc="40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222222"/>
                </a:solidFill>
                <a:latin typeface="Microsoft Sans Serif"/>
                <a:cs typeface="Microsoft Sans Serif"/>
              </a:rPr>
              <a:t>processes </a:t>
            </a:r>
            <a:r>
              <a:rPr sz="1059" spc="-4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9" dirty="0">
                <a:solidFill>
                  <a:srgbClr val="222222"/>
                </a:solidFill>
                <a:latin typeface="Microsoft Sans Serif"/>
                <a:cs typeface="Microsoft Sans Serif"/>
              </a:rPr>
              <a:t>that</a:t>
            </a:r>
            <a:r>
              <a:rPr sz="1059" spc="6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57" dirty="0">
                <a:solidFill>
                  <a:srgbClr val="222222"/>
                </a:solidFill>
                <a:latin typeface="Microsoft Sans Serif"/>
                <a:cs typeface="Microsoft Sans Serif"/>
              </a:rPr>
              <a:t>adopt</a:t>
            </a:r>
            <a:r>
              <a:rPr sz="1059" spc="66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core</a:t>
            </a:r>
            <a:r>
              <a:rPr sz="1059" spc="6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enabling</a:t>
            </a:r>
            <a:r>
              <a:rPr sz="1059" spc="66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disciplines,</a:t>
            </a:r>
            <a:r>
              <a:rPr sz="1059" spc="66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9" dirty="0">
                <a:solidFill>
                  <a:srgbClr val="222222"/>
                </a:solidFill>
                <a:latin typeface="Microsoft Sans Serif"/>
                <a:cs typeface="Microsoft Sans Serif"/>
              </a:rPr>
              <a:t>monitor</a:t>
            </a:r>
            <a:r>
              <a:rPr sz="1059" spc="6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222222"/>
                </a:solidFill>
                <a:latin typeface="Microsoft Sans Serif"/>
                <a:cs typeface="Microsoft Sans Serif"/>
              </a:rPr>
              <a:t>key</a:t>
            </a:r>
            <a:r>
              <a:rPr sz="1059" spc="66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performance</a:t>
            </a:r>
            <a:r>
              <a:rPr sz="1059" spc="6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indicators,</a:t>
            </a:r>
            <a:r>
              <a:rPr sz="1059" spc="66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222222"/>
                </a:solidFill>
                <a:latin typeface="Microsoft Sans Serif"/>
                <a:cs typeface="Microsoft Sans Serif"/>
              </a:rPr>
              <a:t>and</a:t>
            </a:r>
            <a:r>
              <a:rPr sz="1059" spc="66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222222"/>
                </a:solidFill>
                <a:latin typeface="Microsoft Sans Serif"/>
                <a:cs typeface="Microsoft Sans Serif"/>
              </a:rPr>
              <a:t>avoid</a:t>
            </a:r>
            <a:r>
              <a:rPr sz="1059" spc="6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49" dirty="0">
                <a:solidFill>
                  <a:srgbClr val="222222"/>
                </a:solidFill>
                <a:latin typeface="Microsoft Sans Serif"/>
                <a:cs typeface="Microsoft Sans Serif"/>
              </a:rPr>
              <a:t>potential</a:t>
            </a:r>
            <a:r>
              <a:rPr sz="1059" spc="66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red</a:t>
            </a:r>
            <a:r>
              <a:rPr sz="1059" spc="66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222222"/>
                </a:solidFill>
                <a:latin typeface="Microsoft Sans Serif"/>
                <a:cs typeface="Microsoft Sans Serif"/>
              </a:rPr>
              <a:t>flag</a:t>
            </a:r>
            <a:r>
              <a:rPr sz="1059" spc="62" dirty="0">
                <a:solidFill>
                  <a:srgbClr val="222222"/>
                </a:solidFill>
                <a:latin typeface="Microsoft Sans Serif"/>
                <a:cs typeface="Microsoft Sans Serif"/>
              </a:rPr>
              <a:t> </a:t>
            </a:r>
            <a:r>
              <a:rPr sz="1059" dirty="0">
                <a:solidFill>
                  <a:srgbClr val="222222"/>
                </a:solidFill>
                <a:latin typeface="Microsoft Sans Serif"/>
                <a:cs typeface="Microsoft Sans Serif"/>
              </a:rPr>
              <a:t>areas.</a:t>
            </a:r>
            <a:endParaRPr sz="1059">
              <a:latin typeface="Microsoft Sans Serif"/>
              <a:cs typeface="Microsoft Sans Serif"/>
            </a:endParaRPr>
          </a:p>
          <a:p>
            <a:pPr marL="11206">
              <a:spcBef>
                <a:spcPts val="1152"/>
              </a:spcBef>
            </a:pPr>
            <a:r>
              <a:rPr sz="1588" b="1" spc="26" dirty="0">
                <a:solidFill>
                  <a:srgbClr val="63C0FF"/>
                </a:solidFill>
                <a:latin typeface="Arial"/>
                <a:cs typeface="Arial"/>
              </a:rPr>
              <a:t>Our</a:t>
            </a:r>
            <a:r>
              <a:rPr sz="1588" b="1" spc="49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4" dirty="0">
                <a:solidFill>
                  <a:srgbClr val="63C0FF"/>
                </a:solidFill>
                <a:latin typeface="Arial"/>
                <a:cs typeface="Arial"/>
              </a:rPr>
              <a:t>Pragmatic</a:t>
            </a:r>
            <a:r>
              <a:rPr sz="1588" b="1" spc="5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18" dirty="0">
                <a:solidFill>
                  <a:srgbClr val="63C0FF"/>
                </a:solidFill>
                <a:latin typeface="Arial"/>
                <a:cs typeface="Arial"/>
              </a:rPr>
              <a:t>DevOps</a:t>
            </a:r>
            <a:r>
              <a:rPr sz="1588" b="1" spc="5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35" dirty="0">
                <a:solidFill>
                  <a:srgbClr val="63C0FF"/>
                </a:solidFill>
                <a:latin typeface="Arial"/>
                <a:cs typeface="Arial"/>
              </a:rPr>
              <a:t>Services</a:t>
            </a:r>
            <a:r>
              <a:rPr sz="1588" b="1" spc="5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22" dirty="0">
                <a:solidFill>
                  <a:srgbClr val="63C0FF"/>
                </a:solidFill>
                <a:latin typeface="Arial"/>
                <a:cs typeface="Arial"/>
              </a:rPr>
              <a:t>Framework</a:t>
            </a:r>
            <a:endParaRPr sz="1588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38741" y="-294129"/>
            <a:ext cx="2013697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18" dirty="0">
                <a:solidFill>
                  <a:srgbClr val="63C0FF"/>
                </a:solidFill>
              </a:rPr>
              <a:t>DevOps</a:t>
            </a:r>
            <a:r>
              <a:rPr spc="9" dirty="0">
                <a:solidFill>
                  <a:srgbClr val="63C0FF"/>
                </a:solidFill>
              </a:rPr>
              <a:t> </a:t>
            </a:r>
            <a:r>
              <a:rPr spc="18" dirty="0">
                <a:solidFill>
                  <a:srgbClr val="63C0FF"/>
                </a:solidFill>
              </a:rPr>
              <a:t>Automation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54795" y="4412506"/>
            <a:ext cx="1063999" cy="403957"/>
          </a:xfrm>
          <a:prstGeom prst="rect">
            <a:avLst/>
          </a:prstGeom>
          <a:solidFill>
            <a:srgbClr val="F4AC55"/>
          </a:solidFill>
        </p:spPr>
        <p:txBody>
          <a:bodyPr vert="horz" wrap="square" lIns="0" tIns="95250" rIns="0" bIns="0" rtlCol="0">
            <a:spAutoFit/>
          </a:bodyPr>
          <a:lstStyle/>
          <a:p>
            <a:pPr marL="181545" marR="144003" indent="209000">
              <a:lnSpc>
                <a:spcPts val="1235"/>
              </a:lnSpc>
              <a:spcBef>
                <a:spcPts val="750"/>
              </a:spcBef>
            </a:pPr>
            <a:r>
              <a:rPr sz="1059" b="1" spc="-44" dirty="0">
                <a:solidFill>
                  <a:srgbClr val="FFFFFF"/>
                </a:solidFill>
                <a:latin typeface="Arial"/>
                <a:cs typeface="Arial"/>
              </a:rPr>
              <a:t>Build </a:t>
            </a:r>
            <a:r>
              <a:rPr sz="1059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9" b="1" spc="-9" dirty="0">
                <a:solidFill>
                  <a:srgbClr val="FFFFFF"/>
                </a:solidFill>
                <a:latin typeface="Arial"/>
                <a:cs typeface="Arial"/>
              </a:rPr>
              <a:t>Automat</a:t>
            </a:r>
            <a:r>
              <a:rPr sz="1059" b="1" spc="-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059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54806" y="3558159"/>
            <a:ext cx="4572000" cy="230885"/>
          </a:xfrm>
          <a:prstGeom prst="rect">
            <a:avLst/>
          </a:prstGeom>
          <a:solidFill>
            <a:srgbClr val="ECF3F7"/>
          </a:solidFill>
        </p:spPr>
        <p:txBody>
          <a:bodyPr vert="horz" wrap="square" lIns="0" tIns="67235" rIns="0" bIns="0" rtlCol="0">
            <a:spAutoFit/>
          </a:bodyPr>
          <a:lstStyle/>
          <a:p>
            <a:pPr algn="ctr">
              <a:spcBef>
                <a:spcPts val="529"/>
              </a:spcBef>
            </a:pP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DevOps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6" dirty="0">
                <a:solidFill>
                  <a:srgbClr val="102A4B"/>
                </a:solidFill>
                <a:latin typeface="Arial"/>
                <a:cs typeface="Arial"/>
              </a:rPr>
              <a:t>Discovery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18" dirty="0">
                <a:solidFill>
                  <a:srgbClr val="102A4B"/>
                </a:solidFill>
                <a:latin typeface="Arial"/>
                <a:cs typeface="Arial"/>
              </a:rPr>
              <a:t>&amp;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40" dirty="0">
                <a:solidFill>
                  <a:srgbClr val="102A4B"/>
                </a:solidFill>
                <a:latin typeface="Arial"/>
                <a:cs typeface="Arial"/>
              </a:rPr>
              <a:t>Readiness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44" dirty="0">
                <a:solidFill>
                  <a:srgbClr val="102A4B"/>
                </a:solidFill>
                <a:latin typeface="Arial"/>
                <a:cs typeface="Arial"/>
              </a:rPr>
              <a:t>Assessment</a:t>
            </a:r>
            <a:endParaRPr sz="1059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4836" y="3614172"/>
            <a:ext cx="5653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spc="-26" dirty="0">
                <a:solidFill>
                  <a:srgbClr val="102A4B"/>
                </a:solidFill>
                <a:latin typeface="Arial"/>
                <a:cs typeface="Arial"/>
              </a:rPr>
              <a:t>Discover</a:t>
            </a:r>
            <a:endParaRPr sz="1059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84835" y="3981545"/>
            <a:ext cx="45832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Design</a:t>
            </a:r>
            <a:endParaRPr sz="1059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4836" y="6086683"/>
            <a:ext cx="47625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spc="18" dirty="0">
                <a:solidFill>
                  <a:srgbClr val="102A4B"/>
                </a:solidFill>
                <a:latin typeface="Arial"/>
                <a:cs typeface="Arial"/>
              </a:rPr>
              <a:t>Matu</a:t>
            </a: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r</a:t>
            </a:r>
            <a:r>
              <a:rPr sz="1059" b="1" spc="18" dirty="0">
                <a:solidFill>
                  <a:srgbClr val="102A4B"/>
                </a:solidFill>
                <a:latin typeface="Arial"/>
                <a:cs typeface="Arial"/>
              </a:rPr>
              <a:t>e</a:t>
            </a:r>
            <a:endParaRPr sz="1059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4836" y="4401363"/>
            <a:ext cx="697566" cy="482033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1206" marR="4483" algn="just">
              <a:lnSpc>
                <a:spcPts val="1235"/>
              </a:lnSpc>
              <a:spcBef>
                <a:spcPts val="159"/>
              </a:spcBef>
            </a:pP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Accelerate  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Implement  </a:t>
            </a: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Validate</a:t>
            </a:r>
            <a:endParaRPr sz="1059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84836" y="5150498"/>
            <a:ext cx="600635" cy="482033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1206" marR="4483">
              <a:lnSpc>
                <a:spcPts val="1235"/>
              </a:lnSpc>
              <a:spcBef>
                <a:spcPts val="159"/>
              </a:spcBef>
            </a:pPr>
            <a:r>
              <a:rPr sz="1059" b="1" spc="44" dirty="0">
                <a:solidFill>
                  <a:srgbClr val="102A4B"/>
                </a:solidFill>
                <a:latin typeface="Arial"/>
                <a:cs typeface="Arial"/>
              </a:rPr>
              <a:t>Opt</a:t>
            </a:r>
            <a:r>
              <a:rPr sz="1059" b="1" spc="-13" dirty="0">
                <a:solidFill>
                  <a:srgbClr val="102A4B"/>
                </a:solidFill>
                <a:latin typeface="Arial"/>
                <a:cs typeface="Arial"/>
              </a:rPr>
              <a:t>imize  </a:t>
            </a: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Improve </a:t>
            </a: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6" dirty="0">
                <a:solidFill>
                  <a:srgbClr val="102A4B"/>
                </a:solidFill>
                <a:latin typeface="Arial"/>
                <a:cs typeface="Arial"/>
              </a:rPr>
              <a:t>Evolve</a:t>
            </a:r>
            <a:endParaRPr sz="1059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54806" y="3925477"/>
            <a:ext cx="4572000" cy="230885"/>
          </a:xfrm>
          <a:prstGeom prst="rect">
            <a:avLst/>
          </a:prstGeom>
          <a:solidFill>
            <a:srgbClr val="ECF3F7"/>
          </a:solidFill>
        </p:spPr>
        <p:txBody>
          <a:bodyPr vert="horz" wrap="square" lIns="0" tIns="67235" rIns="0" bIns="0" rtlCol="0">
            <a:spAutoFit/>
          </a:bodyPr>
          <a:lstStyle/>
          <a:p>
            <a:pPr algn="ctr">
              <a:spcBef>
                <a:spcPts val="529"/>
              </a:spcBef>
            </a:pP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DevOps</a:t>
            </a:r>
            <a:r>
              <a:rPr sz="1059" b="1" spc="18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Implementation</a:t>
            </a:r>
            <a:r>
              <a:rPr sz="1059" b="1" spc="2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Roadmap</a:t>
            </a:r>
            <a:r>
              <a:rPr sz="1059" b="1" spc="2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Workshop</a:t>
            </a:r>
            <a:endParaRPr sz="1059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54806" y="5071883"/>
            <a:ext cx="4572000" cy="230885"/>
          </a:xfrm>
          <a:prstGeom prst="rect">
            <a:avLst/>
          </a:prstGeom>
          <a:solidFill>
            <a:srgbClr val="ECF3F7"/>
          </a:solidFill>
        </p:spPr>
        <p:txBody>
          <a:bodyPr vert="horz" wrap="square" lIns="0" tIns="67235" rIns="0" bIns="0" rtlCol="0">
            <a:spAutoFit/>
          </a:bodyPr>
          <a:lstStyle/>
          <a:p>
            <a:pPr algn="ctr">
              <a:spcBef>
                <a:spcPts val="529"/>
              </a:spcBef>
            </a:pPr>
            <a:r>
              <a:rPr sz="1059" b="1" spc="-31" dirty="0">
                <a:solidFill>
                  <a:srgbClr val="102A4B"/>
                </a:solidFill>
                <a:latin typeface="Arial"/>
                <a:cs typeface="Arial"/>
              </a:rPr>
              <a:t>Continuous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Delivery</a:t>
            </a:r>
            <a:r>
              <a:rPr sz="1059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Adoption</a:t>
            </a:r>
            <a:endParaRPr sz="1059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54806" y="5439212"/>
            <a:ext cx="4572000" cy="230885"/>
          </a:xfrm>
          <a:prstGeom prst="rect">
            <a:avLst/>
          </a:prstGeom>
          <a:solidFill>
            <a:srgbClr val="ECF3F7"/>
          </a:solidFill>
        </p:spPr>
        <p:txBody>
          <a:bodyPr vert="horz" wrap="square" lIns="0" tIns="67235" rIns="0" bIns="0" rtlCol="0">
            <a:spAutoFit/>
          </a:bodyPr>
          <a:lstStyle/>
          <a:p>
            <a:pPr algn="ctr">
              <a:spcBef>
                <a:spcPts val="529"/>
              </a:spcBef>
            </a:pPr>
            <a:r>
              <a:rPr sz="1059" b="1" spc="-13" dirty="0">
                <a:solidFill>
                  <a:srgbClr val="102A4B"/>
                </a:solidFill>
                <a:latin typeface="Arial"/>
                <a:cs typeface="Arial"/>
              </a:rPr>
              <a:t>Site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Reliability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3" dirty="0">
                <a:solidFill>
                  <a:srgbClr val="102A4B"/>
                </a:solidFill>
                <a:latin typeface="Arial"/>
                <a:cs typeface="Arial"/>
              </a:rPr>
              <a:t>Engineering</a:t>
            </a:r>
            <a:endParaRPr sz="1059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54806" y="6030659"/>
            <a:ext cx="4572000" cy="230885"/>
          </a:xfrm>
          <a:prstGeom prst="rect">
            <a:avLst/>
          </a:prstGeom>
          <a:solidFill>
            <a:srgbClr val="ECF3F7"/>
          </a:solidFill>
        </p:spPr>
        <p:txBody>
          <a:bodyPr vert="horz" wrap="square" lIns="0" tIns="67235" rIns="0" bIns="0" rtlCol="0">
            <a:spAutoFit/>
          </a:bodyPr>
          <a:lstStyle/>
          <a:p>
            <a:pPr algn="ctr">
              <a:spcBef>
                <a:spcPts val="529"/>
              </a:spcBef>
            </a:pP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Autonomous</a:t>
            </a:r>
            <a:r>
              <a:rPr sz="1059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66" dirty="0">
                <a:solidFill>
                  <a:srgbClr val="102A4B"/>
                </a:solidFill>
                <a:latin typeface="Arial"/>
                <a:cs typeface="Arial"/>
              </a:rPr>
              <a:t>Business</a:t>
            </a:r>
            <a:r>
              <a:rPr sz="1059" b="1" spc="18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Applications</a:t>
            </a:r>
            <a:endParaRPr sz="1059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24129" y="4412506"/>
            <a:ext cx="1063999" cy="403957"/>
          </a:xfrm>
          <a:prstGeom prst="rect">
            <a:avLst/>
          </a:prstGeom>
          <a:solidFill>
            <a:srgbClr val="FF916D"/>
          </a:solidFill>
        </p:spPr>
        <p:txBody>
          <a:bodyPr vert="horz" wrap="square" lIns="0" tIns="95250" rIns="0" bIns="0" rtlCol="0">
            <a:spAutoFit/>
          </a:bodyPr>
          <a:lstStyle/>
          <a:p>
            <a:pPr marL="173140" marR="137840" indent="-15129">
              <a:lnSpc>
                <a:spcPts val="1235"/>
              </a:lnSpc>
              <a:spcBef>
                <a:spcPts val="750"/>
              </a:spcBef>
            </a:pPr>
            <a:r>
              <a:rPr sz="1059" b="1" spc="-13" dirty="0">
                <a:solidFill>
                  <a:srgbClr val="FFFFFF"/>
                </a:solidFill>
                <a:latin typeface="Arial"/>
                <a:cs typeface="Arial"/>
              </a:rPr>
              <a:t>Deployment  </a:t>
            </a:r>
            <a:r>
              <a:rPr sz="1059" b="1" spc="-18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1059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93451" y="4412506"/>
            <a:ext cx="1063999" cy="403957"/>
          </a:xfrm>
          <a:prstGeom prst="rect">
            <a:avLst/>
          </a:prstGeom>
          <a:solidFill>
            <a:srgbClr val="7BD19E"/>
          </a:solidFill>
        </p:spPr>
        <p:txBody>
          <a:bodyPr vert="horz" wrap="square" lIns="0" tIns="95250" rIns="0" bIns="0" rtlCol="0">
            <a:spAutoFit/>
          </a:bodyPr>
          <a:lstStyle/>
          <a:p>
            <a:pPr marL="164175" marR="161373" indent="242060">
              <a:lnSpc>
                <a:spcPts val="1235"/>
              </a:lnSpc>
              <a:spcBef>
                <a:spcPts val="750"/>
              </a:spcBef>
            </a:pPr>
            <a:r>
              <a:rPr sz="1059" b="1" spc="-66" dirty="0">
                <a:solidFill>
                  <a:srgbClr val="FFFFFF"/>
                </a:solidFill>
                <a:latin typeface="Arial"/>
                <a:cs typeface="Arial"/>
              </a:rPr>
              <a:t>Test </a:t>
            </a:r>
            <a:r>
              <a:rPr sz="1059" b="1" spc="-6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9" b="1" spc="-9" dirty="0">
                <a:solidFill>
                  <a:srgbClr val="FFFFFF"/>
                </a:solidFill>
                <a:latin typeface="Arial"/>
                <a:cs typeface="Arial"/>
              </a:rPr>
              <a:t>Automat</a:t>
            </a:r>
            <a:r>
              <a:rPr sz="1059" b="1" spc="-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059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62775" y="4412506"/>
            <a:ext cx="1063999" cy="403957"/>
          </a:xfrm>
          <a:prstGeom prst="rect">
            <a:avLst/>
          </a:prstGeom>
          <a:solidFill>
            <a:srgbClr val="C59CE1"/>
          </a:solidFill>
        </p:spPr>
        <p:txBody>
          <a:bodyPr vert="horz" wrap="square" lIns="0" tIns="95250" rIns="0" bIns="0" rtlCol="0">
            <a:spAutoFit/>
          </a:bodyPr>
          <a:lstStyle/>
          <a:p>
            <a:pPr marL="166977" marR="107582" indent="-49869">
              <a:lnSpc>
                <a:spcPts val="1235"/>
              </a:lnSpc>
              <a:spcBef>
                <a:spcPts val="750"/>
              </a:spcBef>
            </a:pPr>
            <a:r>
              <a:rPr sz="1059" b="1" spc="-31" dirty="0">
                <a:solidFill>
                  <a:srgbClr val="FFFFFF"/>
                </a:solidFill>
                <a:latin typeface="Arial"/>
                <a:cs typeface="Arial"/>
              </a:rPr>
              <a:t>Infrastructu</a:t>
            </a:r>
            <a:r>
              <a:rPr sz="1059" b="1" spc="-4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59" b="1" spc="9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1059" b="1" spc="-18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70973" y="184364"/>
            <a:ext cx="551329" cy="229721"/>
            <a:chOff x="9194169" y="208946"/>
            <a:chExt cx="624840" cy="260350"/>
          </a:xfrm>
        </p:grpSpPr>
        <p:sp>
          <p:nvSpPr>
            <p:cNvPr id="27" name="object 27"/>
            <p:cNvSpPr/>
            <p:nvPr/>
          </p:nvSpPr>
          <p:spPr>
            <a:xfrm>
              <a:off x="9194165" y="336829"/>
              <a:ext cx="624840" cy="132715"/>
            </a:xfrm>
            <a:custGeom>
              <a:avLst/>
              <a:gdLst/>
              <a:ahLst/>
              <a:cxnLst/>
              <a:rect l="l" t="t" r="r" b="b"/>
              <a:pathLst>
                <a:path w="624840" h="132715">
                  <a:moveTo>
                    <a:pt x="118364" y="74218"/>
                  </a:moveTo>
                  <a:lnTo>
                    <a:pt x="113766" y="30607"/>
                  </a:lnTo>
                  <a:lnTo>
                    <a:pt x="113169" y="28232"/>
                  </a:lnTo>
                  <a:lnTo>
                    <a:pt x="82118" y="2374"/>
                  </a:lnTo>
                  <a:lnTo>
                    <a:pt x="80987" y="2171"/>
                  </a:lnTo>
                  <a:lnTo>
                    <a:pt x="80987" y="74218"/>
                  </a:lnTo>
                  <a:lnTo>
                    <a:pt x="80987" y="86258"/>
                  </a:lnTo>
                  <a:lnTo>
                    <a:pt x="78790" y="92456"/>
                  </a:lnTo>
                  <a:lnTo>
                    <a:pt x="69977" y="101587"/>
                  </a:lnTo>
                  <a:lnTo>
                    <a:pt x="63627" y="103860"/>
                  </a:lnTo>
                  <a:lnTo>
                    <a:pt x="53327" y="103860"/>
                  </a:lnTo>
                  <a:lnTo>
                    <a:pt x="37630" y="93484"/>
                  </a:lnTo>
                  <a:lnTo>
                    <a:pt x="37630" y="87503"/>
                  </a:lnTo>
                  <a:lnTo>
                    <a:pt x="71272" y="74218"/>
                  </a:lnTo>
                  <a:lnTo>
                    <a:pt x="80987" y="74218"/>
                  </a:lnTo>
                  <a:lnTo>
                    <a:pt x="80987" y="2171"/>
                  </a:lnTo>
                  <a:lnTo>
                    <a:pt x="75780" y="1168"/>
                  </a:lnTo>
                  <a:lnTo>
                    <a:pt x="68846" y="444"/>
                  </a:lnTo>
                  <a:lnTo>
                    <a:pt x="61302" y="203"/>
                  </a:lnTo>
                  <a:lnTo>
                    <a:pt x="53733" y="533"/>
                  </a:lnTo>
                  <a:lnTo>
                    <a:pt x="11684" y="16230"/>
                  </a:lnTo>
                  <a:lnTo>
                    <a:pt x="5981" y="21132"/>
                  </a:lnTo>
                  <a:lnTo>
                    <a:pt x="26670" y="43319"/>
                  </a:lnTo>
                  <a:lnTo>
                    <a:pt x="30480" y="39827"/>
                  </a:lnTo>
                  <a:lnTo>
                    <a:pt x="35090" y="36830"/>
                  </a:lnTo>
                  <a:lnTo>
                    <a:pt x="45885" y="31851"/>
                  </a:lnTo>
                  <a:lnTo>
                    <a:pt x="51498" y="30607"/>
                  </a:lnTo>
                  <a:lnTo>
                    <a:pt x="63627" y="30607"/>
                  </a:lnTo>
                  <a:lnTo>
                    <a:pt x="68948" y="32067"/>
                  </a:lnTo>
                  <a:lnTo>
                    <a:pt x="77584" y="37871"/>
                  </a:lnTo>
                  <a:lnTo>
                    <a:pt x="79743" y="42405"/>
                  </a:lnTo>
                  <a:lnTo>
                    <a:pt x="79743" y="50546"/>
                  </a:lnTo>
                  <a:lnTo>
                    <a:pt x="72974" y="50647"/>
                  </a:lnTo>
                  <a:lnTo>
                    <a:pt x="66103" y="50927"/>
                  </a:lnTo>
                  <a:lnTo>
                    <a:pt x="26289" y="58013"/>
                  </a:lnTo>
                  <a:lnTo>
                    <a:pt x="0" y="83439"/>
                  </a:lnTo>
                  <a:lnTo>
                    <a:pt x="88" y="100139"/>
                  </a:lnTo>
                  <a:lnTo>
                    <a:pt x="34963" y="130606"/>
                  </a:lnTo>
                  <a:lnTo>
                    <a:pt x="40119" y="131279"/>
                  </a:lnTo>
                  <a:lnTo>
                    <a:pt x="52578" y="131279"/>
                  </a:lnTo>
                  <a:lnTo>
                    <a:pt x="59524" y="129870"/>
                  </a:lnTo>
                  <a:lnTo>
                    <a:pt x="72301" y="124218"/>
                  </a:lnTo>
                  <a:lnTo>
                    <a:pt x="77076" y="120230"/>
                  </a:lnTo>
                  <a:lnTo>
                    <a:pt x="80238" y="115087"/>
                  </a:lnTo>
                  <a:lnTo>
                    <a:pt x="80987" y="115087"/>
                  </a:lnTo>
                  <a:lnTo>
                    <a:pt x="80987" y="128295"/>
                  </a:lnTo>
                  <a:lnTo>
                    <a:pt x="118364" y="128295"/>
                  </a:lnTo>
                  <a:lnTo>
                    <a:pt x="118364" y="115087"/>
                  </a:lnTo>
                  <a:lnTo>
                    <a:pt x="118364" y="103860"/>
                  </a:lnTo>
                  <a:lnTo>
                    <a:pt x="118364" y="74218"/>
                  </a:lnTo>
                  <a:close/>
                </a:path>
                <a:path w="624840" h="132715">
                  <a:moveTo>
                    <a:pt x="257403" y="66751"/>
                  </a:moveTo>
                  <a:lnTo>
                    <a:pt x="248145" y="28371"/>
                  </a:lnTo>
                  <a:lnTo>
                    <a:pt x="245491" y="23977"/>
                  </a:lnTo>
                  <a:lnTo>
                    <a:pt x="234518" y="12344"/>
                  </a:lnTo>
                  <a:lnTo>
                    <a:pt x="227965" y="7899"/>
                  </a:lnTo>
                  <a:lnTo>
                    <a:pt x="220319" y="4826"/>
                  </a:lnTo>
                  <a:lnTo>
                    <a:pt x="219824" y="4660"/>
                  </a:lnTo>
                  <a:lnTo>
                    <a:pt x="219824" y="45554"/>
                  </a:lnTo>
                  <a:lnTo>
                    <a:pt x="219824" y="52044"/>
                  </a:lnTo>
                  <a:lnTo>
                    <a:pt x="167246" y="52044"/>
                  </a:lnTo>
                  <a:lnTo>
                    <a:pt x="167411" y="48882"/>
                  </a:lnTo>
                  <a:lnTo>
                    <a:pt x="191414" y="28371"/>
                  </a:lnTo>
                  <a:lnTo>
                    <a:pt x="203542" y="28371"/>
                  </a:lnTo>
                  <a:lnTo>
                    <a:pt x="209638" y="30695"/>
                  </a:lnTo>
                  <a:lnTo>
                    <a:pt x="217779" y="40005"/>
                  </a:lnTo>
                  <a:lnTo>
                    <a:pt x="219824" y="45554"/>
                  </a:lnTo>
                  <a:lnTo>
                    <a:pt x="219824" y="4660"/>
                  </a:lnTo>
                  <a:lnTo>
                    <a:pt x="214439" y="2806"/>
                  </a:lnTo>
                  <a:lnTo>
                    <a:pt x="208292" y="1358"/>
                  </a:lnTo>
                  <a:lnTo>
                    <a:pt x="201853" y="495"/>
                  </a:lnTo>
                  <a:lnTo>
                    <a:pt x="195148" y="203"/>
                  </a:lnTo>
                  <a:lnTo>
                    <a:pt x="188175" y="495"/>
                  </a:lnTo>
                  <a:lnTo>
                    <a:pt x="141566" y="24003"/>
                  </a:lnTo>
                  <a:lnTo>
                    <a:pt x="128117" y="66751"/>
                  </a:lnTo>
                  <a:lnTo>
                    <a:pt x="128447" y="74383"/>
                  </a:lnTo>
                  <a:lnTo>
                    <a:pt x="154406" y="120789"/>
                  </a:lnTo>
                  <a:lnTo>
                    <a:pt x="196392" y="132283"/>
                  </a:lnTo>
                  <a:lnTo>
                    <a:pt x="205574" y="131851"/>
                  </a:lnTo>
                  <a:lnTo>
                    <a:pt x="242595" y="117106"/>
                  </a:lnTo>
                  <a:lnTo>
                    <a:pt x="252717" y="105867"/>
                  </a:lnTo>
                  <a:lnTo>
                    <a:pt x="244830" y="100888"/>
                  </a:lnTo>
                  <a:lnTo>
                    <a:pt x="224307" y="87922"/>
                  </a:lnTo>
                  <a:lnTo>
                    <a:pt x="221475" y="91744"/>
                  </a:lnTo>
                  <a:lnTo>
                    <a:pt x="217830" y="94869"/>
                  </a:lnTo>
                  <a:lnTo>
                    <a:pt x="208851" y="99682"/>
                  </a:lnTo>
                  <a:lnTo>
                    <a:pt x="203377" y="100888"/>
                  </a:lnTo>
                  <a:lnTo>
                    <a:pt x="193243" y="100888"/>
                  </a:lnTo>
                  <a:lnTo>
                    <a:pt x="167246" y="77457"/>
                  </a:lnTo>
                  <a:lnTo>
                    <a:pt x="257200" y="77457"/>
                  </a:lnTo>
                  <a:lnTo>
                    <a:pt x="257365" y="75971"/>
                  </a:lnTo>
                  <a:lnTo>
                    <a:pt x="257403" y="66751"/>
                  </a:lnTo>
                  <a:close/>
                </a:path>
                <a:path w="624840" h="132715">
                  <a:moveTo>
                    <a:pt x="467804" y="45732"/>
                  </a:moveTo>
                  <a:lnTo>
                    <a:pt x="449732" y="8394"/>
                  </a:lnTo>
                  <a:lnTo>
                    <a:pt x="431165" y="711"/>
                  </a:lnTo>
                  <a:lnTo>
                    <a:pt x="413397" y="711"/>
                  </a:lnTo>
                  <a:lnTo>
                    <a:pt x="405511" y="2616"/>
                  </a:lnTo>
                  <a:lnTo>
                    <a:pt x="392544" y="10274"/>
                  </a:lnTo>
                  <a:lnTo>
                    <a:pt x="387235" y="15417"/>
                  </a:lnTo>
                  <a:lnTo>
                    <a:pt x="383082" y="21894"/>
                  </a:lnTo>
                  <a:lnTo>
                    <a:pt x="379590" y="15074"/>
                  </a:lnTo>
                  <a:lnTo>
                    <a:pt x="374726" y="9842"/>
                  </a:lnTo>
                  <a:lnTo>
                    <a:pt x="362267" y="2540"/>
                  </a:lnTo>
                  <a:lnTo>
                    <a:pt x="354672" y="711"/>
                  </a:lnTo>
                  <a:lnTo>
                    <a:pt x="341045" y="711"/>
                  </a:lnTo>
                  <a:lnTo>
                    <a:pt x="308571" y="21399"/>
                  </a:lnTo>
                  <a:lnTo>
                    <a:pt x="308076" y="21399"/>
                  </a:lnTo>
                  <a:lnTo>
                    <a:pt x="308076" y="4203"/>
                  </a:lnTo>
                  <a:lnTo>
                    <a:pt x="268452" y="4203"/>
                  </a:lnTo>
                  <a:lnTo>
                    <a:pt x="268452" y="128295"/>
                  </a:lnTo>
                  <a:lnTo>
                    <a:pt x="309562" y="128295"/>
                  </a:lnTo>
                  <a:lnTo>
                    <a:pt x="309562" y="53543"/>
                  </a:lnTo>
                  <a:lnTo>
                    <a:pt x="311353" y="47231"/>
                  </a:lnTo>
                  <a:lnTo>
                    <a:pt x="318490" y="36931"/>
                  </a:lnTo>
                  <a:lnTo>
                    <a:pt x="323519" y="34353"/>
                  </a:lnTo>
                  <a:lnTo>
                    <a:pt x="336143" y="34353"/>
                  </a:lnTo>
                  <a:lnTo>
                    <a:pt x="340639" y="36436"/>
                  </a:lnTo>
                  <a:lnTo>
                    <a:pt x="346278" y="44729"/>
                  </a:lnTo>
                  <a:lnTo>
                    <a:pt x="347687" y="50393"/>
                  </a:lnTo>
                  <a:lnTo>
                    <a:pt x="347687" y="128295"/>
                  </a:lnTo>
                  <a:lnTo>
                    <a:pt x="388569" y="128295"/>
                  </a:lnTo>
                  <a:lnTo>
                    <a:pt x="388569" y="57772"/>
                  </a:lnTo>
                  <a:lnTo>
                    <a:pt x="388975" y="54419"/>
                  </a:lnTo>
                  <a:lnTo>
                    <a:pt x="405765" y="34353"/>
                  </a:lnTo>
                  <a:lnTo>
                    <a:pt x="412902" y="34353"/>
                  </a:lnTo>
                  <a:lnTo>
                    <a:pt x="426935" y="57023"/>
                  </a:lnTo>
                  <a:lnTo>
                    <a:pt x="426935" y="128295"/>
                  </a:lnTo>
                  <a:lnTo>
                    <a:pt x="467804" y="128295"/>
                  </a:lnTo>
                  <a:lnTo>
                    <a:pt x="467804" y="45732"/>
                  </a:lnTo>
                  <a:close/>
                </a:path>
                <a:path w="624840" h="132715">
                  <a:moveTo>
                    <a:pt x="624611" y="12623"/>
                  </a:moveTo>
                  <a:lnTo>
                    <a:pt x="622744" y="6134"/>
                  </a:lnTo>
                  <a:lnTo>
                    <a:pt x="619328" y="0"/>
                  </a:lnTo>
                  <a:lnTo>
                    <a:pt x="615950" y="5270"/>
                  </a:lnTo>
                  <a:lnTo>
                    <a:pt x="611809" y="10350"/>
                  </a:lnTo>
                  <a:lnTo>
                    <a:pt x="606933" y="15214"/>
                  </a:lnTo>
                  <a:lnTo>
                    <a:pt x="601357" y="19850"/>
                  </a:lnTo>
                  <a:lnTo>
                    <a:pt x="593077" y="35077"/>
                  </a:lnTo>
                  <a:lnTo>
                    <a:pt x="570547" y="50050"/>
                  </a:lnTo>
                  <a:lnTo>
                    <a:pt x="535495" y="61455"/>
                  </a:lnTo>
                  <a:lnTo>
                    <a:pt x="489610" y="65989"/>
                  </a:lnTo>
                  <a:lnTo>
                    <a:pt x="489610" y="89192"/>
                  </a:lnTo>
                  <a:lnTo>
                    <a:pt x="542150" y="83705"/>
                  </a:lnTo>
                  <a:lnTo>
                    <a:pt x="585063" y="68732"/>
                  </a:lnTo>
                  <a:lnTo>
                    <a:pt x="613994" y="46532"/>
                  </a:lnTo>
                  <a:lnTo>
                    <a:pt x="624611" y="19329"/>
                  </a:lnTo>
                  <a:lnTo>
                    <a:pt x="624611" y="12623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87649" y="247636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202933" y="29603"/>
                  </a:moveTo>
                  <a:lnTo>
                    <a:pt x="155663" y="7150"/>
                  </a:lnTo>
                  <a:lnTo>
                    <a:pt x="96126" y="0"/>
                  </a:lnTo>
                  <a:lnTo>
                    <a:pt x="68681" y="1447"/>
                  </a:lnTo>
                  <a:lnTo>
                    <a:pt x="43129" y="5588"/>
                  </a:lnTo>
                  <a:lnTo>
                    <a:pt x="20053" y="12128"/>
                  </a:lnTo>
                  <a:lnTo>
                    <a:pt x="0" y="20802"/>
                  </a:lnTo>
                  <a:lnTo>
                    <a:pt x="26301" y="34556"/>
                  </a:lnTo>
                  <a:lnTo>
                    <a:pt x="42113" y="29705"/>
                  </a:lnTo>
                  <a:lnTo>
                    <a:pt x="59258" y="26136"/>
                  </a:lnTo>
                  <a:lnTo>
                    <a:pt x="77381" y="23952"/>
                  </a:lnTo>
                  <a:lnTo>
                    <a:pt x="96126" y="23202"/>
                  </a:lnTo>
                  <a:lnTo>
                    <a:pt x="126707" y="25146"/>
                  </a:lnTo>
                  <a:lnTo>
                    <a:pt x="153085" y="30403"/>
                  </a:lnTo>
                  <a:lnTo>
                    <a:pt x="174828" y="38112"/>
                  </a:lnTo>
                  <a:lnTo>
                    <a:pt x="191452" y="47383"/>
                  </a:lnTo>
                  <a:lnTo>
                    <a:pt x="198158" y="42164"/>
                  </a:lnTo>
                  <a:lnTo>
                    <a:pt x="202933" y="36372"/>
                  </a:lnTo>
                  <a:lnTo>
                    <a:pt x="202933" y="29603"/>
                  </a:lnTo>
                  <a:close/>
                </a:path>
                <a:path w="231140" h="140335">
                  <a:moveTo>
                    <a:pt x="231127" y="63144"/>
                  </a:moveTo>
                  <a:lnTo>
                    <a:pt x="229260" y="56654"/>
                  </a:lnTo>
                  <a:lnTo>
                    <a:pt x="225844" y="50507"/>
                  </a:lnTo>
                  <a:lnTo>
                    <a:pt x="222465" y="55791"/>
                  </a:lnTo>
                  <a:lnTo>
                    <a:pt x="218325" y="60871"/>
                  </a:lnTo>
                  <a:lnTo>
                    <a:pt x="213448" y="65735"/>
                  </a:lnTo>
                  <a:lnTo>
                    <a:pt x="207873" y="70370"/>
                  </a:lnTo>
                  <a:lnTo>
                    <a:pt x="199593" y="85598"/>
                  </a:lnTo>
                  <a:lnTo>
                    <a:pt x="177063" y="100558"/>
                  </a:lnTo>
                  <a:lnTo>
                    <a:pt x="142011" y="111963"/>
                  </a:lnTo>
                  <a:lnTo>
                    <a:pt x="96126" y="116497"/>
                  </a:lnTo>
                  <a:lnTo>
                    <a:pt x="96126" y="139712"/>
                  </a:lnTo>
                  <a:lnTo>
                    <a:pt x="148666" y="134226"/>
                  </a:lnTo>
                  <a:lnTo>
                    <a:pt x="191579" y="119253"/>
                  </a:lnTo>
                  <a:lnTo>
                    <a:pt x="220510" y="97040"/>
                  </a:lnTo>
                  <a:lnTo>
                    <a:pt x="231127" y="69850"/>
                  </a:lnTo>
                  <a:lnTo>
                    <a:pt x="231127" y="63144"/>
                  </a:lnTo>
                  <a:close/>
                </a:path>
              </a:pathLst>
            </a:custGeom>
            <a:solidFill>
              <a:srgbClr val="1863A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87650" y="286298"/>
              <a:ext cx="181610" cy="34925"/>
            </a:xfrm>
            <a:custGeom>
              <a:avLst/>
              <a:gdLst/>
              <a:ahLst/>
              <a:cxnLst/>
              <a:rect l="l" t="t" r="r" b="b"/>
              <a:pathLst>
                <a:path w="181609" h="34925">
                  <a:moveTo>
                    <a:pt x="96126" y="0"/>
                  </a:moveTo>
                  <a:lnTo>
                    <a:pt x="68680" y="1446"/>
                  </a:lnTo>
                  <a:lnTo>
                    <a:pt x="43138" y="5592"/>
                  </a:lnTo>
                  <a:lnTo>
                    <a:pt x="20059" y="12146"/>
                  </a:lnTo>
                  <a:lnTo>
                    <a:pt x="0" y="20815"/>
                  </a:lnTo>
                  <a:lnTo>
                    <a:pt x="26314" y="34569"/>
                  </a:lnTo>
                  <a:lnTo>
                    <a:pt x="42115" y="29714"/>
                  </a:lnTo>
                  <a:lnTo>
                    <a:pt x="59258" y="26154"/>
                  </a:lnTo>
                  <a:lnTo>
                    <a:pt x="77381" y="23962"/>
                  </a:lnTo>
                  <a:lnTo>
                    <a:pt x="96126" y="23215"/>
                  </a:lnTo>
                  <a:lnTo>
                    <a:pt x="109678" y="23591"/>
                  </a:lnTo>
                  <a:lnTo>
                    <a:pt x="122502" y="24669"/>
                  </a:lnTo>
                  <a:lnTo>
                    <a:pt x="134572" y="26376"/>
                  </a:lnTo>
                  <a:lnTo>
                    <a:pt x="145859" y="28638"/>
                  </a:lnTo>
                  <a:lnTo>
                    <a:pt x="153815" y="26558"/>
                  </a:lnTo>
                  <a:lnTo>
                    <a:pt x="161428" y="24168"/>
                  </a:lnTo>
                  <a:lnTo>
                    <a:pt x="168656" y="21473"/>
                  </a:lnTo>
                  <a:lnTo>
                    <a:pt x="179171" y="16624"/>
                  </a:lnTo>
                  <a:lnTo>
                    <a:pt x="181000" y="15595"/>
                  </a:lnTo>
                  <a:lnTo>
                    <a:pt x="162482" y="9054"/>
                  </a:lnTo>
                  <a:lnTo>
                    <a:pt x="141939" y="4149"/>
                  </a:lnTo>
                  <a:lnTo>
                    <a:pt x="119708" y="1068"/>
                  </a:lnTo>
                  <a:lnTo>
                    <a:pt x="96126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87649" y="208946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96138" y="0"/>
                  </a:moveTo>
                  <a:lnTo>
                    <a:pt x="68685" y="1443"/>
                  </a:lnTo>
                  <a:lnTo>
                    <a:pt x="43140" y="5581"/>
                  </a:lnTo>
                  <a:lnTo>
                    <a:pt x="20059" y="12130"/>
                  </a:lnTo>
                  <a:lnTo>
                    <a:pt x="0" y="20802"/>
                  </a:lnTo>
                  <a:lnTo>
                    <a:pt x="26314" y="34556"/>
                  </a:lnTo>
                  <a:lnTo>
                    <a:pt x="42116" y="29701"/>
                  </a:lnTo>
                  <a:lnTo>
                    <a:pt x="59259" y="26141"/>
                  </a:lnTo>
                  <a:lnTo>
                    <a:pt x="77386" y="23950"/>
                  </a:lnTo>
                  <a:lnTo>
                    <a:pt x="96138" y="23202"/>
                  </a:lnTo>
                  <a:lnTo>
                    <a:pt x="142391" y="27816"/>
                  </a:lnTo>
                  <a:lnTo>
                    <a:pt x="177614" y="39392"/>
                  </a:lnTo>
                  <a:lnTo>
                    <a:pt x="200043" y="54535"/>
                  </a:lnTo>
                  <a:lnTo>
                    <a:pt x="207911" y="69850"/>
                  </a:lnTo>
                  <a:lnTo>
                    <a:pt x="200043" y="85164"/>
                  </a:lnTo>
                  <a:lnTo>
                    <a:pt x="177614" y="100307"/>
                  </a:lnTo>
                  <a:lnTo>
                    <a:pt x="142391" y="111883"/>
                  </a:lnTo>
                  <a:lnTo>
                    <a:pt x="96138" y="116497"/>
                  </a:lnTo>
                  <a:lnTo>
                    <a:pt x="96138" y="139712"/>
                  </a:lnTo>
                  <a:lnTo>
                    <a:pt x="148681" y="134222"/>
                  </a:lnTo>
                  <a:lnTo>
                    <a:pt x="191589" y="119249"/>
                  </a:lnTo>
                  <a:lnTo>
                    <a:pt x="220518" y="97043"/>
                  </a:lnTo>
                  <a:lnTo>
                    <a:pt x="231127" y="69850"/>
                  </a:lnTo>
                  <a:lnTo>
                    <a:pt x="220518" y="42658"/>
                  </a:lnTo>
                  <a:lnTo>
                    <a:pt x="191589" y="20456"/>
                  </a:lnTo>
                  <a:lnTo>
                    <a:pt x="148681" y="5488"/>
                  </a:lnTo>
                  <a:lnTo>
                    <a:pt x="96138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466279" y="203555"/>
            <a:ext cx="678516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35" dirty="0">
                <a:solidFill>
                  <a:srgbClr val="102A4B"/>
                </a:solidFill>
                <a:latin typeface="Arial"/>
                <a:cs typeface="Arial"/>
              </a:rPr>
              <a:t>INTRODUCTION</a:t>
            </a:r>
            <a:endParaRPr sz="618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9563087" y="7278870"/>
            <a:ext cx="1473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102A4B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US" spc="-5" smtClean="0"/>
              <a:pPr marL="38100">
                <a:spcBef>
                  <a:spcPts val="100"/>
                </a:spcBef>
              </a:pPr>
              <a:t>115</a:t>
            </a:fld>
            <a:endParaRPr spc="-4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471" y="1"/>
            <a:ext cx="8875059" cy="1970554"/>
          </a:xfrm>
          <a:custGeom>
            <a:avLst/>
            <a:gdLst/>
            <a:ahLst/>
            <a:cxnLst/>
            <a:rect l="l" t="t" r="r" b="b"/>
            <a:pathLst>
              <a:path w="10058400" h="2233295">
                <a:moveTo>
                  <a:pt x="10058400" y="0"/>
                </a:moveTo>
                <a:lnTo>
                  <a:pt x="0" y="0"/>
                </a:lnTo>
                <a:lnTo>
                  <a:pt x="0" y="2232837"/>
                </a:lnTo>
                <a:lnTo>
                  <a:pt x="10058400" y="2232837"/>
                </a:lnTo>
                <a:lnTo>
                  <a:pt x="10058400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10386665" y="4266068"/>
            <a:ext cx="147357" cy="62193"/>
          </a:xfrm>
          <a:custGeom>
            <a:avLst/>
            <a:gdLst/>
            <a:ahLst/>
            <a:cxnLst/>
            <a:rect l="l" t="t" r="r" b="b"/>
            <a:pathLst>
              <a:path w="167004" h="70485">
                <a:moveTo>
                  <a:pt x="166446" y="0"/>
                </a:moveTo>
                <a:lnTo>
                  <a:pt x="0" y="0"/>
                </a:lnTo>
                <a:lnTo>
                  <a:pt x="0" y="69926"/>
                </a:lnTo>
                <a:lnTo>
                  <a:pt x="166446" y="69926"/>
                </a:lnTo>
                <a:lnTo>
                  <a:pt x="166446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10050488" y="4431097"/>
            <a:ext cx="483534" cy="62193"/>
          </a:xfrm>
          <a:custGeom>
            <a:avLst/>
            <a:gdLst/>
            <a:ahLst/>
            <a:cxnLst/>
            <a:rect l="l" t="t" r="r" b="b"/>
            <a:pathLst>
              <a:path w="548004" h="70485">
                <a:moveTo>
                  <a:pt x="547446" y="0"/>
                </a:moveTo>
                <a:lnTo>
                  <a:pt x="547446" y="69926"/>
                </a:lnTo>
                <a:lnTo>
                  <a:pt x="0" y="69926"/>
                </a:lnTo>
                <a:lnTo>
                  <a:pt x="0" y="0"/>
                </a:lnTo>
                <a:lnTo>
                  <a:pt x="547446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10388693" y="3789325"/>
            <a:ext cx="145116" cy="62193"/>
          </a:xfrm>
          <a:custGeom>
            <a:avLst/>
            <a:gdLst/>
            <a:ahLst/>
            <a:cxnLst/>
            <a:rect l="l" t="t" r="r" b="b"/>
            <a:pathLst>
              <a:path w="164465" h="70485">
                <a:moveTo>
                  <a:pt x="164147" y="0"/>
                </a:moveTo>
                <a:lnTo>
                  <a:pt x="0" y="0"/>
                </a:lnTo>
                <a:lnTo>
                  <a:pt x="0" y="69926"/>
                </a:lnTo>
                <a:lnTo>
                  <a:pt x="164147" y="69926"/>
                </a:lnTo>
                <a:lnTo>
                  <a:pt x="16414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9982895" y="3468713"/>
            <a:ext cx="395007" cy="62193"/>
          </a:xfrm>
          <a:custGeom>
            <a:avLst/>
            <a:gdLst/>
            <a:ahLst/>
            <a:cxnLst/>
            <a:rect l="l" t="t" r="r" b="b"/>
            <a:pathLst>
              <a:path w="447675" h="70485">
                <a:moveTo>
                  <a:pt x="447370" y="0"/>
                </a:moveTo>
                <a:lnTo>
                  <a:pt x="0" y="0"/>
                </a:lnTo>
                <a:lnTo>
                  <a:pt x="0" y="69938"/>
                </a:lnTo>
                <a:lnTo>
                  <a:pt x="447370" y="69938"/>
                </a:lnTo>
                <a:lnTo>
                  <a:pt x="44737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10278371" y="3306743"/>
            <a:ext cx="196103" cy="62193"/>
          </a:xfrm>
          <a:custGeom>
            <a:avLst/>
            <a:gdLst/>
            <a:ahLst/>
            <a:cxnLst/>
            <a:rect l="l" t="t" r="r" b="b"/>
            <a:pathLst>
              <a:path w="222250" h="70485">
                <a:moveTo>
                  <a:pt x="221907" y="0"/>
                </a:moveTo>
                <a:lnTo>
                  <a:pt x="0" y="0"/>
                </a:lnTo>
                <a:lnTo>
                  <a:pt x="0" y="70053"/>
                </a:lnTo>
                <a:lnTo>
                  <a:pt x="221907" y="70053"/>
                </a:lnTo>
                <a:lnTo>
                  <a:pt x="22190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10054254" y="3144774"/>
            <a:ext cx="286310" cy="62193"/>
          </a:xfrm>
          <a:custGeom>
            <a:avLst/>
            <a:gdLst/>
            <a:ahLst/>
            <a:cxnLst/>
            <a:rect l="l" t="t" r="r" b="b"/>
            <a:pathLst>
              <a:path w="324484" h="70485">
                <a:moveTo>
                  <a:pt x="324396" y="0"/>
                </a:moveTo>
                <a:lnTo>
                  <a:pt x="0" y="0"/>
                </a:lnTo>
                <a:lnTo>
                  <a:pt x="0" y="70065"/>
                </a:lnTo>
                <a:lnTo>
                  <a:pt x="324396" y="70065"/>
                </a:lnTo>
                <a:lnTo>
                  <a:pt x="324396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10038700" y="4751922"/>
            <a:ext cx="299197" cy="61632"/>
          </a:xfrm>
          <a:custGeom>
            <a:avLst/>
            <a:gdLst/>
            <a:ahLst/>
            <a:cxnLst/>
            <a:rect l="l" t="t" r="r" b="b"/>
            <a:pathLst>
              <a:path w="339090" h="69850">
                <a:moveTo>
                  <a:pt x="338467" y="0"/>
                </a:moveTo>
                <a:lnTo>
                  <a:pt x="0" y="0"/>
                </a:lnTo>
                <a:lnTo>
                  <a:pt x="0" y="69748"/>
                </a:lnTo>
                <a:lnTo>
                  <a:pt x="338467" y="69748"/>
                </a:lnTo>
                <a:lnTo>
                  <a:pt x="33846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9902716" y="3948134"/>
            <a:ext cx="630891" cy="62193"/>
          </a:xfrm>
          <a:custGeom>
            <a:avLst/>
            <a:gdLst/>
            <a:ahLst/>
            <a:cxnLst/>
            <a:rect l="l" t="t" r="r" b="b"/>
            <a:pathLst>
              <a:path w="715009" h="70485">
                <a:moveTo>
                  <a:pt x="0" y="0"/>
                </a:moveTo>
                <a:lnTo>
                  <a:pt x="714921" y="0"/>
                </a:lnTo>
                <a:lnTo>
                  <a:pt x="714921" y="70281"/>
                </a:lnTo>
                <a:lnTo>
                  <a:pt x="0" y="70281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10164710" y="4110161"/>
            <a:ext cx="369234" cy="62193"/>
          </a:xfrm>
          <a:custGeom>
            <a:avLst/>
            <a:gdLst/>
            <a:ahLst/>
            <a:cxnLst/>
            <a:rect l="l" t="t" r="r" b="b"/>
            <a:pathLst>
              <a:path w="418465" h="70485">
                <a:moveTo>
                  <a:pt x="417995" y="0"/>
                </a:moveTo>
                <a:lnTo>
                  <a:pt x="0" y="0"/>
                </a:lnTo>
                <a:lnTo>
                  <a:pt x="0" y="70053"/>
                </a:lnTo>
                <a:lnTo>
                  <a:pt x="417995" y="70053"/>
                </a:lnTo>
                <a:lnTo>
                  <a:pt x="4179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10280803" y="4913578"/>
            <a:ext cx="244849" cy="62193"/>
          </a:xfrm>
          <a:custGeom>
            <a:avLst/>
            <a:gdLst/>
            <a:ahLst/>
            <a:cxnLst/>
            <a:rect l="l" t="t" r="r" b="b"/>
            <a:pathLst>
              <a:path w="277495" h="70485">
                <a:moveTo>
                  <a:pt x="277215" y="0"/>
                </a:moveTo>
                <a:lnTo>
                  <a:pt x="0" y="0"/>
                </a:lnTo>
                <a:lnTo>
                  <a:pt x="0" y="70053"/>
                </a:lnTo>
                <a:lnTo>
                  <a:pt x="277215" y="70053"/>
                </a:lnTo>
                <a:lnTo>
                  <a:pt x="27721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10213041" y="5075603"/>
            <a:ext cx="320488" cy="62193"/>
          </a:xfrm>
          <a:custGeom>
            <a:avLst/>
            <a:gdLst/>
            <a:ahLst/>
            <a:cxnLst/>
            <a:rect l="l" t="t" r="r" b="b"/>
            <a:pathLst>
              <a:path w="363220" h="70485">
                <a:moveTo>
                  <a:pt x="0" y="0"/>
                </a:moveTo>
                <a:lnTo>
                  <a:pt x="363220" y="0"/>
                </a:lnTo>
                <a:lnTo>
                  <a:pt x="363220" y="69862"/>
                </a:lnTo>
                <a:lnTo>
                  <a:pt x="0" y="69862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10199145" y="5730946"/>
            <a:ext cx="334496" cy="62193"/>
          </a:xfrm>
          <a:custGeom>
            <a:avLst/>
            <a:gdLst/>
            <a:ahLst/>
            <a:cxnLst/>
            <a:rect l="l" t="t" r="r" b="b"/>
            <a:pathLst>
              <a:path w="379095" h="70484">
                <a:moveTo>
                  <a:pt x="378968" y="0"/>
                </a:moveTo>
                <a:lnTo>
                  <a:pt x="0" y="0"/>
                </a:lnTo>
                <a:lnTo>
                  <a:pt x="0" y="70060"/>
                </a:lnTo>
                <a:lnTo>
                  <a:pt x="378968" y="70060"/>
                </a:lnTo>
                <a:lnTo>
                  <a:pt x="37896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10419006" y="5407432"/>
            <a:ext cx="114860" cy="61632"/>
          </a:xfrm>
          <a:custGeom>
            <a:avLst/>
            <a:gdLst/>
            <a:ahLst/>
            <a:cxnLst/>
            <a:rect l="l" t="t" r="r" b="b"/>
            <a:pathLst>
              <a:path w="130175" h="69850">
                <a:moveTo>
                  <a:pt x="129794" y="0"/>
                </a:moveTo>
                <a:lnTo>
                  <a:pt x="0" y="0"/>
                </a:lnTo>
                <a:lnTo>
                  <a:pt x="0" y="69697"/>
                </a:lnTo>
                <a:lnTo>
                  <a:pt x="129794" y="69697"/>
                </a:lnTo>
                <a:lnTo>
                  <a:pt x="129794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10337347" y="6528513"/>
            <a:ext cx="196103" cy="62193"/>
          </a:xfrm>
          <a:custGeom>
            <a:avLst/>
            <a:gdLst/>
            <a:ahLst/>
            <a:cxnLst/>
            <a:rect l="l" t="t" r="r" b="b"/>
            <a:pathLst>
              <a:path w="222250" h="70484">
                <a:moveTo>
                  <a:pt x="221907" y="0"/>
                </a:moveTo>
                <a:lnTo>
                  <a:pt x="0" y="0"/>
                </a:lnTo>
                <a:lnTo>
                  <a:pt x="0" y="70053"/>
                </a:lnTo>
                <a:lnTo>
                  <a:pt x="221907" y="70053"/>
                </a:lnTo>
                <a:lnTo>
                  <a:pt x="22190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9780304" y="5569032"/>
            <a:ext cx="753596" cy="62193"/>
          </a:xfrm>
          <a:custGeom>
            <a:avLst/>
            <a:gdLst/>
            <a:ahLst/>
            <a:cxnLst/>
            <a:rect l="l" t="t" r="r" b="b"/>
            <a:pathLst>
              <a:path w="854075" h="70485">
                <a:moveTo>
                  <a:pt x="853655" y="0"/>
                </a:moveTo>
                <a:lnTo>
                  <a:pt x="0" y="0"/>
                </a:lnTo>
                <a:lnTo>
                  <a:pt x="0" y="69989"/>
                </a:lnTo>
                <a:lnTo>
                  <a:pt x="853655" y="69989"/>
                </a:lnTo>
                <a:lnTo>
                  <a:pt x="85365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9982895" y="5407432"/>
            <a:ext cx="268381" cy="61632"/>
          </a:xfrm>
          <a:custGeom>
            <a:avLst/>
            <a:gdLst/>
            <a:ahLst/>
            <a:cxnLst/>
            <a:rect l="l" t="t" r="r" b="b"/>
            <a:pathLst>
              <a:path w="304165" h="69850">
                <a:moveTo>
                  <a:pt x="303745" y="0"/>
                </a:moveTo>
                <a:lnTo>
                  <a:pt x="0" y="0"/>
                </a:lnTo>
                <a:lnTo>
                  <a:pt x="0" y="69697"/>
                </a:lnTo>
                <a:lnTo>
                  <a:pt x="303745" y="69697"/>
                </a:lnTo>
                <a:lnTo>
                  <a:pt x="30374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10068642" y="6204798"/>
            <a:ext cx="465044" cy="62193"/>
          </a:xfrm>
          <a:custGeom>
            <a:avLst/>
            <a:gdLst/>
            <a:ahLst/>
            <a:cxnLst/>
            <a:rect l="l" t="t" r="r" b="b"/>
            <a:pathLst>
              <a:path w="527050" h="70484">
                <a:moveTo>
                  <a:pt x="0" y="70050"/>
                </a:moveTo>
                <a:lnTo>
                  <a:pt x="0" y="0"/>
                </a:lnTo>
                <a:lnTo>
                  <a:pt x="526872" y="0"/>
                </a:lnTo>
                <a:lnTo>
                  <a:pt x="526872" y="70050"/>
                </a:lnTo>
                <a:lnTo>
                  <a:pt x="0" y="7005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9992363" y="6042931"/>
            <a:ext cx="541244" cy="62193"/>
          </a:xfrm>
          <a:custGeom>
            <a:avLst/>
            <a:gdLst/>
            <a:ahLst/>
            <a:cxnLst/>
            <a:rect l="l" t="t" r="r" b="b"/>
            <a:pathLst>
              <a:path w="613409" h="70484">
                <a:moveTo>
                  <a:pt x="0" y="0"/>
                </a:moveTo>
                <a:lnTo>
                  <a:pt x="613321" y="0"/>
                </a:lnTo>
                <a:lnTo>
                  <a:pt x="613321" y="70291"/>
                </a:lnTo>
                <a:lnTo>
                  <a:pt x="0" y="70291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21" name="object 21"/>
          <p:cNvGrpSpPr/>
          <p:nvPr/>
        </p:nvGrpSpPr>
        <p:grpSpPr>
          <a:xfrm>
            <a:off x="7220114" y="4248712"/>
            <a:ext cx="1055034" cy="873499"/>
            <a:chOff x="6303195" y="4815207"/>
            <a:chExt cx="1195705" cy="989965"/>
          </a:xfrm>
        </p:grpSpPr>
        <p:sp>
          <p:nvSpPr>
            <p:cNvPr id="22" name="object 22"/>
            <p:cNvSpPr/>
            <p:nvPr/>
          </p:nvSpPr>
          <p:spPr>
            <a:xfrm>
              <a:off x="6328595" y="4840607"/>
              <a:ext cx="1089660" cy="871855"/>
            </a:xfrm>
            <a:custGeom>
              <a:avLst/>
              <a:gdLst/>
              <a:ahLst/>
              <a:cxnLst/>
              <a:rect l="l" t="t" r="r" b="b"/>
              <a:pathLst>
                <a:path w="1089659" h="871854">
                  <a:moveTo>
                    <a:pt x="1089558" y="871778"/>
                  </a:moveTo>
                  <a:lnTo>
                    <a:pt x="859891" y="871778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4AC5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7405739" y="5619816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090503" y="4456999"/>
            <a:ext cx="346822" cy="163606"/>
            <a:chOff x="5022969" y="5051266"/>
            <a:chExt cx="393065" cy="185420"/>
          </a:xfrm>
        </p:grpSpPr>
        <p:sp>
          <p:nvSpPr>
            <p:cNvPr id="25" name="object 25"/>
            <p:cNvSpPr/>
            <p:nvPr/>
          </p:nvSpPr>
          <p:spPr>
            <a:xfrm>
              <a:off x="5048369" y="5143435"/>
              <a:ext cx="287655" cy="635"/>
            </a:xfrm>
            <a:custGeom>
              <a:avLst/>
              <a:gdLst/>
              <a:ahLst/>
              <a:cxnLst/>
              <a:rect l="l" t="t" r="r" b="b"/>
              <a:pathLst>
                <a:path w="287654" h="635">
                  <a:moveTo>
                    <a:pt x="-25400" y="203"/>
                  </a:moveTo>
                  <a:lnTo>
                    <a:pt x="312686" y="203"/>
                  </a:lnTo>
                </a:path>
              </a:pathLst>
            </a:custGeom>
            <a:ln w="51206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3236" y="5051266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10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090502" y="4812563"/>
            <a:ext cx="507626" cy="250451"/>
            <a:chOff x="5022969" y="5454237"/>
            <a:chExt cx="575310" cy="283845"/>
          </a:xfrm>
        </p:grpSpPr>
        <p:sp>
          <p:nvSpPr>
            <p:cNvPr id="28" name="object 28"/>
            <p:cNvSpPr/>
            <p:nvPr/>
          </p:nvSpPr>
          <p:spPr>
            <a:xfrm>
              <a:off x="5048369" y="5516577"/>
              <a:ext cx="488950" cy="196215"/>
            </a:xfrm>
            <a:custGeom>
              <a:avLst/>
              <a:gdLst/>
              <a:ahLst/>
              <a:cxnLst/>
              <a:rect l="l" t="t" r="r" b="b"/>
              <a:pathLst>
                <a:path w="488950" h="196214">
                  <a:moveTo>
                    <a:pt x="0" y="195808"/>
                  </a:moveTo>
                  <a:lnTo>
                    <a:pt x="259219" y="195808"/>
                  </a:lnTo>
                  <a:lnTo>
                    <a:pt x="488543" y="0"/>
                  </a:lnTo>
                </a:path>
              </a:pathLst>
            </a:custGeom>
            <a:ln w="50800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5467363" y="5454237"/>
              <a:ext cx="130810" cy="140970"/>
            </a:xfrm>
            <a:custGeom>
              <a:avLst/>
              <a:gdLst/>
              <a:ahLst/>
              <a:cxnLst/>
              <a:rect l="l" t="t" r="r" b="b"/>
              <a:pathLst>
                <a:path w="130810" h="140970">
                  <a:moveTo>
                    <a:pt x="0" y="0"/>
                  </a:moveTo>
                  <a:lnTo>
                    <a:pt x="120218" y="140792"/>
                  </a:lnTo>
                  <a:lnTo>
                    <a:pt x="130492" y="10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522311" y="3420807"/>
            <a:ext cx="1752600" cy="1571625"/>
            <a:chOff x="5512353" y="3876914"/>
            <a:chExt cx="1986280" cy="1781175"/>
          </a:xfrm>
        </p:grpSpPr>
        <p:sp>
          <p:nvSpPr>
            <p:cNvPr id="31" name="object 31"/>
            <p:cNvSpPr/>
            <p:nvPr/>
          </p:nvSpPr>
          <p:spPr>
            <a:xfrm>
              <a:off x="6328595" y="3969485"/>
              <a:ext cx="1089660" cy="871855"/>
            </a:xfrm>
            <a:custGeom>
              <a:avLst/>
              <a:gdLst/>
              <a:ahLst/>
              <a:cxnLst/>
              <a:rect l="l" t="t" r="r" b="b"/>
              <a:pathLst>
                <a:path w="1089659" h="871854">
                  <a:moveTo>
                    <a:pt x="1089558" y="0"/>
                  </a:moveTo>
                  <a:lnTo>
                    <a:pt x="859891" y="0"/>
                  </a:lnTo>
                  <a:lnTo>
                    <a:pt x="0" y="871778"/>
                  </a:lnTo>
                </a:path>
              </a:pathLst>
            </a:custGeom>
            <a:ln w="50800">
              <a:solidFill>
                <a:srgbClr val="F4AC5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7405739" y="3876914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5512353" y="4025022"/>
              <a:ext cx="816610" cy="1632585"/>
            </a:xfrm>
            <a:custGeom>
              <a:avLst/>
              <a:gdLst/>
              <a:ahLst/>
              <a:cxnLst/>
              <a:rect l="l" t="t" r="r" b="b"/>
              <a:pathLst>
                <a:path w="816610" h="1632585">
                  <a:moveTo>
                    <a:pt x="816241" y="0"/>
                  </a:moveTo>
                  <a:lnTo>
                    <a:pt x="768281" y="1385"/>
                  </a:lnTo>
                  <a:lnTo>
                    <a:pt x="721050" y="5491"/>
                  </a:lnTo>
                  <a:lnTo>
                    <a:pt x="674626" y="12240"/>
                  </a:lnTo>
                  <a:lnTo>
                    <a:pt x="629084" y="21557"/>
                  </a:lnTo>
                  <a:lnTo>
                    <a:pt x="584502" y="33364"/>
                  </a:lnTo>
                  <a:lnTo>
                    <a:pt x="540956" y="47585"/>
                  </a:lnTo>
                  <a:lnTo>
                    <a:pt x="498523" y="64144"/>
                  </a:lnTo>
                  <a:lnTo>
                    <a:pt x="457278" y="82963"/>
                  </a:lnTo>
                  <a:lnTo>
                    <a:pt x="417300" y="103967"/>
                  </a:lnTo>
                  <a:lnTo>
                    <a:pt x="378663" y="127078"/>
                  </a:lnTo>
                  <a:lnTo>
                    <a:pt x="341445" y="152221"/>
                  </a:lnTo>
                  <a:lnTo>
                    <a:pt x="305723" y="179318"/>
                  </a:lnTo>
                  <a:lnTo>
                    <a:pt x="271573" y="208294"/>
                  </a:lnTo>
                  <a:lnTo>
                    <a:pt x="239071" y="239071"/>
                  </a:lnTo>
                  <a:lnTo>
                    <a:pt x="208294" y="271573"/>
                  </a:lnTo>
                  <a:lnTo>
                    <a:pt x="179318" y="305723"/>
                  </a:lnTo>
                  <a:lnTo>
                    <a:pt x="152221" y="341445"/>
                  </a:lnTo>
                  <a:lnTo>
                    <a:pt x="127078" y="378663"/>
                  </a:lnTo>
                  <a:lnTo>
                    <a:pt x="103967" y="417300"/>
                  </a:lnTo>
                  <a:lnTo>
                    <a:pt x="82963" y="457278"/>
                  </a:lnTo>
                  <a:lnTo>
                    <a:pt x="64144" y="498523"/>
                  </a:lnTo>
                  <a:lnTo>
                    <a:pt x="47585" y="540956"/>
                  </a:lnTo>
                  <a:lnTo>
                    <a:pt x="33364" y="584502"/>
                  </a:lnTo>
                  <a:lnTo>
                    <a:pt x="21557" y="629084"/>
                  </a:lnTo>
                  <a:lnTo>
                    <a:pt x="12240" y="674626"/>
                  </a:lnTo>
                  <a:lnTo>
                    <a:pt x="5491" y="721050"/>
                  </a:lnTo>
                  <a:lnTo>
                    <a:pt x="1385" y="768281"/>
                  </a:lnTo>
                  <a:lnTo>
                    <a:pt x="0" y="816241"/>
                  </a:lnTo>
                  <a:lnTo>
                    <a:pt x="1385" y="864202"/>
                  </a:lnTo>
                  <a:lnTo>
                    <a:pt x="5491" y="911432"/>
                  </a:lnTo>
                  <a:lnTo>
                    <a:pt x="12240" y="957857"/>
                  </a:lnTo>
                  <a:lnTo>
                    <a:pt x="21557" y="1003398"/>
                  </a:lnTo>
                  <a:lnTo>
                    <a:pt x="33364" y="1047980"/>
                  </a:lnTo>
                  <a:lnTo>
                    <a:pt x="47585" y="1091526"/>
                  </a:lnTo>
                  <a:lnTo>
                    <a:pt x="64144" y="1133960"/>
                  </a:lnTo>
                  <a:lnTo>
                    <a:pt x="82963" y="1175204"/>
                  </a:lnTo>
                  <a:lnTo>
                    <a:pt x="103967" y="1215183"/>
                  </a:lnTo>
                  <a:lnTo>
                    <a:pt x="127078" y="1253819"/>
                  </a:lnTo>
                  <a:lnTo>
                    <a:pt x="152221" y="1291037"/>
                  </a:lnTo>
                  <a:lnTo>
                    <a:pt x="179318" y="1326759"/>
                  </a:lnTo>
                  <a:lnTo>
                    <a:pt x="208294" y="1360910"/>
                  </a:lnTo>
                  <a:lnTo>
                    <a:pt x="239071" y="1393412"/>
                  </a:lnTo>
                  <a:lnTo>
                    <a:pt x="271573" y="1424189"/>
                  </a:lnTo>
                  <a:lnTo>
                    <a:pt x="305723" y="1453164"/>
                  </a:lnTo>
                  <a:lnTo>
                    <a:pt x="341445" y="1480262"/>
                  </a:lnTo>
                  <a:lnTo>
                    <a:pt x="378663" y="1505404"/>
                  </a:lnTo>
                  <a:lnTo>
                    <a:pt x="417300" y="1528516"/>
                  </a:lnTo>
                  <a:lnTo>
                    <a:pt x="457278" y="1549519"/>
                  </a:lnTo>
                  <a:lnTo>
                    <a:pt x="498523" y="1568339"/>
                  </a:lnTo>
                  <a:lnTo>
                    <a:pt x="540956" y="1584897"/>
                  </a:lnTo>
                  <a:lnTo>
                    <a:pt x="584502" y="1599118"/>
                  </a:lnTo>
                  <a:lnTo>
                    <a:pt x="629084" y="1610925"/>
                  </a:lnTo>
                  <a:lnTo>
                    <a:pt x="674626" y="1620242"/>
                  </a:lnTo>
                  <a:lnTo>
                    <a:pt x="721050" y="1626991"/>
                  </a:lnTo>
                  <a:lnTo>
                    <a:pt x="768281" y="1631097"/>
                  </a:lnTo>
                  <a:lnTo>
                    <a:pt x="816241" y="1632483"/>
                  </a:lnTo>
                  <a:lnTo>
                    <a:pt x="816241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6328595" y="4025022"/>
              <a:ext cx="816610" cy="1632585"/>
            </a:xfrm>
            <a:custGeom>
              <a:avLst/>
              <a:gdLst/>
              <a:ahLst/>
              <a:cxnLst/>
              <a:rect l="l" t="t" r="r" b="b"/>
              <a:pathLst>
                <a:path w="816609" h="1632585">
                  <a:moveTo>
                    <a:pt x="0" y="0"/>
                  </a:moveTo>
                  <a:lnTo>
                    <a:pt x="0" y="1632483"/>
                  </a:lnTo>
                  <a:lnTo>
                    <a:pt x="47960" y="1631097"/>
                  </a:lnTo>
                  <a:lnTo>
                    <a:pt x="95191" y="1626991"/>
                  </a:lnTo>
                  <a:lnTo>
                    <a:pt x="141615" y="1620242"/>
                  </a:lnTo>
                  <a:lnTo>
                    <a:pt x="187157" y="1610925"/>
                  </a:lnTo>
                  <a:lnTo>
                    <a:pt x="231739" y="1599118"/>
                  </a:lnTo>
                  <a:lnTo>
                    <a:pt x="275285" y="1584897"/>
                  </a:lnTo>
                  <a:lnTo>
                    <a:pt x="317718" y="1568339"/>
                  </a:lnTo>
                  <a:lnTo>
                    <a:pt x="358963" y="1549519"/>
                  </a:lnTo>
                  <a:lnTo>
                    <a:pt x="398941" y="1528516"/>
                  </a:lnTo>
                  <a:lnTo>
                    <a:pt x="437578" y="1505404"/>
                  </a:lnTo>
                  <a:lnTo>
                    <a:pt x="474795" y="1480262"/>
                  </a:lnTo>
                  <a:lnTo>
                    <a:pt x="510518" y="1453164"/>
                  </a:lnTo>
                  <a:lnTo>
                    <a:pt x="544668" y="1424189"/>
                  </a:lnTo>
                  <a:lnTo>
                    <a:pt x="577170" y="1393412"/>
                  </a:lnTo>
                  <a:lnTo>
                    <a:pt x="607947" y="1360910"/>
                  </a:lnTo>
                  <a:lnTo>
                    <a:pt x="636922" y="1326759"/>
                  </a:lnTo>
                  <a:lnTo>
                    <a:pt x="664020" y="1291037"/>
                  </a:lnTo>
                  <a:lnTo>
                    <a:pt x="689163" y="1253819"/>
                  </a:lnTo>
                  <a:lnTo>
                    <a:pt x="712274" y="1215183"/>
                  </a:lnTo>
                  <a:lnTo>
                    <a:pt x="733278" y="1175204"/>
                  </a:lnTo>
                  <a:lnTo>
                    <a:pt x="752097" y="1133960"/>
                  </a:lnTo>
                  <a:lnTo>
                    <a:pt x="768656" y="1091526"/>
                  </a:lnTo>
                  <a:lnTo>
                    <a:pt x="782877" y="1047980"/>
                  </a:lnTo>
                  <a:lnTo>
                    <a:pt x="794684" y="1003398"/>
                  </a:lnTo>
                  <a:lnTo>
                    <a:pt x="804000" y="957857"/>
                  </a:lnTo>
                  <a:lnTo>
                    <a:pt x="810750" y="911432"/>
                  </a:lnTo>
                  <a:lnTo>
                    <a:pt x="814856" y="864202"/>
                  </a:lnTo>
                  <a:lnTo>
                    <a:pt x="816241" y="816241"/>
                  </a:lnTo>
                  <a:lnTo>
                    <a:pt x="814856" y="768281"/>
                  </a:lnTo>
                  <a:lnTo>
                    <a:pt x="810750" y="721050"/>
                  </a:lnTo>
                  <a:lnTo>
                    <a:pt x="804000" y="674626"/>
                  </a:lnTo>
                  <a:lnTo>
                    <a:pt x="794684" y="629084"/>
                  </a:lnTo>
                  <a:lnTo>
                    <a:pt x="782877" y="584502"/>
                  </a:lnTo>
                  <a:lnTo>
                    <a:pt x="768656" y="540956"/>
                  </a:lnTo>
                  <a:lnTo>
                    <a:pt x="752097" y="498523"/>
                  </a:lnTo>
                  <a:lnTo>
                    <a:pt x="733278" y="457278"/>
                  </a:lnTo>
                  <a:lnTo>
                    <a:pt x="712274" y="417300"/>
                  </a:lnTo>
                  <a:lnTo>
                    <a:pt x="689163" y="378663"/>
                  </a:lnTo>
                  <a:lnTo>
                    <a:pt x="664020" y="341445"/>
                  </a:lnTo>
                  <a:lnTo>
                    <a:pt x="636922" y="305723"/>
                  </a:lnTo>
                  <a:lnTo>
                    <a:pt x="607947" y="271573"/>
                  </a:lnTo>
                  <a:lnTo>
                    <a:pt x="577170" y="239071"/>
                  </a:lnTo>
                  <a:lnTo>
                    <a:pt x="544668" y="208294"/>
                  </a:lnTo>
                  <a:lnTo>
                    <a:pt x="510518" y="179318"/>
                  </a:lnTo>
                  <a:lnTo>
                    <a:pt x="474795" y="152221"/>
                  </a:lnTo>
                  <a:lnTo>
                    <a:pt x="437578" y="127078"/>
                  </a:lnTo>
                  <a:lnTo>
                    <a:pt x="398941" y="103967"/>
                  </a:lnTo>
                  <a:lnTo>
                    <a:pt x="358963" y="82963"/>
                  </a:lnTo>
                  <a:lnTo>
                    <a:pt x="317718" y="64144"/>
                  </a:lnTo>
                  <a:lnTo>
                    <a:pt x="275285" y="47585"/>
                  </a:lnTo>
                  <a:lnTo>
                    <a:pt x="231739" y="33364"/>
                  </a:lnTo>
                  <a:lnTo>
                    <a:pt x="187157" y="21557"/>
                  </a:lnTo>
                  <a:lnTo>
                    <a:pt x="141615" y="12240"/>
                  </a:lnTo>
                  <a:lnTo>
                    <a:pt x="95191" y="5491"/>
                  </a:lnTo>
                  <a:lnTo>
                    <a:pt x="47960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5637876" y="4150536"/>
              <a:ext cx="1381760" cy="1381760"/>
            </a:xfrm>
            <a:custGeom>
              <a:avLst/>
              <a:gdLst/>
              <a:ahLst/>
              <a:cxnLst/>
              <a:rect l="l" t="t" r="r" b="b"/>
              <a:pathLst>
                <a:path w="1381759" h="1381760">
                  <a:moveTo>
                    <a:pt x="690714" y="0"/>
                  </a:moveTo>
                  <a:lnTo>
                    <a:pt x="643424" y="1593"/>
                  </a:lnTo>
                  <a:lnTo>
                    <a:pt x="596989" y="6305"/>
                  </a:lnTo>
                  <a:lnTo>
                    <a:pt x="551512" y="14032"/>
                  </a:lnTo>
                  <a:lnTo>
                    <a:pt x="507096" y="24673"/>
                  </a:lnTo>
                  <a:lnTo>
                    <a:pt x="463843" y="38123"/>
                  </a:lnTo>
                  <a:lnTo>
                    <a:pt x="421858" y="54280"/>
                  </a:lnTo>
                  <a:lnTo>
                    <a:pt x="381242" y="73041"/>
                  </a:lnTo>
                  <a:lnTo>
                    <a:pt x="342098" y="94303"/>
                  </a:lnTo>
                  <a:lnTo>
                    <a:pt x="304530" y="117964"/>
                  </a:lnTo>
                  <a:lnTo>
                    <a:pt x="268640" y="143920"/>
                  </a:lnTo>
                  <a:lnTo>
                    <a:pt x="234531" y="172069"/>
                  </a:lnTo>
                  <a:lnTo>
                    <a:pt x="202306" y="202307"/>
                  </a:lnTo>
                  <a:lnTo>
                    <a:pt x="172068" y="234533"/>
                  </a:lnTo>
                  <a:lnTo>
                    <a:pt x="143919" y="268642"/>
                  </a:lnTo>
                  <a:lnTo>
                    <a:pt x="117963" y="304533"/>
                  </a:lnTo>
                  <a:lnTo>
                    <a:pt x="94303" y="342102"/>
                  </a:lnTo>
                  <a:lnTo>
                    <a:pt x="73040" y="381246"/>
                  </a:lnTo>
                  <a:lnTo>
                    <a:pt x="54279" y="421863"/>
                  </a:lnTo>
                  <a:lnTo>
                    <a:pt x="38123" y="463849"/>
                  </a:lnTo>
                  <a:lnTo>
                    <a:pt x="24673" y="507103"/>
                  </a:lnTo>
                  <a:lnTo>
                    <a:pt x="14032" y="551520"/>
                  </a:lnTo>
                  <a:lnTo>
                    <a:pt x="6305" y="596999"/>
                  </a:lnTo>
                  <a:lnTo>
                    <a:pt x="1593" y="643435"/>
                  </a:lnTo>
                  <a:lnTo>
                    <a:pt x="0" y="690727"/>
                  </a:lnTo>
                  <a:lnTo>
                    <a:pt x="1593" y="738019"/>
                  </a:lnTo>
                  <a:lnTo>
                    <a:pt x="6305" y="784456"/>
                  </a:lnTo>
                  <a:lnTo>
                    <a:pt x="14032" y="829934"/>
                  </a:lnTo>
                  <a:lnTo>
                    <a:pt x="24673" y="874351"/>
                  </a:lnTo>
                  <a:lnTo>
                    <a:pt x="38123" y="917605"/>
                  </a:lnTo>
                  <a:lnTo>
                    <a:pt x="54279" y="959591"/>
                  </a:lnTo>
                  <a:lnTo>
                    <a:pt x="73040" y="1000208"/>
                  </a:lnTo>
                  <a:lnTo>
                    <a:pt x="94303" y="1039352"/>
                  </a:lnTo>
                  <a:lnTo>
                    <a:pt x="117963" y="1076921"/>
                  </a:lnTo>
                  <a:lnTo>
                    <a:pt x="143919" y="1112812"/>
                  </a:lnTo>
                  <a:lnTo>
                    <a:pt x="172068" y="1146921"/>
                  </a:lnTo>
                  <a:lnTo>
                    <a:pt x="202306" y="1179147"/>
                  </a:lnTo>
                  <a:lnTo>
                    <a:pt x="234531" y="1209385"/>
                  </a:lnTo>
                  <a:lnTo>
                    <a:pt x="268640" y="1237534"/>
                  </a:lnTo>
                  <a:lnTo>
                    <a:pt x="304530" y="1263490"/>
                  </a:lnTo>
                  <a:lnTo>
                    <a:pt x="342098" y="1287151"/>
                  </a:lnTo>
                  <a:lnTo>
                    <a:pt x="381242" y="1308413"/>
                  </a:lnTo>
                  <a:lnTo>
                    <a:pt x="421858" y="1327175"/>
                  </a:lnTo>
                  <a:lnTo>
                    <a:pt x="463843" y="1343332"/>
                  </a:lnTo>
                  <a:lnTo>
                    <a:pt x="507096" y="1356782"/>
                  </a:lnTo>
                  <a:lnTo>
                    <a:pt x="551512" y="1367422"/>
                  </a:lnTo>
                  <a:lnTo>
                    <a:pt x="596989" y="1375149"/>
                  </a:lnTo>
                  <a:lnTo>
                    <a:pt x="643424" y="1379861"/>
                  </a:lnTo>
                  <a:lnTo>
                    <a:pt x="690714" y="1381455"/>
                  </a:lnTo>
                  <a:lnTo>
                    <a:pt x="738006" y="1379861"/>
                  </a:lnTo>
                  <a:lnTo>
                    <a:pt x="784443" y="1375149"/>
                  </a:lnTo>
                  <a:lnTo>
                    <a:pt x="829921" y="1367422"/>
                  </a:lnTo>
                  <a:lnTo>
                    <a:pt x="874339" y="1356782"/>
                  </a:lnTo>
                  <a:lnTo>
                    <a:pt x="917592" y="1343332"/>
                  </a:lnTo>
                  <a:lnTo>
                    <a:pt x="959579" y="1327175"/>
                  </a:lnTo>
                  <a:lnTo>
                    <a:pt x="1000195" y="1308413"/>
                  </a:lnTo>
                  <a:lnTo>
                    <a:pt x="1039340" y="1287151"/>
                  </a:lnTo>
                  <a:lnTo>
                    <a:pt x="1076909" y="1263490"/>
                  </a:lnTo>
                  <a:lnTo>
                    <a:pt x="1112799" y="1237534"/>
                  </a:lnTo>
                  <a:lnTo>
                    <a:pt x="1146909" y="1209385"/>
                  </a:lnTo>
                  <a:lnTo>
                    <a:pt x="1179134" y="1179147"/>
                  </a:lnTo>
                  <a:lnTo>
                    <a:pt x="1209373" y="1146921"/>
                  </a:lnTo>
                  <a:lnTo>
                    <a:pt x="1237522" y="1112812"/>
                  </a:lnTo>
                  <a:lnTo>
                    <a:pt x="1263478" y="1076921"/>
                  </a:lnTo>
                  <a:lnTo>
                    <a:pt x="1287138" y="1039352"/>
                  </a:lnTo>
                  <a:lnTo>
                    <a:pt x="1308401" y="1000208"/>
                  </a:lnTo>
                  <a:lnTo>
                    <a:pt x="1327162" y="959591"/>
                  </a:lnTo>
                  <a:lnTo>
                    <a:pt x="1343319" y="917605"/>
                  </a:lnTo>
                  <a:lnTo>
                    <a:pt x="1356769" y="874351"/>
                  </a:lnTo>
                  <a:lnTo>
                    <a:pt x="1367409" y="829934"/>
                  </a:lnTo>
                  <a:lnTo>
                    <a:pt x="1375137" y="784456"/>
                  </a:lnTo>
                  <a:lnTo>
                    <a:pt x="1379848" y="738019"/>
                  </a:lnTo>
                  <a:lnTo>
                    <a:pt x="1381442" y="690727"/>
                  </a:lnTo>
                  <a:lnTo>
                    <a:pt x="1379848" y="643435"/>
                  </a:lnTo>
                  <a:lnTo>
                    <a:pt x="1375137" y="596999"/>
                  </a:lnTo>
                  <a:lnTo>
                    <a:pt x="1367409" y="551520"/>
                  </a:lnTo>
                  <a:lnTo>
                    <a:pt x="1356769" y="507103"/>
                  </a:lnTo>
                  <a:lnTo>
                    <a:pt x="1343319" y="463849"/>
                  </a:lnTo>
                  <a:lnTo>
                    <a:pt x="1327162" y="421863"/>
                  </a:lnTo>
                  <a:lnTo>
                    <a:pt x="1308401" y="381246"/>
                  </a:lnTo>
                  <a:lnTo>
                    <a:pt x="1287138" y="342102"/>
                  </a:lnTo>
                  <a:lnTo>
                    <a:pt x="1263478" y="304533"/>
                  </a:lnTo>
                  <a:lnTo>
                    <a:pt x="1237522" y="268642"/>
                  </a:lnTo>
                  <a:lnTo>
                    <a:pt x="1209373" y="234533"/>
                  </a:lnTo>
                  <a:lnTo>
                    <a:pt x="1179134" y="202307"/>
                  </a:lnTo>
                  <a:lnTo>
                    <a:pt x="1146909" y="172069"/>
                  </a:lnTo>
                  <a:lnTo>
                    <a:pt x="1112799" y="143920"/>
                  </a:lnTo>
                  <a:lnTo>
                    <a:pt x="1076909" y="117964"/>
                  </a:lnTo>
                  <a:lnTo>
                    <a:pt x="1039340" y="94303"/>
                  </a:lnTo>
                  <a:lnTo>
                    <a:pt x="1000195" y="73041"/>
                  </a:lnTo>
                  <a:lnTo>
                    <a:pt x="959579" y="54280"/>
                  </a:lnTo>
                  <a:lnTo>
                    <a:pt x="917592" y="38123"/>
                  </a:lnTo>
                  <a:lnTo>
                    <a:pt x="874339" y="24673"/>
                  </a:lnTo>
                  <a:lnTo>
                    <a:pt x="829921" y="14032"/>
                  </a:lnTo>
                  <a:lnTo>
                    <a:pt x="784443" y="6305"/>
                  </a:lnTo>
                  <a:lnTo>
                    <a:pt x="738006" y="1593"/>
                  </a:lnTo>
                  <a:lnTo>
                    <a:pt x="690714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090503" y="3944861"/>
            <a:ext cx="346822" cy="163606"/>
            <a:chOff x="5022969" y="4470843"/>
            <a:chExt cx="393065" cy="185420"/>
          </a:xfrm>
        </p:grpSpPr>
        <p:sp>
          <p:nvSpPr>
            <p:cNvPr id="37" name="object 37"/>
            <p:cNvSpPr/>
            <p:nvPr/>
          </p:nvSpPr>
          <p:spPr>
            <a:xfrm>
              <a:off x="5048369" y="4563417"/>
              <a:ext cx="287655" cy="635"/>
            </a:xfrm>
            <a:custGeom>
              <a:avLst/>
              <a:gdLst/>
              <a:ahLst/>
              <a:cxnLst/>
              <a:rect l="l" t="t" r="r" b="b"/>
              <a:pathLst>
                <a:path w="287654" h="635">
                  <a:moveTo>
                    <a:pt x="-25400" y="196"/>
                  </a:moveTo>
                  <a:lnTo>
                    <a:pt x="312686" y="196"/>
                  </a:lnTo>
                </a:path>
              </a:pathLst>
            </a:custGeom>
            <a:ln w="51193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3236" y="4470843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10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860770" y="4456999"/>
            <a:ext cx="414057" cy="163606"/>
            <a:chOff x="7029272" y="5051266"/>
            <a:chExt cx="469265" cy="185420"/>
          </a:xfrm>
        </p:grpSpPr>
        <p:sp>
          <p:nvSpPr>
            <p:cNvPr id="40" name="object 40"/>
            <p:cNvSpPr/>
            <p:nvPr/>
          </p:nvSpPr>
          <p:spPr>
            <a:xfrm>
              <a:off x="7054672" y="5143435"/>
              <a:ext cx="363855" cy="635"/>
            </a:xfrm>
            <a:custGeom>
              <a:avLst/>
              <a:gdLst/>
              <a:ahLst/>
              <a:cxnLst/>
              <a:rect l="l" t="t" r="r" b="b"/>
              <a:pathLst>
                <a:path w="363854" h="635">
                  <a:moveTo>
                    <a:pt x="-25400" y="203"/>
                  </a:moveTo>
                  <a:lnTo>
                    <a:pt x="388886" y="203"/>
                  </a:lnTo>
                </a:path>
              </a:pathLst>
            </a:custGeom>
            <a:ln w="51206">
              <a:solidFill>
                <a:srgbClr val="F4AC5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7405739" y="5051266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860770" y="3944861"/>
            <a:ext cx="414057" cy="163606"/>
            <a:chOff x="7029272" y="4470843"/>
            <a:chExt cx="469265" cy="185420"/>
          </a:xfrm>
        </p:grpSpPr>
        <p:sp>
          <p:nvSpPr>
            <p:cNvPr id="43" name="object 43"/>
            <p:cNvSpPr/>
            <p:nvPr/>
          </p:nvSpPr>
          <p:spPr>
            <a:xfrm>
              <a:off x="7054672" y="4563417"/>
              <a:ext cx="363855" cy="635"/>
            </a:xfrm>
            <a:custGeom>
              <a:avLst/>
              <a:gdLst/>
              <a:ahLst/>
              <a:cxnLst/>
              <a:rect l="l" t="t" r="r" b="b"/>
              <a:pathLst>
                <a:path w="363854" h="635">
                  <a:moveTo>
                    <a:pt x="-25400" y="196"/>
                  </a:moveTo>
                  <a:lnTo>
                    <a:pt x="388886" y="196"/>
                  </a:lnTo>
                </a:path>
              </a:pathLst>
            </a:custGeom>
            <a:ln w="51193">
              <a:solidFill>
                <a:srgbClr val="F4AC5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7405739" y="4470843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090502" y="3480076"/>
            <a:ext cx="507626" cy="250451"/>
            <a:chOff x="5022969" y="3944085"/>
            <a:chExt cx="575310" cy="283845"/>
          </a:xfrm>
        </p:grpSpPr>
        <p:sp>
          <p:nvSpPr>
            <p:cNvPr id="46" name="object 46"/>
            <p:cNvSpPr/>
            <p:nvPr/>
          </p:nvSpPr>
          <p:spPr>
            <a:xfrm>
              <a:off x="5048369" y="3969485"/>
              <a:ext cx="488950" cy="196215"/>
            </a:xfrm>
            <a:custGeom>
              <a:avLst/>
              <a:gdLst/>
              <a:ahLst/>
              <a:cxnLst/>
              <a:rect l="l" t="t" r="r" b="b"/>
              <a:pathLst>
                <a:path w="488950" h="196214">
                  <a:moveTo>
                    <a:pt x="0" y="0"/>
                  </a:moveTo>
                  <a:lnTo>
                    <a:pt x="259219" y="0"/>
                  </a:lnTo>
                  <a:lnTo>
                    <a:pt x="488543" y="195808"/>
                  </a:lnTo>
                </a:path>
              </a:pathLst>
            </a:custGeom>
            <a:ln w="50800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5467367" y="4086829"/>
              <a:ext cx="130810" cy="140970"/>
            </a:xfrm>
            <a:custGeom>
              <a:avLst/>
              <a:gdLst/>
              <a:ahLst/>
              <a:cxnLst/>
              <a:rect l="l" t="t" r="r" b="b"/>
              <a:pathLst>
                <a:path w="130810" h="140970">
                  <a:moveTo>
                    <a:pt x="120218" y="0"/>
                  </a:moveTo>
                  <a:lnTo>
                    <a:pt x="0" y="140804"/>
                  </a:lnTo>
                  <a:lnTo>
                    <a:pt x="130492" y="130492"/>
                  </a:lnTo>
                  <a:lnTo>
                    <a:pt x="120218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8" name="object 48"/>
          <p:cNvSpPr/>
          <p:nvPr/>
        </p:nvSpPr>
        <p:spPr>
          <a:xfrm>
            <a:off x="2573520" y="5766502"/>
            <a:ext cx="6988549" cy="301999"/>
          </a:xfrm>
          <a:custGeom>
            <a:avLst/>
            <a:gdLst/>
            <a:ahLst/>
            <a:cxnLst/>
            <a:rect l="l" t="t" r="r" b="b"/>
            <a:pathLst>
              <a:path w="7920355" h="342265">
                <a:moveTo>
                  <a:pt x="7920304" y="171132"/>
                </a:moveTo>
                <a:lnTo>
                  <a:pt x="7914195" y="125641"/>
                </a:lnTo>
                <a:lnTo>
                  <a:pt x="7896936" y="84759"/>
                </a:lnTo>
                <a:lnTo>
                  <a:pt x="7870177" y="50126"/>
                </a:lnTo>
                <a:lnTo>
                  <a:pt x="7835544" y="23368"/>
                </a:lnTo>
                <a:lnTo>
                  <a:pt x="7794663" y="6121"/>
                </a:lnTo>
                <a:lnTo>
                  <a:pt x="7749172" y="0"/>
                </a:lnTo>
                <a:lnTo>
                  <a:pt x="7703680" y="6121"/>
                </a:lnTo>
                <a:lnTo>
                  <a:pt x="7662799" y="23368"/>
                </a:lnTo>
                <a:lnTo>
                  <a:pt x="7628166" y="50126"/>
                </a:lnTo>
                <a:lnTo>
                  <a:pt x="7601407" y="84759"/>
                </a:lnTo>
                <a:lnTo>
                  <a:pt x="7584148" y="125641"/>
                </a:lnTo>
                <a:lnTo>
                  <a:pt x="7581163" y="147789"/>
                </a:lnTo>
                <a:lnTo>
                  <a:pt x="6834581" y="147789"/>
                </a:lnTo>
                <a:lnTo>
                  <a:pt x="6814363" y="84759"/>
                </a:lnTo>
                <a:lnTo>
                  <a:pt x="6787604" y="50126"/>
                </a:lnTo>
                <a:lnTo>
                  <a:pt x="6752971" y="23368"/>
                </a:lnTo>
                <a:lnTo>
                  <a:pt x="6712090" y="6121"/>
                </a:lnTo>
                <a:lnTo>
                  <a:pt x="6666598" y="0"/>
                </a:lnTo>
                <a:lnTo>
                  <a:pt x="6621107" y="6121"/>
                </a:lnTo>
                <a:lnTo>
                  <a:pt x="6580225" y="23368"/>
                </a:lnTo>
                <a:lnTo>
                  <a:pt x="6545580" y="50126"/>
                </a:lnTo>
                <a:lnTo>
                  <a:pt x="6518821" y="84759"/>
                </a:lnTo>
                <a:lnTo>
                  <a:pt x="6501574" y="125641"/>
                </a:lnTo>
                <a:lnTo>
                  <a:pt x="6498590" y="147789"/>
                </a:lnTo>
                <a:lnTo>
                  <a:pt x="5752008" y="147789"/>
                </a:lnTo>
                <a:lnTo>
                  <a:pt x="5731776" y="84759"/>
                </a:lnTo>
                <a:lnTo>
                  <a:pt x="5705018" y="50126"/>
                </a:lnTo>
                <a:lnTo>
                  <a:pt x="5670385" y="23368"/>
                </a:lnTo>
                <a:lnTo>
                  <a:pt x="5629503" y="6121"/>
                </a:lnTo>
                <a:lnTo>
                  <a:pt x="5584012" y="0"/>
                </a:lnTo>
                <a:lnTo>
                  <a:pt x="5538521" y="6121"/>
                </a:lnTo>
                <a:lnTo>
                  <a:pt x="5497639" y="23368"/>
                </a:lnTo>
                <a:lnTo>
                  <a:pt x="5463006" y="50126"/>
                </a:lnTo>
                <a:lnTo>
                  <a:pt x="5436247" y="84759"/>
                </a:lnTo>
                <a:lnTo>
                  <a:pt x="5418988" y="125641"/>
                </a:lnTo>
                <a:lnTo>
                  <a:pt x="5416004" y="147789"/>
                </a:lnTo>
                <a:lnTo>
                  <a:pt x="4669421" y="147789"/>
                </a:lnTo>
                <a:lnTo>
                  <a:pt x="4649203" y="84759"/>
                </a:lnTo>
                <a:lnTo>
                  <a:pt x="4622444" y="50126"/>
                </a:lnTo>
                <a:lnTo>
                  <a:pt x="4587811" y="23368"/>
                </a:lnTo>
                <a:lnTo>
                  <a:pt x="4546930" y="6121"/>
                </a:lnTo>
                <a:lnTo>
                  <a:pt x="4501439" y="0"/>
                </a:lnTo>
                <a:lnTo>
                  <a:pt x="4455947" y="6121"/>
                </a:lnTo>
                <a:lnTo>
                  <a:pt x="4415066" y="23368"/>
                </a:lnTo>
                <a:lnTo>
                  <a:pt x="4380433" y="50126"/>
                </a:lnTo>
                <a:lnTo>
                  <a:pt x="4353674" y="84759"/>
                </a:lnTo>
                <a:lnTo>
                  <a:pt x="4336415" y="125641"/>
                </a:lnTo>
                <a:lnTo>
                  <a:pt x="4333430" y="147789"/>
                </a:lnTo>
                <a:lnTo>
                  <a:pt x="3586848" y="147789"/>
                </a:lnTo>
                <a:lnTo>
                  <a:pt x="3566630" y="84759"/>
                </a:lnTo>
                <a:lnTo>
                  <a:pt x="3539871" y="50126"/>
                </a:lnTo>
                <a:lnTo>
                  <a:pt x="3505238" y="23368"/>
                </a:lnTo>
                <a:lnTo>
                  <a:pt x="3464356" y="6121"/>
                </a:lnTo>
                <a:lnTo>
                  <a:pt x="3418865" y="0"/>
                </a:lnTo>
                <a:lnTo>
                  <a:pt x="3373361" y="6121"/>
                </a:lnTo>
                <a:lnTo>
                  <a:pt x="3332492" y="23368"/>
                </a:lnTo>
                <a:lnTo>
                  <a:pt x="3297847" y="50126"/>
                </a:lnTo>
                <a:lnTo>
                  <a:pt x="3271088" y="84759"/>
                </a:lnTo>
                <a:lnTo>
                  <a:pt x="3253841" y="125641"/>
                </a:lnTo>
                <a:lnTo>
                  <a:pt x="3250857" y="147789"/>
                </a:lnTo>
                <a:lnTo>
                  <a:pt x="2504275" y="147789"/>
                </a:lnTo>
                <a:lnTo>
                  <a:pt x="2484043" y="84759"/>
                </a:lnTo>
                <a:lnTo>
                  <a:pt x="2457285" y="50126"/>
                </a:lnTo>
                <a:lnTo>
                  <a:pt x="2422652" y="23368"/>
                </a:lnTo>
                <a:lnTo>
                  <a:pt x="2381770" y="6121"/>
                </a:lnTo>
                <a:lnTo>
                  <a:pt x="2336279" y="0"/>
                </a:lnTo>
                <a:lnTo>
                  <a:pt x="2290788" y="6121"/>
                </a:lnTo>
                <a:lnTo>
                  <a:pt x="2249906" y="23368"/>
                </a:lnTo>
                <a:lnTo>
                  <a:pt x="2215273" y="50126"/>
                </a:lnTo>
                <a:lnTo>
                  <a:pt x="2188514" y="84759"/>
                </a:lnTo>
                <a:lnTo>
                  <a:pt x="2171255" y="125641"/>
                </a:lnTo>
                <a:lnTo>
                  <a:pt x="2168271" y="147789"/>
                </a:lnTo>
                <a:lnTo>
                  <a:pt x="1421688" y="147789"/>
                </a:lnTo>
                <a:lnTo>
                  <a:pt x="1401470" y="84759"/>
                </a:lnTo>
                <a:lnTo>
                  <a:pt x="1374711" y="50126"/>
                </a:lnTo>
                <a:lnTo>
                  <a:pt x="1340078" y="23368"/>
                </a:lnTo>
                <a:lnTo>
                  <a:pt x="1299197" y="6121"/>
                </a:lnTo>
                <a:lnTo>
                  <a:pt x="1253705" y="0"/>
                </a:lnTo>
                <a:lnTo>
                  <a:pt x="1208214" y="6121"/>
                </a:lnTo>
                <a:lnTo>
                  <a:pt x="1167333" y="23368"/>
                </a:lnTo>
                <a:lnTo>
                  <a:pt x="1132700" y="50126"/>
                </a:lnTo>
                <a:lnTo>
                  <a:pt x="1105941" y="84759"/>
                </a:lnTo>
                <a:lnTo>
                  <a:pt x="1088682" y="125641"/>
                </a:lnTo>
                <a:lnTo>
                  <a:pt x="1085697" y="147789"/>
                </a:lnTo>
                <a:lnTo>
                  <a:pt x="339115" y="147789"/>
                </a:lnTo>
                <a:lnTo>
                  <a:pt x="318897" y="84759"/>
                </a:lnTo>
                <a:lnTo>
                  <a:pt x="292138" y="50126"/>
                </a:lnTo>
                <a:lnTo>
                  <a:pt x="257505" y="23368"/>
                </a:lnTo>
                <a:lnTo>
                  <a:pt x="216623" y="6121"/>
                </a:lnTo>
                <a:lnTo>
                  <a:pt x="171132" y="0"/>
                </a:lnTo>
                <a:lnTo>
                  <a:pt x="125628" y="6121"/>
                </a:lnTo>
                <a:lnTo>
                  <a:pt x="84759" y="23368"/>
                </a:lnTo>
                <a:lnTo>
                  <a:pt x="50114" y="50126"/>
                </a:lnTo>
                <a:lnTo>
                  <a:pt x="23355" y="84759"/>
                </a:lnTo>
                <a:lnTo>
                  <a:pt x="6108" y="125641"/>
                </a:lnTo>
                <a:lnTo>
                  <a:pt x="0" y="171132"/>
                </a:lnTo>
                <a:lnTo>
                  <a:pt x="6108" y="216636"/>
                </a:lnTo>
                <a:lnTo>
                  <a:pt x="23355" y="257517"/>
                </a:lnTo>
                <a:lnTo>
                  <a:pt x="50114" y="292150"/>
                </a:lnTo>
                <a:lnTo>
                  <a:pt x="84759" y="318909"/>
                </a:lnTo>
                <a:lnTo>
                  <a:pt x="125628" y="336156"/>
                </a:lnTo>
                <a:lnTo>
                  <a:pt x="171132" y="342265"/>
                </a:lnTo>
                <a:lnTo>
                  <a:pt x="216623" y="336156"/>
                </a:lnTo>
                <a:lnTo>
                  <a:pt x="257505" y="318909"/>
                </a:lnTo>
                <a:lnTo>
                  <a:pt x="292138" y="292150"/>
                </a:lnTo>
                <a:lnTo>
                  <a:pt x="318897" y="257517"/>
                </a:lnTo>
                <a:lnTo>
                  <a:pt x="336143" y="216636"/>
                </a:lnTo>
                <a:lnTo>
                  <a:pt x="339115" y="194487"/>
                </a:lnTo>
                <a:lnTo>
                  <a:pt x="1085697" y="194487"/>
                </a:lnTo>
                <a:lnTo>
                  <a:pt x="1105941" y="257517"/>
                </a:lnTo>
                <a:lnTo>
                  <a:pt x="1132700" y="292150"/>
                </a:lnTo>
                <a:lnTo>
                  <a:pt x="1167333" y="318909"/>
                </a:lnTo>
                <a:lnTo>
                  <a:pt x="1208214" y="336156"/>
                </a:lnTo>
                <a:lnTo>
                  <a:pt x="1253705" y="342265"/>
                </a:lnTo>
                <a:lnTo>
                  <a:pt x="1299197" y="336156"/>
                </a:lnTo>
                <a:lnTo>
                  <a:pt x="1340078" y="318909"/>
                </a:lnTo>
                <a:lnTo>
                  <a:pt x="1374711" y="292150"/>
                </a:lnTo>
                <a:lnTo>
                  <a:pt x="1401470" y="257517"/>
                </a:lnTo>
                <a:lnTo>
                  <a:pt x="1418717" y="216636"/>
                </a:lnTo>
                <a:lnTo>
                  <a:pt x="1421688" y="194487"/>
                </a:lnTo>
                <a:lnTo>
                  <a:pt x="2168271" y="194487"/>
                </a:lnTo>
                <a:lnTo>
                  <a:pt x="2188514" y="257517"/>
                </a:lnTo>
                <a:lnTo>
                  <a:pt x="2215273" y="292150"/>
                </a:lnTo>
                <a:lnTo>
                  <a:pt x="2249906" y="318909"/>
                </a:lnTo>
                <a:lnTo>
                  <a:pt x="2290788" y="336156"/>
                </a:lnTo>
                <a:lnTo>
                  <a:pt x="2336279" y="342265"/>
                </a:lnTo>
                <a:lnTo>
                  <a:pt x="2381770" y="336156"/>
                </a:lnTo>
                <a:lnTo>
                  <a:pt x="2422652" y="318909"/>
                </a:lnTo>
                <a:lnTo>
                  <a:pt x="2457285" y="292150"/>
                </a:lnTo>
                <a:lnTo>
                  <a:pt x="2484043" y="257517"/>
                </a:lnTo>
                <a:lnTo>
                  <a:pt x="2501303" y="216636"/>
                </a:lnTo>
                <a:lnTo>
                  <a:pt x="2504275" y="194487"/>
                </a:lnTo>
                <a:lnTo>
                  <a:pt x="3250857" y="194487"/>
                </a:lnTo>
                <a:lnTo>
                  <a:pt x="3271088" y="257517"/>
                </a:lnTo>
                <a:lnTo>
                  <a:pt x="3297847" y="292150"/>
                </a:lnTo>
                <a:lnTo>
                  <a:pt x="3332492" y="318909"/>
                </a:lnTo>
                <a:lnTo>
                  <a:pt x="3373361" y="336156"/>
                </a:lnTo>
                <a:lnTo>
                  <a:pt x="3418865" y="342265"/>
                </a:lnTo>
                <a:lnTo>
                  <a:pt x="3464356" y="336156"/>
                </a:lnTo>
                <a:lnTo>
                  <a:pt x="3505238" y="318909"/>
                </a:lnTo>
                <a:lnTo>
                  <a:pt x="3539871" y="292150"/>
                </a:lnTo>
                <a:lnTo>
                  <a:pt x="3566630" y="257517"/>
                </a:lnTo>
                <a:lnTo>
                  <a:pt x="3583876" y="216636"/>
                </a:lnTo>
                <a:lnTo>
                  <a:pt x="3586848" y="194487"/>
                </a:lnTo>
                <a:lnTo>
                  <a:pt x="4333430" y="194487"/>
                </a:lnTo>
                <a:lnTo>
                  <a:pt x="4353674" y="257517"/>
                </a:lnTo>
                <a:lnTo>
                  <a:pt x="4380433" y="292150"/>
                </a:lnTo>
                <a:lnTo>
                  <a:pt x="4415066" y="318909"/>
                </a:lnTo>
                <a:lnTo>
                  <a:pt x="4455947" y="336156"/>
                </a:lnTo>
                <a:lnTo>
                  <a:pt x="4501439" y="342265"/>
                </a:lnTo>
                <a:lnTo>
                  <a:pt x="4546930" y="336156"/>
                </a:lnTo>
                <a:lnTo>
                  <a:pt x="4587811" y="318909"/>
                </a:lnTo>
                <a:lnTo>
                  <a:pt x="4622444" y="292150"/>
                </a:lnTo>
                <a:lnTo>
                  <a:pt x="4649203" y="257517"/>
                </a:lnTo>
                <a:lnTo>
                  <a:pt x="4666450" y="216636"/>
                </a:lnTo>
                <a:lnTo>
                  <a:pt x="4669421" y="194487"/>
                </a:lnTo>
                <a:lnTo>
                  <a:pt x="5416004" y="194487"/>
                </a:lnTo>
                <a:lnTo>
                  <a:pt x="5436247" y="257517"/>
                </a:lnTo>
                <a:lnTo>
                  <a:pt x="5463006" y="292150"/>
                </a:lnTo>
                <a:lnTo>
                  <a:pt x="5497639" y="318909"/>
                </a:lnTo>
                <a:lnTo>
                  <a:pt x="5538521" y="336156"/>
                </a:lnTo>
                <a:lnTo>
                  <a:pt x="5584012" y="342265"/>
                </a:lnTo>
                <a:lnTo>
                  <a:pt x="5629503" y="336156"/>
                </a:lnTo>
                <a:lnTo>
                  <a:pt x="5670385" y="318909"/>
                </a:lnTo>
                <a:lnTo>
                  <a:pt x="5705018" y="292150"/>
                </a:lnTo>
                <a:lnTo>
                  <a:pt x="5731776" y="257517"/>
                </a:lnTo>
                <a:lnTo>
                  <a:pt x="5749036" y="216636"/>
                </a:lnTo>
                <a:lnTo>
                  <a:pt x="5752008" y="194487"/>
                </a:lnTo>
                <a:lnTo>
                  <a:pt x="6498590" y="194487"/>
                </a:lnTo>
                <a:lnTo>
                  <a:pt x="6518821" y="257517"/>
                </a:lnTo>
                <a:lnTo>
                  <a:pt x="6545580" y="292150"/>
                </a:lnTo>
                <a:lnTo>
                  <a:pt x="6580225" y="318909"/>
                </a:lnTo>
                <a:lnTo>
                  <a:pt x="6621107" y="336156"/>
                </a:lnTo>
                <a:lnTo>
                  <a:pt x="6666598" y="342265"/>
                </a:lnTo>
                <a:lnTo>
                  <a:pt x="6712090" y="336156"/>
                </a:lnTo>
                <a:lnTo>
                  <a:pt x="6752971" y="318909"/>
                </a:lnTo>
                <a:lnTo>
                  <a:pt x="6787604" y="292150"/>
                </a:lnTo>
                <a:lnTo>
                  <a:pt x="6814363" y="257517"/>
                </a:lnTo>
                <a:lnTo>
                  <a:pt x="6831609" y="216636"/>
                </a:lnTo>
                <a:lnTo>
                  <a:pt x="6834581" y="194487"/>
                </a:lnTo>
                <a:lnTo>
                  <a:pt x="7581163" y="194487"/>
                </a:lnTo>
                <a:lnTo>
                  <a:pt x="7601407" y="257517"/>
                </a:lnTo>
                <a:lnTo>
                  <a:pt x="7628166" y="292150"/>
                </a:lnTo>
                <a:lnTo>
                  <a:pt x="7662799" y="318909"/>
                </a:lnTo>
                <a:lnTo>
                  <a:pt x="7703680" y="336156"/>
                </a:lnTo>
                <a:lnTo>
                  <a:pt x="7749172" y="342265"/>
                </a:lnTo>
                <a:lnTo>
                  <a:pt x="7794663" y="336156"/>
                </a:lnTo>
                <a:lnTo>
                  <a:pt x="7835544" y="318909"/>
                </a:lnTo>
                <a:lnTo>
                  <a:pt x="7870177" y="292150"/>
                </a:lnTo>
                <a:lnTo>
                  <a:pt x="7896936" y="257517"/>
                </a:lnTo>
                <a:lnTo>
                  <a:pt x="7914195" y="216636"/>
                </a:lnTo>
                <a:lnTo>
                  <a:pt x="7920304" y="171132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9" name="object 49"/>
          <p:cNvGrpSpPr/>
          <p:nvPr/>
        </p:nvGrpSpPr>
        <p:grpSpPr>
          <a:xfrm>
            <a:off x="1658471" y="184363"/>
            <a:ext cx="8875059" cy="2757768"/>
            <a:chOff x="0" y="208945"/>
            <a:chExt cx="10058400" cy="3125470"/>
          </a:xfrm>
        </p:grpSpPr>
        <p:sp>
          <p:nvSpPr>
            <p:cNvPr id="50" name="object 50"/>
            <p:cNvSpPr/>
            <p:nvPr/>
          </p:nvSpPr>
          <p:spPr>
            <a:xfrm>
              <a:off x="0" y="2232837"/>
              <a:ext cx="10058400" cy="1101725"/>
            </a:xfrm>
            <a:custGeom>
              <a:avLst/>
              <a:gdLst/>
              <a:ahLst/>
              <a:cxnLst/>
              <a:rect l="l" t="t" r="r" b="b"/>
              <a:pathLst>
                <a:path w="10058400" h="1101725">
                  <a:moveTo>
                    <a:pt x="10058400" y="0"/>
                  </a:moveTo>
                  <a:lnTo>
                    <a:pt x="0" y="0"/>
                  </a:lnTo>
                  <a:lnTo>
                    <a:pt x="0" y="1101445"/>
                  </a:lnTo>
                  <a:lnTo>
                    <a:pt x="10058400" y="1101445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9194165" y="208952"/>
              <a:ext cx="624840" cy="260350"/>
            </a:xfrm>
            <a:custGeom>
              <a:avLst/>
              <a:gdLst/>
              <a:ahLst/>
              <a:cxnLst/>
              <a:rect l="l" t="t" r="r" b="b"/>
              <a:pathLst>
                <a:path w="624840" h="260350">
                  <a:moveTo>
                    <a:pt x="118364" y="202095"/>
                  </a:moveTo>
                  <a:lnTo>
                    <a:pt x="113766" y="158483"/>
                  </a:lnTo>
                  <a:lnTo>
                    <a:pt x="113169" y="156108"/>
                  </a:lnTo>
                  <a:lnTo>
                    <a:pt x="82118" y="130251"/>
                  </a:lnTo>
                  <a:lnTo>
                    <a:pt x="80987" y="130048"/>
                  </a:lnTo>
                  <a:lnTo>
                    <a:pt x="80987" y="202095"/>
                  </a:lnTo>
                  <a:lnTo>
                    <a:pt x="80987" y="214134"/>
                  </a:lnTo>
                  <a:lnTo>
                    <a:pt x="78790" y="220332"/>
                  </a:lnTo>
                  <a:lnTo>
                    <a:pt x="69977" y="229463"/>
                  </a:lnTo>
                  <a:lnTo>
                    <a:pt x="63627" y="231736"/>
                  </a:lnTo>
                  <a:lnTo>
                    <a:pt x="53327" y="231736"/>
                  </a:lnTo>
                  <a:lnTo>
                    <a:pt x="37630" y="221373"/>
                  </a:lnTo>
                  <a:lnTo>
                    <a:pt x="37630" y="215379"/>
                  </a:lnTo>
                  <a:lnTo>
                    <a:pt x="71272" y="202095"/>
                  </a:lnTo>
                  <a:lnTo>
                    <a:pt x="80987" y="202095"/>
                  </a:lnTo>
                  <a:lnTo>
                    <a:pt x="80987" y="130048"/>
                  </a:lnTo>
                  <a:lnTo>
                    <a:pt x="75780" y="129044"/>
                  </a:lnTo>
                  <a:lnTo>
                    <a:pt x="68846" y="128320"/>
                  </a:lnTo>
                  <a:lnTo>
                    <a:pt x="61302" y="128079"/>
                  </a:lnTo>
                  <a:lnTo>
                    <a:pt x="53733" y="128409"/>
                  </a:lnTo>
                  <a:lnTo>
                    <a:pt x="11684" y="144106"/>
                  </a:lnTo>
                  <a:lnTo>
                    <a:pt x="5981" y="149009"/>
                  </a:lnTo>
                  <a:lnTo>
                    <a:pt x="26670" y="171196"/>
                  </a:lnTo>
                  <a:lnTo>
                    <a:pt x="30480" y="167703"/>
                  </a:lnTo>
                  <a:lnTo>
                    <a:pt x="35090" y="164706"/>
                  </a:lnTo>
                  <a:lnTo>
                    <a:pt x="45885" y="159727"/>
                  </a:lnTo>
                  <a:lnTo>
                    <a:pt x="51498" y="158483"/>
                  </a:lnTo>
                  <a:lnTo>
                    <a:pt x="63627" y="158483"/>
                  </a:lnTo>
                  <a:lnTo>
                    <a:pt x="68935" y="159943"/>
                  </a:lnTo>
                  <a:lnTo>
                    <a:pt x="77584" y="165747"/>
                  </a:lnTo>
                  <a:lnTo>
                    <a:pt x="79743" y="170281"/>
                  </a:lnTo>
                  <a:lnTo>
                    <a:pt x="79743" y="178422"/>
                  </a:lnTo>
                  <a:lnTo>
                    <a:pt x="72974" y="178523"/>
                  </a:lnTo>
                  <a:lnTo>
                    <a:pt x="66103" y="178803"/>
                  </a:lnTo>
                  <a:lnTo>
                    <a:pt x="26289" y="185902"/>
                  </a:lnTo>
                  <a:lnTo>
                    <a:pt x="0" y="211315"/>
                  </a:lnTo>
                  <a:lnTo>
                    <a:pt x="88" y="228015"/>
                  </a:lnTo>
                  <a:lnTo>
                    <a:pt x="34963" y="258483"/>
                  </a:lnTo>
                  <a:lnTo>
                    <a:pt x="40119" y="259156"/>
                  </a:lnTo>
                  <a:lnTo>
                    <a:pt x="52578" y="259156"/>
                  </a:lnTo>
                  <a:lnTo>
                    <a:pt x="59524" y="257746"/>
                  </a:lnTo>
                  <a:lnTo>
                    <a:pt x="72301" y="252107"/>
                  </a:lnTo>
                  <a:lnTo>
                    <a:pt x="77076" y="248107"/>
                  </a:lnTo>
                  <a:lnTo>
                    <a:pt x="80238" y="242963"/>
                  </a:lnTo>
                  <a:lnTo>
                    <a:pt x="80987" y="242963"/>
                  </a:lnTo>
                  <a:lnTo>
                    <a:pt x="80987" y="256171"/>
                  </a:lnTo>
                  <a:lnTo>
                    <a:pt x="118364" y="256171"/>
                  </a:lnTo>
                  <a:lnTo>
                    <a:pt x="118364" y="242963"/>
                  </a:lnTo>
                  <a:lnTo>
                    <a:pt x="118364" y="231736"/>
                  </a:lnTo>
                  <a:lnTo>
                    <a:pt x="118364" y="202095"/>
                  </a:lnTo>
                  <a:close/>
                </a:path>
                <a:path w="624840" h="260350">
                  <a:moveTo>
                    <a:pt x="257403" y="194627"/>
                  </a:moveTo>
                  <a:lnTo>
                    <a:pt x="248145" y="156248"/>
                  </a:lnTo>
                  <a:lnTo>
                    <a:pt x="245491" y="151853"/>
                  </a:lnTo>
                  <a:lnTo>
                    <a:pt x="234518" y="140220"/>
                  </a:lnTo>
                  <a:lnTo>
                    <a:pt x="227965" y="135775"/>
                  </a:lnTo>
                  <a:lnTo>
                    <a:pt x="220319" y="132702"/>
                  </a:lnTo>
                  <a:lnTo>
                    <a:pt x="219824" y="132537"/>
                  </a:lnTo>
                  <a:lnTo>
                    <a:pt x="219824" y="173431"/>
                  </a:lnTo>
                  <a:lnTo>
                    <a:pt x="219824" y="179920"/>
                  </a:lnTo>
                  <a:lnTo>
                    <a:pt x="167246" y="179920"/>
                  </a:lnTo>
                  <a:lnTo>
                    <a:pt x="167411" y="176758"/>
                  </a:lnTo>
                  <a:lnTo>
                    <a:pt x="191414" y="156248"/>
                  </a:lnTo>
                  <a:lnTo>
                    <a:pt x="203542" y="156248"/>
                  </a:lnTo>
                  <a:lnTo>
                    <a:pt x="209638" y="158572"/>
                  </a:lnTo>
                  <a:lnTo>
                    <a:pt x="217779" y="167881"/>
                  </a:lnTo>
                  <a:lnTo>
                    <a:pt x="219824" y="173431"/>
                  </a:lnTo>
                  <a:lnTo>
                    <a:pt x="219824" y="132537"/>
                  </a:lnTo>
                  <a:lnTo>
                    <a:pt x="214439" y="130683"/>
                  </a:lnTo>
                  <a:lnTo>
                    <a:pt x="208292" y="129247"/>
                  </a:lnTo>
                  <a:lnTo>
                    <a:pt x="201853" y="128384"/>
                  </a:lnTo>
                  <a:lnTo>
                    <a:pt x="195148" y="128092"/>
                  </a:lnTo>
                  <a:lnTo>
                    <a:pt x="188175" y="128384"/>
                  </a:lnTo>
                  <a:lnTo>
                    <a:pt x="141566" y="151879"/>
                  </a:lnTo>
                  <a:lnTo>
                    <a:pt x="128117" y="194627"/>
                  </a:lnTo>
                  <a:lnTo>
                    <a:pt x="128447" y="202260"/>
                  </a:lnTo>
                  <a:lnTo>
                    <a:pt x="154406" y="248666"/>
                  </a:lnTo>
                  <a:lnTo>
                    <a:pt x="196392" y="260159"/>
                  </a:lnTo>
                  <a:lnTo>
                    <a:pt x="205574" y="259727"/>
                  </a:lnTo>
                  <a:lnTo>
                    <a:pt x="242595" y="244995"/>
                  </a:lnTo>
                  <a:lnTo>
                    <a:pt x="252717" y="233743"/>
                  </a:lnTo>
                  <a:lnTo>
                    <a:pt x="244830" y="228765"/>
                  </a:lnTo>
                  <a:lnTo>
                    <a:pt x="224307" y="215811"/>
                  </a:lnTo>
                  <a:lnTo>
                    <a:pt x="221475" y="219621"/>
                  </a:lnTo>
                  <a:lnTo>
                    <a:pt x="217830" y="222745"/>
                  </a:lnTo>
                  <a:lnTo>
                    <a:pt x="208851" y="227558"/>
                  </a:lnTo>
                  <a:lnTo>
                    <a:pt x="203377" y="228765"/>
                  </a:lnTo>
                  <a:lnTo>
                    <a:pt x="193243" y="228765"/>
                  </a:lnTo>
                  <a:lnTo>
                    <a:pt x="167246" y="205333"/>
                  </a:lnTo>
                  <a:lnTo>
                    <a:pt x="257200" y="205333"/>
                  </a:lnTo>
                  <a:lnTo>
                    <a:pt x="257365" y="203847"/>
                  </a:lnTo>
                  <a:lnTo>
                    <a:pt x="257403" y="194627"/>
                  </a:lnTo>
                  <a:close/>
                </a:path>
                <a:path w="624840" h="260350">
                  <a:moveTo>
                    <a:pt x="467804" y="173609"/>
                  </a:moveTo>
                  <a:lnTo>
                    <a:pt x="449732" y="136271"/>
                  </a:lnTo>
                  <a:lnTo>
                    <a:pt x="431165" y="128587"/>
                  </a:lnTo>
                  <a:lnTo>
                    <a:pt x="413397" y="128587"/>
                  </a:lnTo>
                  <a:lnTo>
                    <a:pt x="405511" y="130492"/>
                  </a:lnTo>
                  <a:lnTo>
                    <a:pt x="392544" y="138137"/>
                  </a:lnTo>
                  <a:lnTo>
                    <a:pt x="387235" y="143281"/>
                  </a:lnTo>
                  <a:lnTo>
                    <a:pt x="383082" y="149758"/>
                  </a:lnTo>
                  <a:lnTo>
                    <a:pt x="379590" y="142951"/>
                  </a:lnTo>
                  <a:lnTo>
                    <a:pt x="374726" y="137718"/>
                  </a:lnTo>
                  <a:lnTo>
                    <a:pt x="362267" y="130416"/>
                  </a:lnTo>
                  <a:lnTo>
                    <a:pt x="354672" y="128587"/>
                  </a:lnTo>
                  <a:lnTo>
                    <a:pt x="341045" y="128587"/>
                  </a:lnTo>
                  <a:lnTo>
                    <a:pt x="308571" y="149263"/>
                  </a:lnTo>
                  <a:lnTo>
                    <a:pt x="308076" y="149263"/>
                  </a:lnTo>
                  <a:lnTo>
                    <a:pt x="308076" y="132067"/>
                  </a:lnTo>
                  <a:lnTo>
                    <a:pt x="268452" y="132067"/>
                  </a:lnTo>
                  <a:lnTo>
                    <a:pt x="268452" y="256171"/>
                  </a:lnTo>
                  <a:lnTo>
                    <a:pt x="309562" y="256171"/>
                  </a:lnTo>
                  <a:lnTo>
                    <a:pt x="309562" y="181406"/>
                  </a:lnTo>
                  <a:lnTo>
                    <a:pt x="311353" y="175107"/>
                  </a:lnTo>
                  <a:lnTo>
                    <a:pt x="318490" y="164807"/>
                  </a:lnTo>
                  <a:lnTo>
                    <a:pt x="323519" y="162229"/>
                  </a:lnTo>
                  <a:lnTo>
                    <a:pt x="336143" y="162229"/>
                  </a:lnTo>
                  <a:lnTo>
                    <a:pt x="340626" y="164299"/>
                  </a:lnTo>
                  <a:lnTo>
                    <a:pt x="346278" y="172605"/>
                  </a:lnTo>
                  <a:lnTo>
                    <a:pt x="347687" y="178257"/>
                  </a:lnTo>
                  <a:lnTo>
                    <a:pt x="347687" y="256171"/>
                  </a:lnTo>
                  <a:lnTo>
                    <a:pt x="388569" y="256171"/>
                  </a:lnTo>
                  <a:lnTo>
                    <a:pt x="388569" y="185648"/>
                  </a:lnTo>
                  <a:lnTo>
                    <a:pt x="388975" y="182283"/>
                  </a:lnTo>
                  <a:lnTo>
                    <a:pt x="405752" y="162229"/>
                  </a:lnTo>
                  <a:lnTo>
                    <a:pt x="412902" y="162229"/>
                  </a:lnTo>
                  <a:lnTo>
                    <a:pt x="426935" y="184899"/>
                  </a:lnTo>
                  <a:lnTo>
                    <a:pt x="426935" y="256171"/>
                  </a:lnTo>
                  <a:lnTo>
                    <a:pt x="467804" y="256171"/>
                  </a:lnTo>
                  <a:lnTo>
                    <a:pt x="467804" y="173609"/>
                  </a:lnTo>
                  <a:close/>
                </a:path>
                <a:path w="624840" h="260350">
                  <a:moveTo>
                    <a:pt x="574484" y="92951"/>
                  </a:moveTo>
                  <a:lnTo>
                    <a:pt x="555967" y="86410"/>
                  </a:lnTo>
                  <a:lnTo>
                    <a:pt x="535419" y="81495"/>
                  </a:lnTo>
                  <a:lnTo>
                    <a:pt x="513194" y="78422"/>
                  </a:lnTo>
                  <a:lnTo>
                    <a:pt x="489610" y="77355"/>
                  </a:lnTo>
                  <a:lnTo>
                    <a:pt x="462165" y="78803"/>
                  </a:lnTo>
                  <a:lnTo>
                    <a:pt x="436613" y="82943"/>
                  </a:lnTo>
                  <a:lnTo>
                    <a:pt x="413537" y="89496"/>
                  </a:lnTo>
                  <a:lnTo>
                    <a:pt x="393484" y="98171"/>
                  </a:lnTo>
                  <a:lnTo>
                    <a:pt x="419798" y="111925"/>
                  </a:lnTo>
                  <a:lnTo>
                    <a:pt x="435597" y="107061"/>
                  </a:lnTo>
                  <a:lnTo>
                    <a:pt x="452742" y="103505"/>
                  </a:lnTo>
                  <a:lnTo>
                    <a:pt x="470865" y="101307"/>
                  </a:lnTo>
                  <a:lnTo>
                    <a:pt x="489610" y="100571"/>
                  </a:lnTo>
                  <a:lnTo>
                    <a:pt x="503161" y="100939"/>
                  </a:lnTo>
                  <a:lnTo>
                    <a:pt x="515988" y="102019"/>
                  </a:lnTo>
                  <a:lnTo>
                    <a:pt x="528053" y="103733"/>
                  </a:lnTo>
                  <a:lnTo>
                    <a:pt x="539343" y="105994"/>
                  </a:lnTo>
                  <a:lnTo>
                    <a:pt x="547293" y="103911"/>
                  </a:lnTo>
                  <a:lnTo>
                    <a:pt x="554913" y="101523"/>
                  </a:lnTo>
                  <a:lnTo>
                    <a:pt x="562140" y="98818"/>
                  </a:lnTo>
                  <a:lnTo>
                    <a:pt x="572655" y="93980"/>
                  </a:lnTo>
                  <a:lnTo>
                    <a:pt x="574484" y="92951"/>
                  </a:lnTo>
                  <a:close/>
                </a:path>
                <a:path w="624840" h="260350">
                  <a:moveTo>
                    <a:pt x="596430" y="68287"/>
                  </a:moveTo>
                  <a:lnTo>
                    <a:pt x="549148" y="45834"/>
                  </a:lnTo>
                  <a:lnTo>
                    <a:pt x="489623" y="38684"/>
                  </a:lnTo>
                  <a:lnTo>
                    <a:pt x="462165" y="40119"/>
                  </a:lnTo>
                  <a:lnTo>
                    <a:pt x="436613" y="44272"/>
                  </a:lnTo>
                  <a:lnTo>
                    <a:pt x="413537" y="50812"/>
                  </a:lnTo>
                  <a:lnTo>
                    <a:pt x="393484" y="59486"/>
                  </a:lnTo>
                  <a:lnTo>
                    <a:pt x="419798" y="73240"/>
                  </a:lnTo>
                  <a:lnTo>
                    <a:pt x="435597" y="68376"/>
                  </a:lnTo>
                  <a:lnTo>
                    <a:pt x="452742" y="64820"/>
                  </a:lnTo>
                  <a:lnTo>
                    <a:pt x="470865" y="62636"/>
                  </a:lnTo>
                  <a:lnTo>
                    <a:pt x="489623" y="61887"/>
                  </a:lnTo>
                  <a:lnTo>
                    <a:pt x="520192" y="63830"/>
                  </a:lnTo>
                  <a:lnTo>
                    <a:pt x="546582" y="69088"/>
                  </a:lnTo>
                  <a:lnTo>
                    <a:pt x="568312" y="76796"/>
                  </a:lnTo>
                  <a:lnTo>
                    <a:pt x="584949" y="86067"/>
                  </a:lnTo>
                  <a:lnTo>
                    <a:pt x="591642" y="80848"/>
                  </a:lnTo>
                  <a:lnTo>
                    <a:pt x="596430" y="75057"/>
                  </a:lnTo>
                  <a:lnTo>
                    <a:pt x="596430" y="68287"/>
                  </a:lnTo>
                  <a:close/>
                </a:path>
                <a:path w="624840" h="260350">
                  <a:moveTo>
                    <a:pt x="624611" y="69850"/>
                  </a:moveTo>
                  <a:lnTo>
                    <a:pt x="613994" y="42659"/>
                  </a:lnTo>
                  <a:lnTo>
                    <a:pt x="585063" y="20459"/>
                  </a:lnTo>
                  <a:lnTo>
                    <a:pt x="542163" y="5486"/>
                  </a:lnTo>
                  <a:lnTo>
                    <a:pt x="489623" y="0"/>
                  </a:lnTo>
                  <a:lnTo>
                    <a:pt x="462165" y="1447"/>
                  </a:lnTo>
                  <a:lnTo>
                    <a:pt x="436613" y="5575"/>
                  </a:lnTo>
                  <a:lnTo>
                    <a:pt x="413537" y="12128"/>
                  </a:lnTo>
                  <a:lnTo>
                    <a:pt x="393484" y="20802"/>
                  </a:lnTo>
                  <a:lnTo>
                    <a:pt x="419798" y="34556"/>
                  </a:lnTo>
                  <a:lnTo>
                    <a:pt x="435597" y="29705"/>
                  </a:lnTo>
                  <a:lnTo>
                    <a:pt x="452742" y="26136"/>
                  </a:lnTo>
                  <a:lnTo>
                    <a:pt x="470865" y="23952"/>
                  </a:lnTo>
                  <a:lnTo>
                    <a:pt x="489623" y="23202"/>
                  </a:lnTo>
                  <a:lnTo>
                    <a:pt x="535863" y="27813"/>
                  </a:lnTo>
                  <a:lnTo>
                    <a:pt x="571093" y="39395"/>
                  </a:lnTo>
                  <a:lnTo>
                    <a:pt x="593521" y="54533"/>
                  </a:lnTo>
                  <a:lnTo>
                    <a:pt x="601395" y="69850"/>
                  </a:lnTo>
                  <a:lnTo>
                    <a:pt x="593521" y="85166"/>
                  </a:lnTo>
                  <a:lnTo>
                    <a:pt x="571093" y="100304"/>
                  </a:lnTo>
                  <a:lnTo>
                    <a:pt x="535863" y="111887"/>
                  </a:lnTo>
                  <a:lnTo>
                    <a:pt x="489623" y="116497"/>
                  </a:lnTo>
                  <a:lnTo>
                    <a:pt x="489623" y="139712"/>
                  </a:lnTo>
                  <a:lnTo>
                    <a:pt x="542163" y="134226"/>
                  </a:lnTo>
                  <a:lnTo>
                    <a:pt x="585063" y="119253"/>
                  </a:lnTo>
                  <a:lnTo>
                    <a:pt x="613613" y="97332"/>
                  </a:lnTo>
                  <a:lnTo>
                    <a:pt x="611809" y="99555"/>
                  </a:lnTo>
                  <a:lnTo>
                    <a:pt x="606933" y="104419"/>
                  </a:lnTo>
                  <a:lnTo>
                    <a:pt x="601357" y="109054"/>
                  </a:lnTo>
                  <a:lnTo>
                    <a:pt x="593077" y="124269"/>
                  </a:lnTo>
                  <a:lnTo>
                    <a:pt x="570560" y="139242"/>
                  </a:lnTo>
                  <a:lnTo>
                    <a:pt x="535495" y="150647"/>
                  </a:lnTo>
                  <a:lnTo>
                    <a:pt x="489610" y="155181"/>
                  </a:lnTo>
                  <a:lnTo>
                    <a:pt x="489610" y="178396"/>
                  </a:lnTo>
                  <a:lnTo>
                    <a:pt x="542150" y="172897"/>
                  </a:lnTo>
                  <a:lnTo>
                    <a:pt x="585063" y="157937"/>
                  </a:lnTo>
                  <a:lnTo>
                    <a:pt x="613600" y="136029"/>
                  </a:lnTo>
                  <a:lnTo>
                    <a:pt x="611809" y="138226"/>
                  </a:lnTo>
                  <a:lnTo>
                    <a:pt x="606933" y="143103"/>
                  </a:lnTo>
                  <a:lnTo>
                    <a:pt x="601357" y="147739"/>
                  </a:lnTo>
                  <a:lnTo>
                    <a:pt x="593077" y="162953"/>
                  </a:lnTo>
                  <a:lnTo>
                    <a:pt x="570560" y="177927"/>
                  </a:lnTo>
                  <a:lnTo>
                    <a:pt x="535495" y="189331"/>
                  </a:lnTo>
                  <a:lnTo>
                    <a:pt x="489610" y="193865"/>
                  </a:lnTo>
                  <a:lnTo>
                    <a:pt x="489610" y="217081"/>
                  </a:lnTo>
                  <a:lnTo>
                    <a:pt x="542150" y="211582"/>
                  </a:lnTo>
                  <a:lnTo>
                    <a:pt x="585063" y="196608"/>
                  </a:lnTo>
                  <a:lnTo>
                    <a:pt x="613994" y="174409"/>
                  </a:lnTo>
                  <a:lnTo>
                    <a:pt x="624598" y="147218"/>
                  </a:lnTo>
                  <a:lnTo>
                    <a:pt x="624598" y="140500"/>
                  </a:lnTo>
                  <a:lnTo>
                    <a:pt x="622744" y="134023"/>
                  </a:lnTo>
                  <a:lnTo>
                    <a:pt x="619328" y="127876"/>
                  </a:lnTo>
                  <a:lnTo>
                    <a:pt x="615950" y="133146"/>
                  </a:lnTo>
                  <a:lnTo>
                    <a:pt x="614121" y="135394"/>
                  </a:lnTo>
                  <a:lnTo>
                    <a:pt x="624598" y="108534"/>
                  </a:lnTo>
                  <a:lnTo>
                    <a:pt x="624598" y="101828"/>
                  </a:lnTo>
                  <a:lnTo>
                    <a:pt x="622731" y="95338"/>
                  </a:lnTo>
                  <a:lnTo>
                    <a:pt x="619328" y="89192"/>
                  </a:lnTo>
                  <a:lnTo>
                    <a:pt x="615950" y="94462"/>
                  </a:lnTo>
                  <a:lnTo>
                    <a:pt x="614121" y="96710"/>
                  </a:lnTo>
                  <a:lnTo>
                    <a:pt x="624611" y="69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6556032" y="455830"/>
              <a:ext cx="3021330" cy="1777364"/>
            </a:xfrm>
            <a:custGeom>
              <a:avLst/>
              <a:gdLst/>
              <a:ahLst/>
              <a:cxnLst/>
              <a:rect l="l" t="t" r="r" b="b"/>
              <a:pathLst>
                <a:path w="3021329" h="1777364">
                  <a:moveTo>
                    <a:pt x="1510614" y="0"/>
                  </a:moveTo>
                  <a:lnTo>
                    <a:pt x="1462659" y="746"/>
                  </a:lnTo>
                  <a:lnTo>
                    <a:pt x="1415076" y="2971"/>
                  </a:lnTo>
                  <a:lnTo>
                    <a:pt x="1367889" y="6653"/>
                  </a:lnTo>
                  <a:lnTo>
                    <a:pt x="1321118" y="11769"/>
                  </a:lnTo>
                  <a:lnTo>
                    <a:pt x="1274787" y="18296"/>
                  </a:lnTo>
                  <a:lnTo>
                    <a:pt x="1228917" y="26214"/>
                  </a:lnTo>
                  <a:lnTo>
                    <a:pt x="1183530" y="35500"/>
                  </a:lnTo>
                  <a:lnTo>
                    <a:pt x="1138649" y="46132"/>
                  </a:lnTo>
                  <a:lnTo>
                    <a:pt x="1094295" y="58087"/>
                  </a:lnTo>
                  <a:lnTo>
                    <a:pt x="1050491" y="71344"/>
                  </a:lnTo>
                  <a:lnTo>
                    <a:pt x="1007259" y="85881"/>
                  </a:lnTo>
                  <a:lnTo>
                    <a:pt x="964621" y="101675"/>
                  </a:lnTo>
                  <a:lnTo>
                    <a:pt x="922599" y="118704"/>
                  </a:lnTo>
                  <a:lnTo>
                    <a:pt x="881215" y="136946"/>
                  </a:lnTo>
                  <a:lnTo>
                    <a:pt x="840491" y="156379"/>
                  </a:lnTo>
                  <a:lnTo>
                    <a:pt x="800450" y="176981"/>
                  </a:lnTo>
                  <a:lnTo>
                    <a:pt x="761113" y="198730"/>
                  </a:lnTo>
                  <a:lnTo>
                    <a:pt x="722503" y="221604"/>
                  </a:lnTo>
                  <a:lnTo>
                    <a:pt x="684642" y="245580"/>
                  </a:lnTo>
                  <a:lnTo>
                    <a:pt x="647551" y="270637"/>
                  </a:lnTo>
                  <a:lnTo>
                    <a:pt x="611253" y="296752"/>
                  </a:lnTo>
                  <a:lnTo>
                    <a:pt x="575771" y="323903"/>
                  </a:lnTo>
                  <a:lnTo>
                    <a:pt x="541126" y="352068"/>
                  </a:lnTo>
                  <a:lnTo>
                    <a:pt x="507340" y="381226"/>
                  </a:lnTo>
                  <a:lnTo>
                    <a:pt x="474435" y="411353"/>
                  </a:lnTo>
                  <a:lnTo>
                    <a:pt x="442434" y="442428"/>
                  </a:lnTo>
                  <a:lnTo>
                    <a:pt x="411359" y="474428"/>
                  </a:lnTo>
                  <a:lnTo>
                    <a:pt x="381231" y="507333"/>
                  </a:lnTo>
                  <a:lnTo>
                    <a:pt x="352074" y="541118"/>
                  </a:lnTo>
                  <a:lnTo>
                    <a:pt x="323908" y="575763"/>
                  </a:lnTo>
                  <a:lnTo>
                    <a:pt x="296756" y="611245"/>
                  </a:lnTo>
                  <a:lnTo>
                    <a:pt x="270641" y="647542"/>
                  </a:lnTo>
                  <a:lnTo>
                    <a:pt x="245584" y="684633"/>
                  </a:lnTo>
                  <a:lnTo>
                    <a:pt x="221608" y="722494"/>
                  </a:lnTo>
                  <a:lnTo>
                    <a:pt x="198734" y="761104"/>
                  </a:lnTo>
                  <a:lnTo>
                    <a:pt x="176984" y="800440"/>
                  </a:lnTo>
                  <a:lnTo>
                    <a:pt x="156382" y="840481"/>
                  </a:lnTo>
                  <a:lnTo>
                    <a:pt x="136948" y="881204"/>
                  </a:lnTo>
                  <a:lnTo>
                    <a:pt x="118706" y="922588"/>
                  </a:lnTo>
                  <a:lnTo>
                    <a:pt x="101676" y="964610"/>
                  </a:lnTo>
                  <a:lnTo>
                    <a:pt x="85882" y="1007248"/>
                  </a:lnTo>
                  <a:lnTo>
                    <a:pt x="71346" y="1050480"/>
                  </a:lnTo>
                  <a:lnTo>
                    <a:pt x="58088" y="1094283"/>
                  </a:lnTo>
                  <a:lnTo>
                    <a:pt x="46133" y="1138637"/>
                  </a:lnTo>
                  <a:lnTo>
                    <a:pt x="35501" y="1183518"/>
                  </a:lnTo>
                  <a:lnTo>
                    <a:pt x="26215" y="1228904"/>
                  </a:lnTo>
                  <a:lnTo>
                    <a:pt x="18297" y="1274774"/>
                  </a:lnTo>
                  <a:lnTo>
                    <a:pt x="11769" y="1321106"/>
                  </a:lnTo>
                  <a:lnTo>
                    <a:pt x="6653" y="1367876"/>
                  </a:lnTo>
                  <a:lnTo>
                    <a:pt x="2971" y="1415063"/>
                  </a:lnTo>
                  <a:lnTo>
                    <a:pt x="746" y="1462646"/>
                  </a:lnTo>
                  <a:lnTo>
                    <a:pt x="0" y="1510601"/>
                  </a:lnTo>
                  <a:lnTo>
                    <a:pt x="960" y="1564913"/>
                  </a:lnTo>
                  <a:lnTo>
                    <a:pt x="3818" y="1618740"/>
                  </a:lnTo>
                  <a:lnTo>
                    <a:pt x="8539" y="1672052"/>
                  </a:lnTo>
                  <a:lnTo>
                    <a:pt x="15088" y="1724819"/>
                  </a:lnTo>
                  <a:lnTo>
                    <a:pt x="23431" y="1777009"/>
                  </a:lnTo>
                  <a:lnTo>
                    <a:pt x="2997784" y="1777009"/>
                  </a:lnTo>
                  <a:lnTo>
                    <a:pt x="3006131" y="1724819"/>
                  </a:lnTo>
                  <a:lnTo>
                    <a:pt x="3012681" y="1672052"/>
                  </a:lnTo>
                  <a:lnTo>
                    <a:pt x="3017400" y="1618740"/>
                  </a:lnTo>
                  <a:lnTo>
                    <a:pt x="3020256" y="1564913"/>
                  </a:lnTo>
                  <a:lnTo>
                    <a:pt x="3021215" y="1510601"/>
                  </a:lnTo>
                  <a:lnTo>
                    <a:pt x="3020469" y="1462646"/>
                  </a:lnTo>
                  <a:lnTo>
                    <a:pt x="3018243" y="1415063"/>
                  </a:lnTo>
                  <a:lnTo>
                    <a:pt x="3014562" y="1367876"/>
                  </a:lnTo>
                  <a:lnTo>
                    <a:pt x="3009446" y="1321106"/>
                  </a:lnTo>
                  <a:lnTo>
                    <a:pt x="3002918" y="1274774"/>
                  </a:lnTo>
                  <a:lnTo>
                    <a:pt x="2995000" y="1228904"/>
                  </a:lnTo>
                  <a:lnTo>
                    <a:pt x="2985714" y="1183518"/>
                  </a:lnTo>
                  <a:lnTo>
                    <a:pt x="2975083" y="1138637"/>
                  </a:lnTo>
                  <a:lnTo>
                    <a:pt x="2963127" y="1094283"/>
                  </a:lnTo>
                  <a:lnTo>
                    <a:pt x="2949870" y="1050480"/>
                  </a:lnTo>
                  <a:lnTo>
                    <a:pt x="2935334" y="1007248"/>
                  </a:lnTo>
                  <a:lnTo>
                    <a:pt x="2919540" y="964610"/>
                  </a:lnTo>
                  <a:lnTo>
                    <a:pt x="2902511" y="922588"/>
                  </a:lnTo>
                  <a:lnTo>
                    <a:pt x="2884269" y="881204"/>
                  </a:lnTo>
                  <a:lnTo>
                    <a:pt x="2864835" y="840481"/>
                  </a:lnTo>
                  <a:lnTo>
                    <a:pt x="2844233" y="800440"/>
                  </a:lnTo>
                  <a:lnTo>
                    <a:pt x="2822484" y="761104"/>
                  </a:lnTo>
                  <a:lnTo>
                    <a:pt x="2799611" y="722494"/>
                  </a:lnTo>
                  <a:lnTo>
                    <a:pt x="2775635" y="684633"/>
                  </a:lnTo>
                  <a:lnTo>
                    <a:pt x="2750578" y="647542"/>
                  </a:lnTo>
                  <a:lnTo>
                    <a:pt x="2724463" y="611245"/>
                  </a:lnTo>
                  <a:lnTo>
                    <a:pt x="2697312" y="575763"/>
                  </a:lnTo>
                  <a:lnTo>
                    <a:pt x="2669146" y="541118"/>
                  </a:lnTo>
                  <a:lnTo>
                    <a:pt x="2639989" y="507333"/>
                  </a:lnTo>
                  <a:lnTo>
                    <a:pt x="2609862" y="474428"/>
                  </a:lnTo>
                  <a:lnTo>
                    <a:pt x="2578787" y="442428"/>
                  </a:lnTo>
                  <a:lnTo>
                    <a:pt x="2546786" y="411353"/>
                  </a:lnTo>
                  <a:lnTo>
                    <a:pt x="2513882" y="381226"/>
                  </a:lnTo>
                  <a:lnTo>
                    <a:pt x="2480096" y="352068"/>
                  </a:lnTo>
                  <a:lnTo>
                    <a:pt x="2445452" y="323903"/>
                  </a:lnTo>
                  <a:lnTo>
                    <a:pt x="2409969" y="296752"/>
                  </a:lnTo>
                  <a:lnTo>
                    <a:pt x="2373672" y="270637"/>
                  </a:lnTo>
                  <a:lnTo>
                    <a:pt x="2336582" y="245580"/>
                  </a:lnTo>
                  <a:lnTo>
                    <a:pt x="2298721" y="221604"/>
                  </a:lnTo>
                  <a:lnTo>
                    <a:pt x="2260111" y="198730"/>
                  </a:lnTo>
                  <a:lnTo>
                    <a:pt x="2220775" y="176981"/>
                  </a:lnTo>
                  <a:lnTo>
                    <a:pt x="2180734" y="156379"/>
                  </a:lnTo>
                  <a:lnTo>
                    <a:pt x="2140010" y="136946"/>
                  </a:lnTo>
                  <a:lnTo>
                    <a:pt x="2098627" y="118704"/>
                  </a:lnTo>
                  <a:lnTo>
                    <a:pt x="2056605" y="101675"/>
                  </a:lnTo>
                  <a:lnTo>
                    <a:pt x="2013967" y="85881"/>
                  </a:lnTo>
                  <a:lnTo>
                    <a:pt x="1970735" y="71344"/>
                  </a:lnTo>
                  <a:lnTo>
                    <a:pt x="1926931" y="58087"/>
                  </a:lnTo>
                  <a:lnTo>
                    <a:pt x="1882578" y="46132"/>
                  </a:lnTo>
                  <a:lnTo>
                    <a:pt x="1837697" y="35500"/>
                  </a:lnTo>
                  <a:lnTo>
                    <a:pt x="1792310" y="26214"/>
                  </a:lnTo>
                  <a:lnTo>
                    <a:pt x="1746440" y="18296"/>
                  </a:lnTo>
                  <a:lnTo>
                    <a:pt x="1700109" y="11769"/>
                  </a:lnTo>
                  <a:lnTo>
                    <a:pt x="1653339" y="6653"/>
                  </a:lnTo>
                  <a:lnTo>
                    <a:pt x="1606151" y="2971"/>
                  </a:lnTo>
                  <a:lnTo>
                    <a:pt x="1558569" y="746"/>
                  </a:lnTo>
                  <a:lnTo>
                    <a:pt x="1510614" y="0"/>
                  </a:lnTo>
                  <a:close/>
                </a:path>
              </a:pathLst>
            </a:custGeom>
            <a:solidFill>
              <a:srgbClr val="63C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914615" y="2478036"/>
              <a:ext cx="2933700" cy="593090"/>
            </a:xfrm>
            <a:custGeom>
              <a:avLst/>
              <a:gdLst/>
              <a:ahLst/>
              <a:cxnLst/>
              <a:rect l="l" t="t" r="r" b="b"/>
              <a:pathLst>
                <a:path w="2933700" h="593089">
                  <a:moveTo>
                    <a:pt x="88061" y="525284"/>
                  </a:moveTo>
                  <a:lnTo>
                    <a:pt x="0" y="457555"/>
                  </a:lnTo>
                  <a:lnTo>
                    <a:pt x="0" y="593013"/>
                  </a:lnTo>
                  <a:lnTo>
                    <a:pt x="88061" y="525284"/>
                  </a:lnTo>
                  <a:close/>
                </a:path>
                <a:path w="2933700" h="593089">
                  <a:moveTo>
                    <a:pt x="88061" y="67729"/>
                  </a:moveTo>
                  <a:lnTo>
                    <a:pt x="0" y="0"/>
                  </a:lnTo>
                  <a:lnTo>
                    <a:pt x="0" y="135458"/>
                  </a:lnTo>
                  <a:lnTo>
                    <a:pt x="88061" y="67729"/>
                  </a:lnTo>
                  <a:close/>
                </a:path>
                <a:path w="2933700" h="593089">
                  <a:moveTo>
                    <a:pt x="2933623" y="525284"/>
                  </a:moveTo>
                  <a:lnTo>
                    <a:pt x="2845574" y="457555"/>
                  </a:lnTo>
                  <a:lnTo>
                    <a:pt x="2845574" y="593013"/>
                  </a:lnTo>
                  <a:lnTo>
                    <a:pt x="2933623" y="525284"/>
                  </a:lnTo>
                  <a:close/>
                </a:path>
                <a:path w="2933700" h="593089">
                  <a:moveTo>
                    <a:pt x="2933623" y="67729"/>
                  </a:moveTo>
                  <a:lnTo>
                    <a:pt x="2845574" y="0"/>
                  </a:lnTo>
                  <a:lnTo>
                    <a:pt x="2845574" y="135458"/>
                  </a:lnTo>
                  <a:lnTo>
                    <a:pt x="2933623" y="67729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364642" y="4334794"/>
            <a:ext cx="1362075" cy="300366"/>
          </a:xfrm>
          <a:prstGeom prst="rect">
            <a:avLst/>
          </a:prstGeom>
          <a:solidFill>
            <a:srgbClr val="F4AC55"/>
          </a:solidFill>
        </p:spPr>
        <p:txBody>
          <a:bodyPr vert="horz" wrap="square" lIns="0" tIns="81243" rIns="0" bIns="0" rtlCol="0">
            <a:spAutoFit/>
          </a:bodyPr>
          <a:lstStyle/>
          <a:p>
            <a:pPr marL="338996" marR="87971" indent="-265033">
              <a:lnSpc>
                <a:spcPct val="104200"/>
              </a:lnSpc>
              <a:spcBef>
                <a:spcPts val="640"/>
              </a:spcBef>
            </a:pP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31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18" dirty="0">
                <a:solidFill>
                  <a:srgbClr val="FFFFFF"/>
                </a:solidFill>
                <a:latin typeface="Arial"/>
                <a:cs typeface="Arial"/>
              </a:rPr>
              <a:t>Communication </a:t>
            </a:r>
            <a:r>
              <a:rPr sz="706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13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Collaboration</a:t>
            </a:r>
            <a:endParaRPr sz="706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64642" y="4838465"/>
            <a:ext cx="1362075" cy="296406"/>
          </a:xfrm>
          <a:prstGeom prst="rect">
            <a:avLst/>
          </a:prstGeom>
          <a:solidFill>
            <a:srgbClr val="F4AC55"/>
          </a:solidFill>
        </p:spPr>
        <p:txBody>
          <a:bodyPr vert="horz" wrap="square" lIns="0" tIns="77321" rIns="0" bIns="0" rtlCol="0">
            <a:spAutoFit/>
          </a:bodyPr>
          <a:lstStyle/>
          <a:p>
            <a:pPr marL="197234" marR="186028" indent="43705">
              <a:lnSpc>
                <a:spcPct val="104200"/>
              </a:lnSpc>
              <a:spcBef>
                <a:spcPts val="609"/>
              </a:spcBef>
            </a:pP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Minimal </a:t>
            </a:r>
            <a:r>
              <a:rPr sz="706" b="1" spc="-13" dirty="0">
                <a:solidFill>
                  <a:srgbClr val="FFFFFF"/>
                </a:solidFill>
                <a:latin typeface="Arial"/>
                <a:cs typeface="Arial"/>
              </a:rPr>
              <a:t>Rework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Fewer</a:t>
            </a:r>
            <a:r>
              <a:rPr sz="706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Detective</a:t>
            </a:r>
            <a:r>
              <a:rPr sz="706" b="1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31" dirty="0">
                <a:solidFill>
                  <a:srgbClr val="FFFFFF"/>
                </a:solidFill>
                <a:latin typeface="Arial"/>
                <a:cs typeface="Arial"/>
              </a:rPr>
              <a:t>Builds</a:t>
            </a:r>
            <a:endParaRPr sz="706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51227" y="3313400"/>
            <a:ext cx="1362075" cy="264816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15">
              <a:latin typeface="Times New Roman"/>
              <a:cs typeface="Times New Roman"/>
            </a:endParaRPr>
          </a:p>
          <a:p>
            <a:pPr marL="165296"/>
            <a:r>
              <a:rPr sz="706" b="1" spc="13" dirty="0">
                <a:solidFill>
                  <a:srgbClr val="025281"/>
                </a:solidFill>
                <a:latin typeface="Trebuchet MS"/>
                <a:cs typeface="Trebuchet MS"/>
              </a:rPr>
              <a:t>Deﬁned</a:t>
            </a:r>
            <a:r>
              <a:rPr sz="706" b="1" spc="-26" dirty="0">
                <a:solidFill>
                  <a:srgbClr val="025281"/>
                </a:solidFill>
                <a:latin typeface="Trebuchet MS"/>
                <a:cs typeface="Trebuchet MS"/>
              </a:rPr>
              <a:t> </a:t>
            </a:r>
            <a:r>
              <a:rPr sz="706" b="1" dirty="0">
                <a:solidFill>
                  <a:srgbClr val="025281"/>
                </a:solidFill>
                <a:latin typeface="Trebuchet MS"/>
                <a:cs typeface="Trebuchet MS"/>
              </a:rPr>
              <a:t>Build</a:t>
            </a:r>
            <a:r>
              <a:rPr sz="706" b="1" spc="-26" dirty="0">
                <a:solidFill>
                  <a:srgbClr val="025281"/>
                </a:solidFill>
                <a:latin typeface="Trebuchet MS"/>
                <a:cs typeface="Trebuchet MS"/>
              </a:rPr>
              <a:t> </a:t>
            </a:r>
            <a:r>
              <a:rPr sz="706" b="1" spc="9" dirty="0">
                <a:solidFill>
                  <a:srgbClr val="025281"/>
                </a:solidFill>
                <a:latin typeface="Trebuchet MS"/>
                <a:cs typeface="Trebuchet MS"/>
              </a:rPr>
              <a:t>Manifest</a:t>
            </a:r>
            <a:endParaRPr sz="706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751227" y="3822662"/>
            <a:ext cx="1362075" cy="299799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80682" rIns="0" bIns="0" rtlCol="0">
            <a:spAutoFit/>
          </a:bodyPr>
          <a:lstStyle/>
          <a:p>
            <a:pPr marL="419683" marR="341237" indent="-166977">
              <a:lnSpc>
                <a:spcPct val="104200"/>
              </a:lnSpc>
              <a:spcBef>
                <a:spcPts val="635"/>
              </a:spcBef>
            </a:pPr>
            <a:r>
              <a:rPr sz="706" b="1" spc="-93" dirty="0">
                <a:solidFill>
                  <a:srgbClr val="025281"/>
                </a:solidFill>
                <a:latin typeface="Arial"/>
                <a:cs typeface="Arial"/>
              </a:rPr>
              <a:t>T</a:t>
            </a:r>
            <a:r>
              <a:rPr sz="706" b="1" spc="-13" dirty="0">
                <a:solidFill>
                  <a:srgbClr val="025281"/>
                </a:solidFill>
                <a:latin typeface="Arial"/>
                <a:cs typeface="Arial"/>
              </a:rPr>
              <a:t>runk-based</a:t>
            </a:r>
            <a:r>
              <a:rPr sz="706" b="1" spc="9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4" dirty="0">
                <a:solidFill>
                  <a:srgbClr val="025281"/>
                </a:solidFill>
                <a:latin typeface="Arial"/>
                <a:cs typeface="Arial"/>
              </a:rPr>
              <a:t>Code  </a:t>
            </a:r>
            <a:r>
              <a:rPr sz="706" b="1" spc="-13" dirty="0">
                <a:solidFill>
                  <a:srgbClr val="025281"/>
                </a:solidFill>
                <a:latin typeface="Arial"/>
                <a:cs typeface="Arial"/>
              </a:rPr>
              <a:t>Repository</a:t>
            </a:r>
            <a:endParaRPr sz="706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51429" y="4334794"/>
            <a:ext cx="1362075" cy="290748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71718" rIns="0" bIns="0" rtlCol="0">
            <a:spAutoFit/>
          </a:bodyPr>
          <a:lstStyle/>
          <a:p>
            <a:pPr marL="197793" marR="259990" indent="80126">
              <a:lnSpc>
                <a:spcPct val="104200"/>
              </a:lnSpc>
              <a:spcBef>
                <a:spcPts val="565"/>
              </a:spcBef>
            </a:pPr>
            <a:r>
              <a:rPr sz="706" b="1" spc="-4" dirty="0">
                <a:solidFill>
                  <a:srgbClr val="025281"/>
                </a:solidFill>
                <a:latin typeface="Arial"/>
                <a:cs typeface="Arial"/>
              </a:rPr>
              <a:t>Software</a:t>
            </a:r>
            <a:r>
              <a:rPr sz="706" b="1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22" dirty="0">
                <a:solidFill>
                  <a:srgbClr val="025281"/>
                </a:solidFill>
                <a:latin typeface="Arial"/>
                <a:cs typeface="Arial"/>
              </a:rPr>
              <a:t>Build</a:t>
            </a:r>
            <a:r>
              <a:rPr sz="706" b="1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13" dirty="0">
                <a:solidFill>
                  <a:srgbClr val="025281"/>
                </a:solidFill>
                <a:latin typeface="Arial"/>
                <a:cs typeface="Arial"/>
              </a:rPr>
              <a:t>&amp; </a:t>
            </a:r>
            <a:r>
              <a:rPr sz="706" b="1" spc="18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26" dirty="0">
                <a:solidFill>
                  <a:srgbClr val="025281"/>
                </a:solidFill>
                <a:latin typeface="Arial"/>
                <a:cs typeface="Arial"/>
              </a:rPr>
              <a:t>Assembly</a:t>
            </a:r>
            <a:r>
              <a:rPr sz="706" b="1" spc="-18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22" dirty="0">
                <a:solidFill>
                  <a:srgbClr val="025281"/>
                </a:solidFill>
                <a:latin typeface="Arial"/>
                <a:cs typeface="Arial"/>
              </a:rPr>
              <a:t>Procedures</a:t>
            </a:r>
            <a:endParaRPr sz="706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751429" y="4838465"/>
            <a:ext cx="1362075" cy="306589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87406" rIns="0" bIns="0" rtlCol="0">
            <a:spAutoFit/>
          </a:bodyPr>
          <a:lstStyle/>
          <a:p>
            <a:pPr marL="501490" marR="300894" indent="-263352">
              <a:lnSpc>
                <a:spcPct val="104200"/>
              </a:lnSpc>
              <a:spcBef>
                <a:spcPts val="688"/>
              </a:spcBef>
            </a:pPr>
            <a:r>
              <a:rPr sz="706" b="1" spc="-22" dirty="0">
                <a:solidFill>
                  <a:srgbClr val="025281"/>
                </a:solidFill>
                <a:latin typeface="Arial"/>
                <a:cs typeface="Arial"/>
              </a:rPr>
              <a:t>Build</a:t>
            </a:r>
            <a:r>
              <a:rPr sz="706" b="1" spc="9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22" dirty="0">
                <a:solidFill>
                  <a:srgbClr val="025281"/>
                </a:solidFill>
                <a:latin typeface="Arial"/>
                <a:cs typeface="Arial"/>
              </a:rPr>
              <a:t>O</a:t>
            </a:r>
            <a:r>
              <a:rPr sz="706" b="1" spc="-4" dirty="0">
                <a:solidFill>
                  <a:srgbClr val="025281"/>
                </a:solidFill>
                <a:latin typeface="Arial"/>
                <a:cs typeface="Arial"/>
              </a:rPr>
              <a:t>r</a:t>
            </a:r>
            <a:r>
              <a:rPr sz="706" b="1" spc="-13" dirty="0">
                <a:solidFill>
                  <a:srgbClr val="025281"/>
                </a:solidFill>
                <a:latin typeface="Arial"/>
                <a:cs typeface="Arial"/>
              </a:rPr>
              <a:t>chestration  Engine</a:t>
            </a:r>
            <a:endParaRPr sz="706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364440" y="3313399"/>
            <a:ext cx="1362075" cy="362992"/>
          </a:xfrm>
          <a:prstGeom prst="rect">
            <a:avLst/>
          </a:prstGeom>
          <a:solidFill>
            <a:srgbClr val="F4AC55"/>
          </a:solidFill>
        </p:spPr>
        <p:txBody>
          <a:bodyPr vert="horz" wrap="square" lIns="0" tIns="31376" rIns="0" bIns="0" rtlCol="0">
            <a:spAutoFit/>
          </a:bodyPr>
          <a:lstStyle/>
          <a:p>
            <a:pPr marL="146805" marR="146805" algn="ctr">
              <a:lnSpc>
                <a:spcPct val="104200"/>
              </a:lnSpc>
              <a:spcBef>
                <a:spcPts val="247"/>
              </a:spcBef>
            </a:pPr>
            <a:r>
              <a:rPr sz="706" b="1" spc="4" dirty="0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sz="706" b="1" spc="-2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706" b="1" spc="-2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-18" dirty="0">
                <a:solidFill>
                  <a:srgbClr val="FFFFFF"/>
                </a:solidFill>
                <a:latin typeface="Trebuchet MS"/>
                <a:cs typeface="Trebuchet MS"/>
              </a:rPr>
              <a:t>efﬁciency </a:t>
            </a:r>
            <a:r>
              <a:rPr sz="706" b="1" spc="-19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18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endParaRPr sz="706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364440" y="3822663"/>
            <a:ext cx="1362075" cy="362992"/>
          </a:xfrm>
          <a:prstGeom prst="rect">
            <a:avLst/>
          </a:prstGeom>
          <a:solidFill>
            <a:srgbClr val="F4AC55"/>
          </a:solidFill>
        </p:spPr>
        <p:txBody>
          <a:bodyPr vert="horz" wrap="square" lIns="0" tIns="31376" rIns="0" bIns="0" rtlCol="0">
            <a:spAutoFit/>
          </a:bodyPr>
          <a:lstStyle/>
          <a:p>
            <a:pPr marL="147365" marR="171459" algn="ctr">
              <a:lnSpc>
                <a:spcPct val="104200"/>
              </a:lnSpc>
              <a:spcBef>
                <a:spcPts val="247"/>
              </a:spcBef>
            </a:pPr>
            <a:r>
              <a:rPr sz="706" b="1" spc="-13" dirty="0">
                <a:solidFill>
                  <a:srgbClr val="FFFFFF"/>
                </a:solidFill>
                <a:latin typeface="Arial"/>
                <a:cs typeface="Arial"/>
              </a:rPr>
              <a:t>Faster 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Software Delivery </a:t>
            </a:r>
            <a:r>
              <a:rPr sz="706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13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706" b="1" spc="-44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706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Feature 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 Implementation</a:t>
            </a:r>
            <a:endParaRPr sz="706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15294" y="6163661"/>
            <a:ext cx="418540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82928" marR="4483" indent="-72282">
              <a:lnSpc>
                <a:spcPts val="882"/>
              </a:lnSpc>
              <a:spcBef>
                <a:spcPts val="176"/>
              </a:spcBef>
            </a:pPr>
            <a:r>
              <a:rPr sz="794" b="1" dirty="0">
                <a:solidFill>
                  <a:srgbClr val="025281"/>
                </a:solidFill>
                <a:latin typeface="Arial"/>
                <a:cs typeface="Arial"/>
              </a:rPr>
              <a:t>Develop  </a:t>
            </a: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Code</a:t>
            </a:r>
            <a:endParaRPr sz="794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82776" y="6163965"/>
            <a:ext cx="394447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70601" marR="4483" indent="-59955">
              <a:lnSpc>
                <a:spcPts val="882"/>
              </a:lnSpc>
              <a:spcBef>
                <a:spcPts val="176"/>
              </a:spcBef>
            </a:pP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Commit  Code</a:t>
            </a:r>
            <a:endParaRPr sz="794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412741" y="6163965"/>
            <a:ext cx="415177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95815" marR="4483" indent="-85169">
              <a:lnSpc>
                <a:spcPts val="882"/>
              </a:lnSpc>
              <a:spcBef>
                <a:spcPts val="176"/>
              </a:spcBef>
            </a:pPr>
            <a:r>
              <a:rPr sz="794" b="1" spc="-9" dirty="0">
                <a:solidFill>
                  <a:srgbClr val="025281"/>
                </a:solidFill>
                <a:latin typeface="Arial"/>
                <a:cs typeface="Arial"/>
              </a:rPr>
              <a:t>Compile  </a:t>
            </a: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Code</a:t>
            </a:r>
            <a:endParaRPr sz="794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408966" y="6163965"/>
            <a:ext cx="362510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54912" marR="4483" indent="-44266">
              <a:lnSpc>
                <a:spcPts val="882"/>
              </a:lnSpc>
              <a:spcBef>
                <a:spcPts val="176"/>
              </a:spcBef>
            </a:pPr>
            <a:r>
              <a:rPr sz="794" b="1" spc="-18" dirty="0">
                <a:solidFill>
                  <a:srgbClr val="025281"/>
                </a:solidFill>
                <a:latin typeface="Arial"/>
                <a:cs typeface="Arial"/>
              </a:rPr>
              <a:t>Inspect  </a:t>
            </a: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Code</a:t>
            </a:r>
            <a:endParaRPr sz="794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26829" y="6163966"/>
            <a:ext cx="437029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dirty="0">
                <a:solidFill>
                  <a:srgbClr val="025281"/>
                </a:solidFill>
                <a:latin typeface="Arial"/>
                <a:cs typeface="Arial"/>
              </a:rPr>
              <a:t>Unit</a:t>
            </a:r>
            <a:r>
              <a:rPr sz="794" b="1" spc="-44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40" dirty="0">
                <a:solidFill>
                  <a:srgbClr val="025281"/>
                </a:solidFill>
                <a:latin typeface="Arial"/>
                <a:cs typeface="Arial"/>
              </a:rPr>
              <a:t>Test</a:t>
            </a:r>
            <a:endParaRPr sz="794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247471" y="6163965"/>
            <a:ext cx="416859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 indent="24094">
              <a:lnSpc>
                <a:spcPts val="882"/>
              </a:lnSpc>
              <a:spcBef>
                <a:spcPts val="176"/>
              </a:spcBef>
            </a:pPr>
            <a:r>
              <a:rPr sz="794" b="1" dirty="0">
                <a:solidFill>
                  <a:srgbClr val="025281"/>
                </a:solidFill>
                <a:latin typeface="Arial"/>
                <a:cs typeface="Arial"/>
              </a:rPr>
              <a:t>Create </a:t>
            </a:r>
            <a:r>
              <a:rPr sz="794" b="1" spc="4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18" dirty="0">
                <a:solidFill>
                  <a:srgbClr val="025281"/>
                </a:solidFill>
                <a:latin typeface="Arial"/>
                <a:cs typeface="Arial"/>
              </a:rPr>
              <a:t>Package</a:t>
            </a:r>
            <a:endParaRPr sz="794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202650" y="6163965"/>
            <a:ext cx="416859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 indent="27456">
              <a:lnSpc>
                <a:spcPts val="882"/>
              </a:lnSpc>
              <a:spcBef>
                <a:spcPts val="176"/>
              </a:spcBef>
            </a:pPr>
            <a:r>
              <a:rPr sz="794" b="1" spc="-31" dirty="0">
                <a:solidFill>
                  <a:srgbClr val="F4AC55"/>
                </a:solidFill>
                <a:latin typeface="Arial"/>
                <a:cs typeface="Arial"/>
              </a:rPr>
              <a:t>Publish </a:t>
            </a:r>
            <a:r>
              <a:rPr sz="794" b="1" spc="-207" dirty="0">
                <a:solidFill>
                  <a:srgbClr val="F4AC55"/>
                </a:solidFill>
                <a:latin typeface="Arial"/>
                <a:cs typeface="Arial"/>
              </a:rPr>
              <a:t> </a:t>
            </a:r>
            <a:r>
              <a:rPr sz="794" b="1" spc="-18" dirty="0">
                <a:solidFill>
                  <a:srgbClr val="F4AC55"/>
                </a:solidFill>
                <a:latin typeface="Arial"/>
                <a:cs typeface="Arial"/>
              </a:rPr>
              <a:t>Package</a:t>
            </a:r>
            <a:endParaRPr sz="794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186499" y="6163965"/>
            <a:ext cx="628090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 indent="193312">
              <a:lnSpc>
                <a:spcPts val="882"/>
              </a:lnSpc>
              <a:spcBef>
                <a:spcPts val="176"/>
              </a:spcBef>
            </a:pPr>
            <a:r>
              <a:rPr sz="794" b="1" spc="-40" dirty="0">
                <a:solidFill>
                  <a:srgbClr val="025281"/>
                </a:solidFill>
                <a:latin typeface="Arial"/>
                <a:cs typeface="Arial"/>
              </a:rPr>
              <a:t>Test </a:t>
            </a:r>
            <a:r>
              <a:rPr sz="794" b="1" spc="-35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22" dirty="0">
                <a:solidFill>
                  <a:srgbClr val="025281"/>
                </a:solidFill>
                <a:latin typeface="Arial"/>
                <a:cs typeface="Arial"/>
              </a:rPr>
              <a:t>Funct</a:t>
            </a:r>
            <a:r>
              <a:rPr sz="794" b="1" spc="-18" dirty="0">
                <a:solidFill>
                  <a:srgbClr val="025281"/>
                </a:solidFill>
                <a:latin typeface="Arial"/>
                <a:cs typeface="Arial"/>
              </a:rPr>
              <a:t>ional</a:t>
            </a:r>
            <a:r>
              <a:rPr sz="794" b="1" dirty="0">
                <a:solidFill>
                  <a:srgbClr val="025281"/>
                </a:solidFill>
                <a:latin typeface="Arial"/>
                <a:cs typeface="Arial"/>
              </a:rPr>
              <a:t>ity</a:t>
            </a:r>
            <a:endParaRPr sz="794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022040" y="4043457"/>
            <a:ext cx="395007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i="1" spc="-3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235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92834" y="4231716"/>
            <a:ext cx="899832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i="1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1235">
              <a:latin typeface="Arial"/>
              <a:cs typeface="Arial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6227" y="5809219"/>
            <a:ext cx="216575" cy="21657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445" y="5809219"/>
            <a:ext cx="216575" cy="21657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665" y="5809219"/>
            <a:ext cx="216575" cy="21657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1885" y="5809219"/>
            <a:ext cx="216575" cy="21657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7105" y="5809219"/>
            <a:ext cx="216575" cy="21657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2319" y="5809219"/>
            <a:ext cx="216575" cy="21657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7537" y="5809219"/>
            <a:ext cx="216575" cy="216575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02757" y="5809219"/>
            <a:ext cx="216575" cy="216575"/>
          </a:xfrm>
          <a:prstGeom prst="rect">
            <a:avLst/>
          </a:prstGeom>
        </p:spPr>
      </p:pic>
      <p:sp>
        <p:nvSpPr>
          <p:cNvPr id="80" name="object 80"/>
          <p:cNvSpPr txBox="1">
            <a:spLocks noGrp="1"/>
          </p:cNvSpPr>
          <p:nvPr>
            <p:ph type="title"/>
          </p:nvPr>
        </p:nvSpPr>
        <p:spPr>
          <a:xfrm>
            <a:off x="2431238" y="485544"/>
            <a:ext cx="3497356" cy="39154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2471" spc="62" dirty="0">
                <a:solidFill>
                  <a:srgbClr val="F4AC55"/>
                </a:solidFill>
              </a:rPr>
              <a:t>BUILD</a:t>
            </a:r>
            <a:r>
              <a:rPr sz="2471" spc="224" dirty="0">
                <a:solidFill>
                  <a:srgbClr val="F4AC55"/>
                </a:solidFill>
              </a:rPr>
              <a:t> </a:t>
            </a:r>
            <a:r>
              <a:rPr sz="2471" spc="176" dirty="0">
                <a:solidFill>
                  <a:srgbClr val="F4AC55"/>
                </a:solidFill>
              </a:rPr>
              <a:t>AUTOMATION</a:t>
            </a:r>
            <a:endParaRPr sz="2471"/>
          </a:p>
        </p:txBody>
      </p:sp>
      <p:sp>
        <p:nvSpPr>
          <p:cNvPr id="81" name="object 81"/>
          <p:cNvSpPr txBox="1"/>
          <p:nvPr/>
        </p:nvSpPr>
        <p:spPr>
          <a:xfrm>
            <a:off x="2454089" y="958283"/>
            <a:ext cx="4456019" cy="66328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Automation </a:t>
            </a:r>
            <a:r>
              <a:rPr sz="1059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1059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scripting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automating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retrieval </a:t>
            </a:r>
            <a:r>
              <a:rPr sz="1059" spc="-2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53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software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repository,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compiling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57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4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artifact, </a:t>
            </a:r>
            <a:r>
              <a:rPr sz="1059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executing</a:t>
            </a:r>
            <a:r>
              <a:rPr sz="1059" spc="5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automated</a:t>
            </a:r>
            <a:r>
              <a:rPr sz="1059" spc="5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functional</a:t>
            </a:r>
            <a:r>
              <a:rPr sz="1059" spc="5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tests,</a:t>
            </a:r>
            <a:r>
              <a:rPr sz="1059" spc="5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59" spc="5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publishing</a:t>
            </a:r>
            <a:r>
              <a:rPr sz="1059" spc="53" dirty="0">
                <a:solidFill>
                  <a:srgbClr val="FFFFFF"/>
                </a:solidFill>
                <a:latin typeface="Microsoft Sans Serif"/>
                <a:cs typeface="Microsoft Sans Serif"/>
              </a:rPr>
              <a:t> it </a:t>
            </a:r>
            <a:r>
              <a:rPr sz="1059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059" spc="5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59" spc="5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shared </a:t>
            </a:r>
            <a:r>
              <a:rPr sz="10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centralized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repository.</a:t>
            </a:r>
            <a:endParaRPr sz="1059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75541" y="5831398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882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635324" y="5831622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882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590514" y="5831622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882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539316" y="5831622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882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500893" y="5831622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882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456082" y="5831622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882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411272" y="5831622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882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366461" y="5831622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882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666944" y="2091916"/>
            <a:ext cx="1701053" cy="2828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9" dirty="0">
                <a:solidFill>
                  <a:srgbClr val="102A4B"/>
                </a:solidFill>
                <a:latin typeface="Trebuchet MS"/>
                <a:cs typeface="Trebuchet MS"/>
              </a:rPr>
              <a:t>Deﬁne</a:t>
            </a:r>
            <a:r>
              <a:rPr sz="882" b="1" spc="-18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9" dirty="0">
                <a:solidFill>
                  <a:srgbClr val="102A4B"/>
                </a:solidFill>
                <a:latin typeface="Trebuchet MS"/>
                <a:cs typeface="Trebuchet MS"/>
              </a:rPr>
              <a:t>and</a:t>
            </a:r>
            <a:r>
              <a:rPr sz="882" b="1" spc="-13" dirty="0">
                <a:solidFill>
                  <a:srgbClr val="102A4B"/>
                </a:solidFill>
                <a:latin typeface="Trebuchet MS"/>
                <a:cs typeface="Trebuchet MS"/>
              </a:rPr>
              <a:t> execute</a:t>
            </a:r>
            <a:r>
              <a:rPr sz="882" b="1" spc="-18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dirty="0">
                <a:solidFill>
                  <a:srgbClr val="102A4B"/>
                </a:solidFill>
                <a:latin typeface="Trebuchet MS"/>
                <a:cs typeface="Trebuchet MS"/>
              </a:rPr>
              <a:t>a</a:t>
            </a:r>
            <a:r>
              <a:rPr sz="882" b="1" spc="-13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-4" dirty="0">
                <a:solidFill>
                  <a:srgbClr val="102A4B"/>
                </a:solidFill>
                <a:latin typeface="Trebuchet MS"/>
                <a:cs typeface="Trebuchet MS"/>
              </a:rPr>
              <a:t>consistent </a:t>
            </a:r>
            <a:r>
              <a:rPr sz="882" b="1" spc="-256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and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repeatable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31" dirty="0">
                <a:solidFill>
                  <a:srgbClr val="102A4B"/>
                </a:solidFill>
                <a:latin typeface="Arial"/>
                <a:cs typeface="Arial"/>
              </a:rPr>
              <a:t>process.</a:t>
            </a:r>
            <a:endParaRPr sz="882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181657" y="2497345"/>
            <a:ext cx="2158813" cy="2828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Accelerate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the</a:t>
            </a:r>
            <a:r>
              <a:rPr sz="882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implementation</a:t>
            </a:r>
            <a:r>
              <a:rPr sz="882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of 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desired</a:t>
            </a:r>
            <a:r>
              <a:rPr sz="882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44" dirty="0">
                <a:solidFill>
                  <a:srgbClr val="102A4B"/>
                </a:solidFill>
                <a:latin typeface="Arial"/>
                <a:cs typeface="Arial"/>
              </a:rPr>
              <a:t>business</a:t>
            </a:r>
            <a:r>
              <a:rPr sz="882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features/functionalities.</a:t>
            </a:r>
            <a:endParaRPr sz="882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181656" y="2091916"/>
            <a:ext cx="1247215" cy="2828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Improve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overall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release </a:t>
            </a:r>
            <a:r>
              <a:rPr sz="882" b="1" spc="-22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deployment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quality.</a:t>
            </a:r>
            <a:endParaRPr sz="882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669074" y="2497345"/>
            <a:ext cx="1611966" cy="2828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Amplify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feedback</a:t>
            </a:r>
            <a:r>
              <a:rPr sz="882" b="1" spc="23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and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 improve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team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 communication.</a:t>
            </a:r>
            <a:endParaRPr sz="882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439889" y="3239732"/>
            <a:ext cx="2080372" cy="7783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22" dirty="0">
                <a:solidFill>
                  <a:srgbClr val="102A4B"/>
                </a:solidFill>
                <a:latin typeface="Arial"/>
                <a:cs typeface="Arial"/>
              </a:rPr>
              <a:t>Models</a:t>
            </a:r>
            <a:endParaRPr sz="1588">
              <a:latin typeface="Arial"/>
              <a:cs typeface="Arial"/>
            </a:endParaRPr>
          </a:p>
          <a:p>
            <a:pPr marL="24654" marR="4483">
              <a:spcBef>
                <a:spcPts val="860"/>
              </a:spcBef>
            </a:pP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In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this diagram, given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items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left,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implementing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Build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Automation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will </a:t>
            </a:r>
            <a:r>
              <a:rPr sz="882" spc="-22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result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in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items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right.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453809" y="4801386"/>
            <a:ext cx="2027704" cy="5542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A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typical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automated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build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process </a:t>
            </a:r>
            <a:r>
              <a:rPr sz="882" spc="-22" dirty="0">
                <a:solidFill>
                  <a:srgbClr val="221F1F"/>
                </a:solidFill>
                <a:latin typeface="Microsoft Sans Serif"/>
                <a:cs typeface="Microsoft Sans Serif"/>
              </a:rPr>
              <a:t>is </a:t>
            </a:r>
            <a:r>
              <a:rPr sz="882" spc="-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shown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in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diagram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below. </a:t>
            </a:r>
            <a:r>
              <a:rPr sz="882" spc="-22" dirty="0">
                <a:solidFill>
                  <a:srgbClr val="221F1F"/>
                </a:solidFill>
                <a:latin typeface="Microsoft Sans Serif"/>
                <a:cs typeface="Microsoft Sans Serif"/>
              </a:rPr>
              <a:t>This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will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vary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slightly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upon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team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structure </a:t>
            </a:r>
            <a:r>
              <a:rPr sz="882" spc="-22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and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organization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focus.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7187150" y="3551495"/>
            <a:ext cx="110938" cy="110938"/>
          </a:xfrm>
          <a:custGeom>
            <a:avLst/>
            <a:gdLst/>
            <a:ahLst/>
            <a:cxnLst/>
            <a:rect l="l" t="t" r="r" b="b"/>
            <a:pathLst>
              <a:path w="125729" h="125729">
                <a:moveTo>
                  <a:pt x="62763" y="0"/>
                </a:moveTo>
                <a:lnTo>
                  <a:pt x="0" y="62750"/>
                </a:lnTo>
                <a:lnTo>
                  <a:pt x="62763" y="125514"/>
                </a:lnTo>
                <a:lnTo>
                  <a:pt x="125514" y="62750"/>
                </a:lnTo>
                <a:lnTo>
                  <a:pt x="62763" y="0"/>
                </a:lnTo>
                <a:close/>
              </a:path>
            </a:pathLst>
          </a:custGeom>
          <a:solidFill>
            <a:srgbClr val="C3E7F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7"/>
          <p:cNvSpPr/>
          <p:nvPr/>
        </p:nvSpPr>
        <p:spPr>
          <a:xfrm>
            <a:off x="7187150" y="4881164"/>
            <a:ext cx="110938" cy="110938"/>
          </a:xfrm>
          <a:custGeom>
            <a:avLst/>
            <a:gdLst/>
            <a:ahLst/>
            <a:cxnLst/>
            <a:rect l="l" t="t" r="r" b="b"/>
            <a:pathLst>
              <a:path w="125729" h="125729">
                <a:moveTo>
                  <a:pt x="62763" y="0"/>
                </a:moveTo>
                <a:lnTo>
                  <a:pt x="0" y="62750"/>
                </a:lnTo>
                <a:lnTo>
                  <a:pt x="62763" y="125501"/>
                </a:lnTo>
                <a:lnTo>
                  <a:pt x="125514" y="62750"/>
                </a:lnTo>
                <a:lnTo>
                  <a:pt x="62763" y="0"/>
                </a:lnTo>
                <a:close/>
              </a:path>
            </a:pathLst>
          </a:custGeom>
          <a:solidFill>
            <a:srgbClr val="C3E7F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98" name="object 98"/>
          <p:cNvGrpSpPr/>
          <p:nvPr/>
        </p:nvGrpSpPr>
        <p:grpSpPr>
          <a:xfrm>
            <a:off x="2034545" y="204098"/>
            <a:ext cx="7514665" cy="2279276"/>
            <a:chOff x="426218" y="231311"/>
            <a:chExt cx="8516620" cy="2583180"/>
          </a:xfrm>
        </p:grpSpPr>
        <p:sp>
          <p:nvSpPr>
            <p:cNvPr id="99" name="object 99"/>
            <p:cNvSpPr/>
            <p:nvPr/>
          </p:nvSpPr>
          <p:spPr>
            <a:xfrm>
              <a:off x="7401243" y="1125486"/>
              <a:ext cx="1327150" cy="1574800"/>
            </a:xfrm>
            <a:custGeom>
              <a:avLst/>
              <a:gdLst/>
              <a:ahLst/>
              <a:cxnLst/>
              <a:rect l="l" t="t" r="r" b="b"/>
              <a:pathLst>
                <a:path w="1327150" h="1574800">
                  <a:moveTo>
                    <a:pt x="1326807" y="0"/>
                  </a:moveTo>
                  <a:lnTo>
                    <a:pt x="0" y="0"/>
                  </a:lnTo>
                  <a:lnTo>
                    <a:pt x="0" y="751725"/>
                  </a:lnTo>
                  <a:lnTo>
                    <a:pt x="0" y="1574685"/>
                  </a:lnTo>
                  <a:lnTo>
                    <a:pt x="1326807" y="1574685"/>
                  </a:lnTo>
                  <a:lnTo>
                    <a:pt x="1326807" y="751725"/>
                  </a:lnTo>
                  <a:lnTo>
                    <a:pt x="1326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544765" y="1259332"/>
              <a:ext cx="76835" cy="29209"/>
            </a:xfrm>
            <a:custGeom>
              <a:avLst/>
              <a:gdLst/>
              <a:ahLst/>
              <a:cxnLst/>
              <a:rect l="l" t="t" r="r" b="b"/>
              <a:pathLst>
                <a:path w="76834" h="29209">
                  <a:moveTo>
                    <a:pt x="76352" y="0"/>
                  </a:moveTo>
                  <a:lnTo>
                    <a:pt x="0" y="0"/>
                  </a:lnTo>
                  <a:lnTo>
                    <a:pt x="0" y="28854"/>
                  </a:lnTo>
                  <a:lnTo>
                    <a:pt x="76352" y="28854"/>
                  </a:lnTo>
                  <a:lnTo>
                    <a:pt x="76352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40866" y="1259332"/>
              <a:ext cx="276225" cy="29209"/>
            </a:xfrm>
            <a:custGeom>
              <a:avLst/>
              <a:gdLst/>
              <a:ahLst/>
              <a:cxnLst/>
              <a:rect l="l" t="t" r="r" b="b"/>
              <a:pathLst>
                <a:path w="276225" h="29209">
                  <a:moveTo>
                    <a:pt x="276047" y="0"/>
                  </a:moveTo>
                  <a:lnTo>
                    <a:pt x="0" y="0"/>
                  </a:lnTo>
                  <a:lnTo>
                    <a:pt x="0" y="28854"/>
                  </a:lnTo>
                  <a:lnTo>
                    <a:pt x="276047" y="28854"/>
                  </a:lnTo>
                  <a:lnTo>
                    <a:pt x="276047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544752" y="1486903"/>
              <a:ext cx="198120" cy="478790"/>
            </a:xfrm>
            <a:custGeom>
              <a:avLst/>
              <a:gdLst/>
              <a:ahLst/>
              <a:cxnLst/>
              <a:rect l="l" t="t" r="r" b="b"/>
              <a:pathLst>
                <a:path w="198120" h="478789">
                  <a:moveTo>
                    <a:pt x="198018" y="449376"/>
                  </a:moveTo>
                  <a:lnTo>
                    <a:pt x="0" y="449376"/>
                  </a:lnTo>
                  <a:lnTo>
                    <a:pt x="0" y="478282"/>
                  </a:lnTo>
                  <a:lnTo>
                    <a:pt x="198018" y="478282"/>
                  </a:lnTo>
                  <a:lnTo>
                    <a:pt x="198018" y="449376"/>
                  </a:lnTo>
                  <a:close/>
                </a:path>
                <a:path w="198120" h="478789">
                  <a:moveTo>
                    <a:pt x="198018" y="0"/>
                  </a:moveTo>
                  <a:lnTo>
                    <a:pt x="76352" y="0"/>
                  </a:lnTo>
                  <a:lnTo>
                    <a:pt x="76352" y="28816"/>
                  </a:lnTo>
                  <a:lnTo>
                    <a:pt x="198018" y="28816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21104" y="1562823"/>
              <a:ext cx="50165" cy="29209"/>
            </a:xfrm>
            <a:custGeom>
              <a:avLst/>
              <a:gdLst/>
              <a:ahLst/>
              <a:cxnLst/>
              <a:rect l="l" t="t" r="r" b="b"/>
              <a:pathLst>
                <a:path w="50165" h="29209">
                  <a:moveTo>
                    <a:pt x="50139" y="0"/>
                  </a:moveTo>
                  <a:lnTo>
                    <a:pt x="0" y="0"/>
                  </a:lnTo>
                  <a:lnTo>
                    <a:pt x="0" y="28854"/>
                  </a:lnTo>
                  <a:lnTo>
                    <a:pt x="50139" y="28854"/>
                  </a:lnTo>
                  <a:lnTo>
                    <a:pt x="50139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771396" y="1486890"/>
              <a:ext cx="318135" cy="29209"/>
            </a:xfrm>
            <a:custGeom>
              <a:avLst/>
              <a:gdLst/>
              <a:ahLst/>
              <a:cxnLst/>
              <a:rect l="l" t="t" r="r" b="b"/>
              <a:pathLst>
                <a:path w="318134" h="29209">
                  <a:moveTo>
                    <a:pt x="317652" y="0"/>
                  </a:moveTo>
                  <a:lnTo>
                    <a:pt x="0" y="0"/>
                  </a:lnTo>
                  <a:lnTo>
                    <a:pt x="0" y="28828"/>
                  </a:lnTo>
                  <a:lnTo>
                    <a:pt x="317652" y="28828"/>
                  </a:lnTo>
                  <a:lnTo>
                    <a:pt x="317652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751089" y="1714411"/>
              <a:ext cx="308610" cy="29209"/>
            </a:xfrm>
            <a:custGeom>
              <a:avLst/>
              <a:gdLst/>
              <a:ahLst/>
              <a:cxnLst/>
              <a:rect l="l" t="t" r="r" b="b"/>
              <a:pathLst>
                <a:path w="308609" h="29210">
                  <a:moveTo>
                    <a:pt x="308000" y="0"/>
                  </a:moveTo>
                  <a:lnTo>
                    <a:pt x="0" y="0"/>
                  </a:lnTo>
                  <a:lnTo>
                    <a:pt x="0" y="28905"/>
                  </a:lnTo>
                  <a:lnTo>
                    <a:pt x="308000" y="28905"/>
                  </a:lnTo>
                  <a:lnTo>
                    <a:pt x="308000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85722" y="2537434"/>
              <a:ext cx="111125" cy="29209"/>
            </a:xfrm>
            <a:custGeom>
              <a:avLst/>
              <a:gdLst/>
              <a:ahLst/>
              <a:cxnLst/>
              <a:rect l="l" t="t" r="r" b="b"/>
              <a:pathLst>
                <a:path w="111125" h="29210">
                  <a:moveTo>
                    <a:pt x="110540" y="0"/>
                  </a:moveTo>
                  <a:lnTo>
                    <a:pt x="0" y="0"/>
                  </a:lnTo>
                  <a:lnTo>
                    <a:pt x="0" y="28803"/>
                  </a:lnTo>
                  <a:lnTo>
                    <a:pt x="110540" y="28803"/>
                  </a:lnTo>
                  <a:lnTo>
                    <a:pt x="110540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96402" y="2012137"/>
              <a:ext cx="114300" cy="29209"/>
            </a:xfrm>
            <a:custGeom>
              <a:avLst/>
              <a:gdLst/>
              <a:ahLst/>
              <a:cxnLst/>
              <a:rect l="l" t="t" r="r" b="b"/>
              <a:pathLst>
                <a:path w="114300" h="29210">
                  <a:moveTo>
                    <a:pt x="114007" y="0"/>
                  </a:moveTo>
                  <a:lnTo>
                    <a:pt x="0" y="0"/>
                  </a:lnTo>
                  <a:lnTo>
                    <a:pt x="0" y="28905"/>
                  </a:lnTo>
                  <a:lnTo>
                    <a:pt x="114007" y="28905"/>
                  </a:lnTo>
                  <a:lnTo>
                    <a:pt x="114007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774787" y="2385733"/>
              <a:ext cx="215265" cy="29209"/>
            </a:xfrm>
            <a:custGeom>
              <a:avLst/>
              <a:gdLst/>
              <a:ahLst/>
              <a:cxnLst/>
              <a:rect l="l" t="t" r="r" b="b"/>
              <a:pathLst>
                <a:path w="215265" h="29210">
                  <a:moveTo>
                    <a:pt x="214668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214668" y="28955"/>
                  </a:lnTo>
                  <a:lnTo>
                    <a:pt x="214668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844320" y="2163762"/>
              <a:ext cx="545465" cy="402590"/>
            </a:xfrm>
            <a:custGeom>
              <a:avLst/>
              <a:gdLst/>
              <a:ahLst/>
              <a:cxnLst/>
              <a:rect l="l" t="t" r="r" b="b"/>
              <a:pathLst>
                <a:path w="545465" h="402589">
                  <a:moveTo>
                    <a:pt x="252107" y="373672"/>
                  </a:moveTo>
                  <a:lnTo>
                    <a:pt x="0" y="373672"/>
                  </a:lnTo>
                  <a:lnTo>
                    <a:pt x="0" y="402475"/>
                  </a:lnTo>
                  <a:lnTo>
                    <a:pt x="252107" y="402475"/>
                  </a:lnTo>
                  <a:lnTo>
                    <a:pt x="252107" y="373672"/>
                  </a:lnTo>
                  <a:close/>
                </a:path>
                <a:path w="545465" h="402589">
                  <a:moveTo>
                    <a:pt x="545109" y="0"/>
                  </a:moveTo>
                  <a:lnTo>
                    <a:pt x="453390" y="0"/>
                  </a:lnTo>
                  <a:lnTo>
                    <a:pt x="453390" y="28956"/>
                  </a:lnTo>
                  <a:lnTo>
                    <a:pt x="545109" y="28956"/>
                  </a:lnTo>
                  <a:lnTo>
                    <a:pt x="545109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114881" y="1486903"/>
              <a:ext cx="239395" cy="256540"/>
            </a:xfrm>
            <a:custGeom>
              <a:avLst/>
              <a:gdLst/>
              <a:ahLst/>
              <a:cxnLst/>
              <a:rect l="l" t="t" r="r" b="b"/>
              <a:pathLst>
                <a:path w="239395" h="256539">
                  <a:moveTo>
                    <a:pt x="228612" y="227507"/>
                  </a:moveTo>
                  <a:lnTo>
                    <a:pt x="0" y="227507"/>
                  </a:lnTo>
                  <a:lnTo>
                    <a:pt x="0" y="256413"/>
                  </a:lnTo>
                  <a:lnTo>
                    <a:pt x="228612" y="256413"/>
                  </a:lnTo>
                  <a:lnTo>
                    <a:pt x="228612" y="227507"/>
                  </a:lnTo>
                  <a:close/>
                </a:path>
                <a:path w="239395" h="256539">
                  <a:moveTo>
                    <a:pt x="238785" y="0"/>
                  </a:moveTo>
                  <a:lnTo>
                    <a:pt x="10198" y="0"/>
                  </a:lnTo>
                  <a:lnTo>
                    <a:pt x="10198" y="28816"/>
                  </a:lnTo>
                  <a:lnTo>
                    <a:pt x="238785" y="28816"/>
                  </a:lnTo>
                  <a:lnTo>
                    <a:pt x="238785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621105" y="1335214"/>
              <a:ext cx="919480" cy="180975"/>
            </a:xfrm>
            <a:custGeom>
              <a:avLst/>
              <a:gdLst/>
              <a:ahLst/>
              <a:cxnLst/>
              <a:rect l="l" t="t" r="r" b="b"/>
              <a:pathLst>
                <a:path w="919479" h="180975">
                  <a:moveTo>
                    <a:pt x="181470" y="0"/>
                  </a:moveTo>
                  <a:lnTo>
                    <a:pt x="0" y="0"/>
                  </a:lnTo>
                  <a:lnTo>
                    <a:pt x="0" y="28879"/>
                  </a:lnTo>
                  <a:lnTo>
                    <a:pt x="181470" y="28879"/>
                  </a:lnTo>
                  <a:lnTo>
                    <a:pt x="181470" y="0"/>
                  </a:lnTo>
                  <a:close/>
                </a:path>
                <a:path w="919479" h="180975">
                  <a:moveTo>
                    <a:pt x="918984" y="151688"/>
                  </a:moveTo>
                  <a:lnTo>
                    <a:pt x="779081" y="151688"/>
                  </a:lnTo>
                  <a:lnTo>
                    <a:pt x="779081" y="180505"/>
                  </a:lnTo>
                  <a:lnTo>
                    <a:pt x="918984" y="180505"/>
                  </a:lnTo>
                  <a:lnTo>
                    <a:pt x="918984" y="151688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621117" y="1411033"/>
              <a:ext cx="257810" cy="29209"/>
            </a:xfrm>
            <a:custGeom>
              <a:avLst/>
              <a:gdLst/>
              <a:ahLst/>
              <a:cxnLst/>
              <a:rect l="l" t="t" r="r" b="b"/>
              <a:pathLst>
                <a:path w="257809" h="29209">
                  <a:moveTo>
                    <a:pt x="257263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257263" y="28955"/>
                  </a:lnTo>
                  <a:lnTo>
                    <a:pt x="257263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621105" y="1562823"/>
              <a:ext cx="363855" cy="629920"/>
            </a:xfrm>
            <a:custGeom>
              <a:avLst/>
              <a:gdLst/>
              <a:ahLst/>
              <a:cxnLst/>
              <a:rect l="l" t="t" r="r" b="b"/>
              <a:pathLst>
                <a:path w="363854" h="629919">
                  <a:moveTo>
                    <a:pt x="294792" y="525221"/>
                  </a:moveTo>
                  <a:lnTo>
                    <a:pt x="0" y="525221"/>
                  </a:lnTo>
                  <a:lnTo>
                    <a:pt x="0" y="554012"/>
                  </a:lnTo>
                  <a:lnTo>
                    <a:pt x="294792" y="554012"/>
                  </a:lnTo>
                  <a:lnTo>
                    <a:pt x="294792" y="525221"/>
                  </a:lnTo>
                  <a:close/>
                </a:path>
                <a:path w="363854" h="629919">
                  <a:moveTo>
                    <a:pt x="323875" y="600938"/>
                  </a:moveTo>
                  <a:lnTo>
                    <a:pt x="12" y="600938"/>
                  </a:lnTo>
                  <a:lnTo>
                    <a:pt x="12" y="629894"/>
                  </a:lnTo>
                  <a:lnTo>
                    <a:pt x="323875" y="629894"/>
                  </a:lnTo>
                  <a:lnTo>
                    <a:pt x="323875" y="600938"/>
                  </a:lnTo>
                  <a:close/>
                </a:path>
                <a:path w="363854" h="629919">
                  <a:moveTo>
                    <a:pt x="363601" y="0"/>
                  </a:moveTo>
                  <a:lnTo>
                    <a:pt x="68707" y="0"/>
                  </a:lnTo>
                  <a:lnTo>
                    <a:pt x="68707" y="28854"/>
                  </a:lnTo>
                  <a:lnTo>
                    <a:pt x="363601" y="28854"/>
                  </a:lnTo>
                  <a:lnTo>
                    <a:pt x="363601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896949" y="2461602"/>
              <a:ext cx="573405" cy="29209"/>
            </a:xfrm>
            <a:custGeom>
              <a:avLst/>
              <a:gdLst/>
              <a:ahLst/>
              <a:cxnLst/>
              <a:rect l="l" t="t" r="r" b="b"/>
              <a:pathLst>
                <a:path w="573404" h="29210">
                  <a:moveTo>
                    <a:pt x="573100" y="0"/>
                  </a:moveTo>
                  <a:lnTo>
                    <a:pt x="0" y="0"/>
                  </a:lnTo>
                  <a:lnTo>
                    <a:pt x="0" y="28930"/>
                  </a:lnTo>
                  <a:lnTo>
                    <a:pt x="573100" y="28930"/>
                  </a:lnTo>
                  <a:lnTo>
                    <a:pt x="57310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173237" y="2537434"/>
              <a:ext cx="125730" cy="29209"/>
            </a:xfrm>
            <a:custGeom>
              <a:avLst/>
              <a:gdLst/>
              <a:ahLst/>
              <a:cxnLst/>
              <a:rect l="l" t="t" r="r" b="b"/>
              <a:pathLst>
                <a:path w="125729" h="29210">
                  <a:moveTo>
                    <a:pt x="125552" y="0"/>
                  </a:moveTo>
                  <a:lnTo>
                    <a:pt x="0" y="0"/>
                  </a:lnTo>
                  <a:lnTo>
                    <a:pt x="0" y="28803"/>
                  </a:lnTo>
                  <a:lnTo>
                    <a:pt x="125552" y="28803"/>
                  </a:lnTo>
                  <a:lnTo>
                    <a:pt x="125552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979676" y="2163762"/>
              <a:ext cx="281305" cy="29209"/>
            </a:xfrm>
            <a:custGeom>
              <a:avLst/>
              <a:gdLst/>
              <a:ahLst/>
              <a:cxnLst/>
              <a:rect l="l" t="t" r="r" b="b"/>
              <a:pathLst>
                <a:path w="281304" h="29210">
                  <a:moveTo>
                    <a:pt x="28088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280885" y="28955"/>
                  </a:lnTo>
                  <a:lnTo>
                    <a:pt x="280885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071065" y="2385733"/>
              <a:ext cx="281305" cy="29209"/>
            </a:xfrm>
            <a:custGeom>
              <a:avLst/>
              <a:gdLst/>
              <a:ahLst/>
              <a:cxnLst/>
              <a:rect l="l" t="t" r="r" b="b"/>
              <a:pathLst>
                <a:path w="281304" h="29210">
                  <a:moveTo>
                    <a:pt x="28080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280809" y="28955"/>
                  </a:lnTo>
                  <a:lnTo>
                    <a:pt x="280809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689824" y="1638668"/>
              <a:ext cx="95885" cy="29209"/>
            </a:xfrm>
            <a:custGeom>
              <a:avLst/>
              <a:gdLst/>
              <a:ahLst/>
              <a:cxnLst/>
              <a:rect l="l" t="t" r="r" b="b"/>
              <a:pathLst>
                <a:path w="95884" h="29210">
                  <a:moveTo>
                    <a:pt x="95859" y="0"/>
                  </a:moveTo>
                  <a:lnTo>
                    <a:pt x="0" y="0"/>
                  </a:lnTo>
                  <a:lnTo>
                    <a:pt x="0" y="28854"/>
                  </a:lnTo>
                  <a:lnTo>
                    <a:pt x="95859" y="28854"/>
                  </a:lnTo>
                  <a:lnTo>
                    <a:pt x="95859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689812" y="1790242"/>
              <a:ext cx="104775" cy="29209"/>
            </a:xfrm>
            <a:custGeom>
              <a:avLst/>
              <a:gdLst/>
              <a:ahLst/>
              <a:cxnLst/>
              <a:rect l="l" t="t" r="r" b="b"/>
              <a:pathLst>
                <a:path w="104775" h="29210">
                  <a:moveTo>
                    <a:pt x="104254" y="0"/>
                  </a:moveTo>
                  <a:lnTo>
                    <a:pt x="0" y="0"/>
                  </a:lnTo>
                  <a:lnTo>
                    <a:pt x="0" y="28854"/>
                  </a:lnTo>
                  <a:lnTo>
                    <a:pt x="104254" y="28854"/>
                  </a:lnTo>
                  <a:lnTo>
                    <a:pt x="104254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621117" y="2012137"/>
              <a:ext cx="438150" cy="29209"/>
            </a:xfrm>
            <a:custGeom>
              <a:avLst/>
              <a:gdLst/>
              <a:ahLst/>
              <a:cxnLst/>
              <a:rect l="l" t="t" r="r" b="b"/>
              <a:pathLst>
                <a:path w="438150" h="29210">
                  <a:moveTo>
                    <a:pt x="437972" y="0"/>
                  </a:moveTo>
                  <a:lnTo>
                    <a:pt x="0" y="0"/>
                  </a:lnTo>
                  <a:lnTo>
                    <a:pt x="0" y="28905"/>
                  </a:lnTo>
                  <a:lnTo>
                    <a:pt x="437972" y="28905"/>
                  </a:lnTo>
                  <a:lnTo>
                    <a:pt x="437972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544752" y="2385732"/>
              <a:ext cx="300355" cy="105410"/>
            </a:xfrm>
            <a:custGeom>
              <a:avLst/>
              <a:gdLst/>
              <a:ahLst/>
              <a:cxnLst/>
              <a:rect l="l" t="t" r="r" b="b"/>
              <a:pathLst>
                <a:path w="300354" h="105410">
                  <a:moveTo>
                    <a:pt x="196329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196329" y="28956"/>
                  </a:lnTo>
                  <a:lnTo>
                    <a:pt x="196329" y="0"/>
                  </a:lnTo>
                  <a:close/>
                </a:path>
                <a:path w="300354" h="105410">
                  <a:moveTo>
                    <a:pt x="300075" y="75857"/>
                  </a:moveTo>
                  <a:lnTo>
                    <a:pt x="76352" y="75857"/>
                  </a:lnTo>
                  <a:lnTo>
                    <a:pt x="76352" y="104800"/>
                  </a:lnTo>
                  <a:lnTo>
                    <a:pt x="300075" y="104800"/>
                  </a:lnTo>
                  <a:lnTo>
                    <a:pt x="300075" y="75857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682357" y="1638667"/>
              <a:ext cx="709295" cy="629920"/>
            </a:xfrm>
            <a:custGeom>
              <a:avLst/>
              <a:gdLst/>
              <a:ahLst/>
              <a:cxnLst/>
              <a:rect l="l" t="t" r="r" b="b"/>
              <a:pathLst>
                <a:path w="709295" h="629919">
                  <a:moveTo>
                    <a:pt x="184150" y="600811"/>
                  </a:moveTo>
                  <a:lnTo>
                    <a:pt x="0" y="600811"/>
                  </a:lnTo>
                  <a:lnTo>
                    <a:pt x="0" y="629869"/>
                  </a:lnTo>
                  <a:lnTo>
                    <a:pt x="184150" y="629869"/>
                  </a:lnTo>
                  <a:lnTo>
                    <a:pt x="184150" y="600811"/>
                  </a:lnTo>
                  <a:close/>
                </a:path>
                <a:path w="709295" h="629919">
                  <a:moveTo>
                    <a:pt x="709117" y="0"/>
                  </a:moveTo>
                  <a:lnTo>
                    <a:pt x="133464" y="0"/>
                  </a:lnTo>
                  <a:lnTo>
                    <a:pt x="133464" y="28854"/>
                  </a:lnTo>
                  <a:lnTo>
                    <a:pt x="709117" y="28854"/>
                  </a:lnTo>
                  <a:lnTo>
                    <a:pt x="709117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929562" y="2239479"/>
              <a:ext cx="509270" cy="29209"/>
            </a:xfrm>
            <a:custGeom>
              <a:avLst/>
              <a:gdLst/>
              <a:ahLst/>
              <a:cxnLst/>
              <a:rect l="l" t="t" r="r" b="b"/>
              <a:pathLst>
                <a:path w="509270" h="29210">
                  <a:moveTo>
                    <a:pt x="508927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508927" y="29057"/>
                  </a:lnTo>
                  <a:lnTo>
                    <a:pt x="508927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045412" y="1562823"/>
              <a:ext cx="194310" cy="29209"/>
            </a:xfrm>
            <a:custGeom>
              <a:avLst/>
              <a:gdLst/>
              <a:ahLst/>
              <a:cxnLst/>
              <a:rect l="l" t="t" r="r" b="b"/>
              <a:pathLst>
                <a:path w="194309" h="29209">
                  <a:moveTo>
                    <a:pt x="193979" y="0"/>
                  </a:moveTo>
                  <a:lnTo>
                    <a:pt x="0" y="0"/>
                  </a:lnTo>
                  <a:lnTo>
                    <a:pt x="0" y="28854"/>
                  </a:lnTo>
                  <a:lnTo>
                    <a:pt x="193979" y="28854"/>
                  </a:lnTo>
                  <a:lnTo>
                    <a:pt x="193979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905877" y="1411033"/>
              <a:ext cx="257810" cy="29209"/>
            </a:xfrm>
            <a:custGeom>
              <a:avLst/>
              <a:gdLst/>
              <a:ahLst/>
              <a:cxnLst/>
              <a:rect l="l" t="t" r="r" b="b"/>
              <a:pathLst>
                <a:path w="257809" h="29209">
                  <a:moveTo>
                    <a:pt x="257187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257187" y="28955"/>
                  </a:lnTo>
                  <a:lnTo>
                    <a:pt x="257187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80768" y="1411033"/>
              <a:ext cx="211454" cy="29209"/>
            </a:xfrm>
            <a:custGeom>
              <a:avLst/>
              <a:gdLst/>
              <a:ahLst/>
              <a:cxnLst/>
              <a:rect l="l" t="t" r="r" b="b"/>
              <a:pathLst>
                <a:path w="211454" h="29209">
                  <a:moveTo>
                    <a:pt x="21142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211429" y="28955"/>
                  </a:lnTo>
                  <a:lnTo>
                    <a:pt x="211429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70049" y="1411033"/>
              <a:ext cx="114935" cy="29209"/>
            </a:xfrm>
            <a:custGeom>
              <a:avLst/>
              <a:gdLst/>
              <a:ahLst/>
              <a:cxnLst/>
              <a:rect l="l" t="t" r="r" b="b"/>
              <a:pathLst>
                <a:path w="114934" h="29209">
                  <a:moveTo>
                    <a:pt x="1145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4579" y="28955"/>
                  </a:lnTo>
                  <a:lnTo>
                    <a:pt x="114579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861859" y="1335214"/>
              <a:ext cx="278765" cy="29209"/>
            </a:xfrm>
            <a:custGeom>
              <a:avLst/>
              <a:gdLst/>
              <a:ahLst/>
              <a:cxnLst/>
              <a:rect l="l" t="t" r="r" b="b"/>
              <a:pathLst>
                <a:path w="278765" h="29209">
                  <a:moveTo>
                    <a:pt x="278561" y="0"/>
                  </a:moveTo>
                  <a:lnTo>
                    <a:pt x="0" y="0"/>
                  </a:lnTo>
                  <a:lnTo>
                    <a:pt x="0" y="28879"/>
                  </a:lnTo>
                  <a:lnTo>
                    <a:pt x="278561" y="28879"/>
                  </a:lnTo>
                  <a:lnTo>
                    <a:pt x="278561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01242" y="975969"/>
              <a:ext cx="1327150" cy="149860"/>
            </a:xfrm>
            <a:custGeom>
              <a:avLst/>
              <a:gdLst/>
              <a:ahLst/>
              <a:cxnLst/>
              <a:rect l="l" t="t" r="r" b="b"/>
              <a:pathLst>
                <a:path w="1327150" h="149859">
                  <a:moveTo>
                    <a:pt x="1326807" y="0"/>
                  </a:moveTo>
                  <a:lnTo>
                    <a:pt x="0" y="0"/>
                  </a:lnTo>
                  <a:lnTo>
                    <a:pt x="0" y="149504"/>
                  </a:lnTo>
                  <a:lnTo>
                    <a:pt x="1326807" y="149504"/>
                  </a:lnTo>
                  <a:lnTo>
                    <a:pt x="1326807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609228" y="1877199"/>
              <a:ext cx="149225" cy="937894"/>
            </a:xfrm>
            <a:custGeom>
              <a:avLst/>
              <a:gdLst/>
              <a:ahLst/>
              <a:cxnLst/>
              <a:rect l="l" t="t" r="r" b="b"/>
              <a:pathLst>
                <a:path w="149225" h="937894">
                  <a:moveTo>
                    <a:pt x="149186" y="0"/>
                  </a:moveTo>
                  <a:lnTo>
                    <a:pt x="0" y="0"/>
                  </a:lnTo>
                  <a:lnTo>
                    <a:pt x="0" y="937272"/>
                  </a:lnTo>
                  <a:lnTo>
                    <a:pt x="149186" y="937272"/>
                  </a:lnTo>
                  <a:lnTo>
                    <a:pt x="149186" y="0"/>
                  </a:lnTo>
                  <a:close/>
                </a:path>
              </a:pathLst>
            </a:custGeom>
            <a:solidFill>
              <a:srgbClr val="FFDB7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708694" y="1877199"/>
              <a:ext cx="50165" cy="937894"/>
            </a:xfrm>
            <a:custGeom>
              <a:avLst/>
              <a:gdLst/>
              <a:ahLst/>
              <a:cxnLst/>
              <a:rect l="l" t="t" r="r" b="b"/>
              <a:pathLst>
                <a:path w="50165" h="937894">
                  <a:moveTo>
                    <a:pt x="49720" y="0"/>
                  </a:moveTo>
                  <a:lnTo>
                    <a:pt x="0" y="0"/>
                  </a:lnTo>
                  <a:lnTo>
                    <a:pt x="0" y="937272"/>
                  </a:lnTo>
                  <a:lnTo>
                    <a:pt x="49720" y="937272"/>
                  </a:lnTo>
                  <a:lnTo>
                    <a:pt x="49720" y="0"/>
                  </a:lnTo>
                  <a:close/>
                </a:path>
              </a:pathLst>
            </a:custGeom>
            <a:solidFill>
              <a:srgbClr val="FCC95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449620" y="1901870"/>
              <a:ext cx="493395" cy="172720"/>
            </a:xfrm>
            <a:custGeom>
              <a:avLst/>
              <a:gdLst/>
              <a:ahLst/>
              <a:cxnLst/>
              <a:rect l="l" t="t" r="r" b="b"/>
              <a:pathLst>
                <a:path w="493395" h="172719">
                  <a:moveTo>
                    <a:pt x="375920" y="0"/>
                  </a:moveTo>
                  <a:lnTo>
                    <a:pt x="0" y="0"/>
                  </a:lnTo>
                  <a:lnTo>
                    <a:pt x="0" y="172567"/>
                  </a:lnTo>
                  <a:lnTo>
                    <a:pt x="492950" y="172567"/>
                  </a:lnTo>
                  <a:lnTo>
                    <a:pt x="492950" y="86283"/>
                  </a:lnTo>
                  <a:lnTo>
                    <a:pt x="462178" y="86283"/>
                  </a:lnTo>
                  <a:lnTo>
                    <a:pt x="428603" y="79504"/>
                  </a:lnTo>
                  <a:lnTo>
                    <a:pt x="401185" y="61015"/>
                  </a:lnTo>
                  <a:lnTo>
                    <a:pt x="382698" y="33589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424988" y="1901864"/>
              <a:ext cx="24765" cy="172720"/>
            </a:xfrm>
            <a:custGeom>
              <a:avLst/>
              <a:gdLst/>
              <a:ahLst/>
              <a:cxnLst/>
              <a:rect l="l" t="t" r="r" b="b"/>
              <a:pathLst>
                <a:path w="24765" h="172719">
                  <a:moveTo>
                    <a:pt x="24625" y="0"/>
                  </a:moveTo>
                  <a:lnTo>
                    <a:pt x="0" y="24625"/>
                  </a:lnTo>
                  <a:lnTo>
                    <a:pt x="0" y="147916"/>
                  </a:lnTo>
                  <a:lnTo>
                    <a:pt x="24625" y="172580"/>
                  </a:lnTo>
                  <a:lnTo>
                    <a:pt x="24625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34230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4230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85589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23" y="0"/>
                  </a:moveTo>
                  <a:lnTo>
                    <a:pt x="15468" y="1990"/>
                  </a:lnTo>
                  <a:lnTo>
                    <a:pt x="7418" y="7418"/>
                  </a:lnTo>
                  <a:lnTo>
                    <a:pt x="1990" y="15468"/>
                  </a:lnTo>
                  <a:lnTo>
                    <a:pt x="0" y="25323"/>
                  </a:lnTo>
                  <a:lnTo>
                    <a:pt x="1990" y="35179"/>
                  </a:lnTo>
                  <a:lnTo>
                    <a:pt x="7418" y="43229"/>
                  </a:lnTo>
                  <a:lnTo>
                    <a:pt x="15468" y="48657"/>
                  </a:lnTo>
                  <a:lnTo>
                    <a:pt x="25323" y="50647"/>
                  </a:lnTo>
                  <a:lnTo>
                    <a:pt x="35172" y="48657"/>
                  </a:lnTo>
                  <a:lnTo>
                    <a:pt x="43218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8" y="7418"/>
                  </a:lnTo>
                  <a:lnTo>
                    <a:pt x="35172" y="1990"/>
                  </a:lnTo>
                  <a:lnTo>
                    <a:pt x="253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85589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8" y="43229"/>
                  </a:lnTo>
                  <a:lnTo>
                    <a:pt x="35172" y="48657"/>
                  </a:lnTo>
                  <a:lnTo>
                    <a:pt x="25323" y="50647"/>
                  </a:lnTo>
                  <a:lnTo>
                    <a:pt x="15468" y="48657"/>
                  </a:lnTo>
                  <a:lnTo>
                    <a:pt x="7418" y="43229"/>
                  </a:lnTo>
                  <a:lnTo>
                    <a:pt x="1990" y="35179"/>
                  </a:lnTo>
                  <a:lnTo>
                    <a:pt x="0" y="25323"/>
                  </a:lnTo>
                  <a:lnTo>
                    <a:pt x="1990" y="15468"/>
                  </a:lnTo>
                  <a:lnTo>
                    <a:pt x="7418" y="7418"/>
                  </a:lnTo>
                  <a:lnTo>
                    <a:pt x="15468" y="1990"/>
                  </a:lnTo>
                  <a:lnTo>
                    <a:pt x="25323" y="0"/>
                  </a:lnTo>
                  <a:lnTo>
                    <a:pt x="35172" y="1990"/>
                  </a:lnTo>
                  <a:lnTo>
                    <a:pt x="43218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8" name="object 1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218" y="231311"/>
              <a:ext cx="140855" cy="140855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809909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09909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1" name="object 141"/>
          <p:cNvSpPr/>
          <p:nvPr/>
        </p:nvSpPr>
        <p:spPr>
          <a:xfrm>
            <a:off x="6758456" y="3868584"/>
            <a:ext cx="184897" cy="33057"/>
          </a:xfrm>
          <a:custGeom>
            <a:avLst/>
            <a:gdLst/>
            <a:ahLst/>
            <a:cxnLst/>
            <a:rect l="l" t="t" r="r" b="b"/>
            <a:pathLst>
              <a:path w="209550" h="37464">
                <a:moveTo>
                  <a:pt x="209044" y="0"/>
                </a:moveTo>
                <a:lnTo>
                  <a:pt x="30592" y="0"/>
                </a:lnTo>
                <a:lnTo>
                  <a:pt x="29958" y="675"/>
                </a:lnTo>
                <a:lnTo>
                  <a:pt x="1809" y="34784"/>
                </a:lnTo>
                <a:lnTo>
                  <a:pt x="0" y="37287"/>
                </a:lnTo>
                <a:lnTo>
                  <a:pt x="209044" y="37287"/>
                </a:lnTo>
                <a:lnTo>
                  <a:pt x="209044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2" name="object 142"/>
          <p:cNvSpPr/>
          <p:nvPr/>
        </p:nvSpPr>
        <p:spPr>
          <a:xfrm>
            <a:off x="6643408" y="4128001"/>
            <a:ext cx="495860" cy="33057"/>
          </a:xfrm>
          <a:custGeom>
            <a:avLst/>
            <a:gdLst/>
            <a:ahLst/>
            <a:cxnLst/>
            <a:rect l="l" t="t" r="r" b="b"/>
            <a:pathLst>
              <a:path w="561975" h="37464">
                <a:moveTo>
                  <a:pt x="114452" y="0"/>
                </a:moveTo>
                <a:lnTo>
                  <a:pt x="7975" y="0"/>
                </a:lnTo>
                <a:lnTo>
                  <a:pt x="2298" y="23660"/>
                </a:lnTo>
                <a:lnTo>
                  <a:pt x="0" y="37249"/>
                </a:lnTo>
                <a:lnTo>
                  <a:pt x="114452" y="37249"/>
                </a:lnTo>
                <a:lnTo>
                  <a:pt x="114452" y="0"/>
                </a:lnTo>
                <a:close/>
              </a:path>
              <a:path w="561975" h="37464">
                <a:moveTo>
                  <a:pt x="561848" y="0"/>
                </a:moveTo>
                <a:lnTo>
                  <a:pt x="151434" y="0"/>
                </a:lnTo>
                <a:lnTo>
                  <a:pt x="151434" y="37249"/>
                </a:lnTo>
                <a:lnTo>
                  <a:pt x="561848" y="37249"/>
                </a:lnTo>
                <a:lnTo>
                  <a:pt x="561848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3" name="object 143"/>
          <p:cNvSpPr/>
          <p:nvPr/>
        </p:nvSpPr>
        <p:spPr>
          <a:xfrm>
            <a:off x="6753875" y="4387383"/>
            <a:ext cx="175932" cy="33057"/>
          </a:xfrm>
          <a:custGeom>
            <a:avLst/>
            <a:gdLst/>
            <a:ahLst/>
            <a:cxnLst/>
            <a:rect l="l" t="t" r="r" b="b"/>
            <a:pathLst>
              <a:path w="199389" h="37464">
                <a:moveTo>
                  <a:pt x="198970" y="0"/>
                </a:moveTo>
                <a:lnTo>
                  <a:pt x="0" y="0"/>
                </a:lnTo>
                <a:lnTo>
                  <a:pt x="0" y="37338"/>
                </a:lnTo>
                <a:lnTo>
                  <a:pt x="198970" y="37338"/>
                </a:lnTo>
                <a:lnTo>
                  <a:pt x="198970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4" name="object 144"/>
          <p:cNvSpPr/>
          <p:nvPr/>
        </p:nvSpPr>
        <p:spPr>
          <a:xfrm>
            <a:off x="7147537" y="4726787"/>
            <a:ext cx="129988" cy="33057"/>
          </a:xfrm>
          <a:custGeom>
            <a:avLst/>
            <a:gdLst/>
            <a:ahLst/>
            <a:cxnLst/>
            <a:rect l="l" t="t" r="r" b="b"/>
            <a:pathLst>
              <a:path w="147320" h="37464">
                <a:moveTo>
                  <a:pt x="147294" y="0"/>
                </a:moveTo>
                <a:lnTo>
                  <a:pt x="0" y="0"/>
                </a:lnTo>
                <a:lnTo>
                  <a:pt x="0" y="37337"/>
                </a:lnTo>
                <a:lnTo>
                  <a:pt x="147294" y="37337"/>
                </a:lnTo>
                <a:lnTo>
                  <a:pt x="147294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5" name="object 145"/>
          <p:cNvSpPr/>
          <p:nvPr/>
        </p:nvSpPr>
        <p:spPr>
          <a:xfrm>
            <a:off x="7168594" y="4387383"/>
            <a:ext cx="261097" cy="33057"/>
          </a:xfrm>
          <a:custGeom>
            <a:avLst/>
            <a:gdLst/>
            <a:ahLst/>
            <a:cxnLst/>
            <a:rect l="l" t="t" r="r" b="b"/>
            <a:pathLst>
              <a:path w="295909" h="37464">
                <a:moveTo>
                  <a:pt x="295363" y="0"/>
                </a:moveTo>
                <a:lnTo>
                  <a:pt x="0" y="0"/>
                </a:lnTo>
                <a:lnTo>
                  <a:pt x="0" y="37338"/>
                </a:lnTo>
                <a:lnTo>
                  <a:pt x="295363" y="37338"/>
                </a:lnTo>
                <a:lnTo>
                  <a:pt x="295363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6" name="object 146"/>
          <p:cNvSpPr/>
          <p:nvPr/>
        </p:nvSpPr>
        <p:spPr>
          <a:xfrm>
            <a:off x="7493844" y="4128001"/>
            <a:ext cx="159684" cy="33057"/>
          </a:xfrm>
          <a:custGeom>
            <a:avLst/>
            <a:gdLst/>
            <a:ahLst/>
            <a:cxnLst/>
            <a:rect l="l" t="t" r="r" b="b"/>
            <a:pathLst>
              <a:path w="180975" h="37464">
                <a:moveTo>
                  <a:pt x="180746" y="0"/>
                </a:moveTo>
                <a:lnTo>
                  <a:pt x="0" y="0"/>
                </a:lnTo>
                <a:lnTo>
                  <a:pt x="0" y="37249"/>
                </a:lnTo>
                <a:lnTo>
                  <a:pt x="180746" y="37249"/>
                </a:lnTo>
                <a:lnTo>
                  <a:pt x="180746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7" name="object 147"/>
          <p:cNvSpPr/>
          <p:nvPr/>
        </p:nvSpPr>
        <p:spPr>
          <a:xfrm>
            <a:off x="6703285" y="3955082"/>
            <a:ext cx="109818" cy="33057"/>
          </a:xfrm>
          <a:custGeom>
            <a:avLst/>
            <a:gdLst/>
            <a:ahLst/>
            <a:cxnLst/>
            <a:rect l="l" t="t" r="r" b="b"/>
            <a:pathLst>
              <a:path w="124460" h="37464">
                <a:moveTo>
                  <a:pt x="123857" y="0"/>
                </a:moveTo>
                <a:lnTo>
                  <a:pt x="21152" y="0"/>
                </a:lnTo>
                <a:lnTo>
                  <a:pt x="14719" y="10213"/>
                </a:lnTo>
                <a:lnTo>
                  <a:pt x="0" y="37312"/>
                </a:lnTo>
                <a:lnTo>
                  <a:pt x="123857" y="37312"/>
                </a:lnTo>
                <a:lnTo>
                  <a:pt x="123857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8" name="object 148"/>
          <p:cNvSpPr/>
          <p:nvPr/>
        </p:nvSpPr>
        <p:spPr>
          <a:xfrm>
            <a:off x="6633871" y="4214555"/>
            <a:ext cx="386603" cy="33057"/>
          </a:xfrm>
          <a:custGeom>
            <a:avLst/>
            <a:gdLst/>
            <a:ahLst/>
            <a:cxnLst/>
            <a:rect l="l" t="t" r="r" b="b"/>
            <a:pathLst>
              <a:path w="438150" h="37464">
                <a:moveTo>
                  <a:pt x="32854" y="0"/>
                </a:moveTo>
                <a:lnTo>
                  <a:pt x="2451" y="0"/>
                </a:lnTo>
                <a:lnTo>
                  <a:pt x="673" y="17487"/>
                </a:lnTo>
                <a:lnTo>
                  <a:pt x="0" y="37287"/>
                </a:lnTo>
                <a:lnTo>
                  <a:pt x="32854" y="37287"/>
                </a:lnTo>
                <a:lnTo>
                  <a:pt x="32854" y="0"/>
                </a:lnTo>
                <a:close/>
              </a:path>
              <a:path w="438150" h="37464">
                <a:moveTo>
                  <a:pt x="437832" y="0"/>
                </a:moveTo>
                <a:lnTo>
                  <a:pt x="56832" y="0"/>
                </a:lnTo>
                <a:lnTo>
                  <a:pt x="56832" y="37287"/>
                </a:lnTo>
                <a:lnTo>
                  <a:pt x="437832" y="37287"/>
                </a:lnTo>
                <a:lnTo>
                  <a:pt x="437832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9" name="object 149"/>
          <p:cNvSpPr/>
          <p:nvPr/>
        </p:nvSpPr>
        <p:spPr>
          <a:xfrm>
            <a:off x="6684028" y="4301019"/>
            <a:ext cx="109818" cy="33057"/>
          </a:xfrm>
          <a:custGeom>
            <a:avLst/>
            <a:gdLst/>
            <a:ahLst/>
            <a:cxnLst/>
            <a:rect l="l" t="t" r="r" b="b"/>
            <a:pathLst>
              <a:path w="124460" h="37464">
                <a:moveTo>
                  <a:pt x="123850" y="0"/>
                </a:moveTo>
                <a:lnTo>
                  <a:pt x="0" y="0"/>
                </a:lnTo>
                <a:lnTo>
                  <a:pt x="0" y="37287"/>
                </a:lnTo>
                <a:lnTo>
                  <a:pt x="123850" y="37287"/>
                </a:lnTo>
                <a:lnTo>
                  <a:pt x="123850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0" name="object 150"/>
          <p:cNvSpPr/>
          <p:nvPr/>
        </p:nvSpPr>
        <p:spPr>
          <a:xfrm>
            <a:off x="6684017" y="4473814"/>
            <a:ext cx="119343" cy="33057"/>
          </a:xfrm>
          <a:custGeom>
            <a:avLst/>
            <a:gdLst/>
            <a:ahLst/>
            <a:cxnLst/>
            <a:rect l="l" t="t" r="r" b="b"/>
            <a:pathLst>
              <a:path w="135254" h="37464">
                <a:moveTo>
                  <a:pt x="134696" y="0"/>
                </a:moveTo>
                <a:lnTo>
                  <a:pt x="0" y="0"/>
                </a:lnTo>
                <a:lnTo>
                  <a:pt x="0" y="37287"/>
                </a:lnTo>
                <a:lnTo>
                  <a:pt x="134696" y="37287"/>
                </a:lnTo>
                <a:lnTo>
                  <a:pt x="134696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1" name="object 151"/>
          <p:cNvSpPr/>
          <p:nvPr/>
        </p:nvSpPr>
        <p:spPr>
          <a:xfrm>
            <a:off x="6837283" y="4726787"/>
            <a:ext cx="267821" cy="33057"/>
          </a:xfrm>
          <a:custGeom>
            <a:avLst/>
            <a:gdLst/>
            <a:ahLst/>
            <a:cxnLst/>
            <a:rect l="l" t="t" r="r" b="b"/>
            <a:pathLst>
              <a:path w="303529" h="37464">
                <a:moveTo>
                  <a:pt x="303398" y="0"/>
                </a:moveTo>
                <a:lnTo>
                  <a:pt x="0" y="0"/>
                </a:lnTo>
                <a:lnTo>
                  <a:pt x="3084" y="2894"/>
                </a:lnTo>
                <a:lnTo>
                  <a:pt x="37193" y="31043"/>
                </a:lnTo>
                <a:lnTo>
                  <a:pt x="45897" y="37337"/>
                </a:lnTo>
                <a:lnTo>
                  <a:pt x="303398" y="37337"/>
                </a:lnTo>
                <a:lnTo>
                  <a:pt x="303398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2" name="object 152"/>
          <p:cNvSpPr/>
          <p:nvPr/>
        </p:nvSpPr>
        <p:spPr>
          <a:xfrm>
            <a:off x="7089413" y="4214555"/>
            <a:ext cx="221316" cy="33057"/>
          </a:xfrm>
          <a:custGeom>
            <a:avLst/>
            <a:gdLst/>
            <a:ahLst/>
            <a:cxnLst/>
            <a:rect l="l" t="t" r="r" b="b"/>
            <a:pathLst>
              <a:path w="250825" h="37464">
                <a:moveTo>
                  <a:pt x="250609" y="0"/>
                </a:moveTo>
                <a:lnTo>
                  <a:pt x="0" y="0"/>
                </a:lnTo>
                <a:lnTo>
                  <a:pt x="0" y="37287"/>
                </a:lnTo>
                <a:lnTo>
                  <a:pt x="250609" y="37287"/>
                </a:lnTo>
                <a:lnTo>
                  <a:pt x="250609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3" name="object 153"/>
          <p:cNvSpPr/>
          <p:nvPr/>
        </p:nvSpPr>
        <p:spPr>
          <a:xfrm>
            <a:off x="6665763" y="4041525"/>
            <a:ext cx="819149" cy="33057"/>
          </a:xfrm>
          <a:custGeom>
            <a:avLst/>
            <a:gdLst/>
            <a:ahLst/>
            <a:cxnLst/>
            <a:rect l="l" t="t" r="r" b="b"/>
            <a:pathLst>
              <a:path w="928370" h="37464">
                <a:moveTo>
                  <a:pt x="264312" y="0"/>
                </a:moveTo>
                <a:lnTo>
                  <a:pt x="14135" y="0"/>
                </a:lnTo>
                <a:lnTo>
                  <a:pt x="1054" y="33997"/>
                </a:lnTo>
                <a:lnTo>
                  <a:pt x="0" y="37414"/>
                </a:lnTo>
                <a:lnTo>
                  <a:pt x="264312" y="37414"/>
                </a:lnTo>
                <a:lnTo>
                  <a:pt x="264312" y="0"/>
                </a:lnTo>
                <a:close/>
              </a:path>
              <a:path w="928370" h="37464">
                <a:moveTo>
                  <a:pt x="632129" y="0"/>
                </a:moveTo>
                <a:lnTo>
                  <a:pt x="299834" y="0"/>
                </a:lnTo>
                <a:lnTo>
                  <a:pt x="299834" y="37414"/>
                </a:lnTo>
                <a:lnTo>
                  <a:pt x="632129" y="37414"/>
                </a:lnTo>
                <a:lnTo>
                  <a:pt x="632129" y="0"/>
                </a:lnTo>
                <a:close/>
              </a:path>
              <a:path w="928370" h="37464">
                <a:moveTo>
                  <a:pt x="928166" y="0"/>
                </a:moveTo>
                <a:lnTo>
                  <a:pt x="654989" y="0"/>
                </a:lnTo>
                <a:lnTo>
                  <a:pt x="654989" y="37414"/>
                </a:lnTo>
                <a:lnTo>
                  <a:pt x="928166" y="37414"/>
                </a:lnTo>
                <a:lnTo>
                  <a:pt x="928166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4" name="object 154"/>
          <p:cNvSpPr/>
          <p:nvPr/>
        </p:nvSpPr>
        <p:spPr>
          <a:xfrm>
            <a:off x="7573484" y="4041525"/>
            <a:ext cx="131109" cy="33057"/>
          </a:xfrm>
          <a:custGeom>
            <a:avLst/>
            <a:gdLst/>
            <a:ahLst/>
            <a:cxnLst/>
            <a:rect l="l" t="t" r="r" b="b"/>
            <a:pathLst>
              <a:path w="148590" h="37464">
                <a:moveTo>
                  <a:pt x="148043" y="0"/>
                </a:moveTo>
                <a:lnTo>
                  <a:pt x="0" y="0"/>
                </a:lnTo>
                <a:lnTo>
                  <a:pt x="0" y="37414"/>
                </a:lnTo>
                <a:lnTo>
                  <a:pt x="148043" y="37414"/>
                </a:lnTo>
                <a:lnTo>
                  <a:pt x="148043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5" name="object 155"/>
          <p:cNvSpPr/>
          <p:nvPr/>
        </p:nvSpPr>
        <p:spPr>
          <a:xfrm>
            <a:off x="6880154" y="3955082"/>
            <a:ext cx="317687" cy="33057"/>
          </a:xfrm>
          <a:custGeom>
            <a:avLst/>
            <a:gdLst/>
            <a:ahLst/>
            <a:cxnLst/>
            <a:rect l="l" t="t" r="r" b="b"/>
            <a:pathLst>
              <a:path w="360045" h="37464">
                <a:moveTo>
                  <a:pt x="359905" y="0"/>
                </a:moveTo>
                <a:lnTo>
                  <a:pt x="0" y="0"/>
                </a:lnTo>
                <a:lnTo>
                  <a:pt x="0" y="37312"/>
                </a:lnTo>
                <a:lnTo>
                  <a:pt x="359905" y="37312"/>
                </a:lnTo>
                <a:lnTo>
                  <a:pt x="359905" y="0"/>
                </a:lnTo>
                <a:close/>
              </a:path>
            </a:pathLst>
          </a:custGeom>
          <a:solidFill>
            <a:srgbClr val="FFFFFF">
              <a:alpha val="11997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6" name="object 156"/>
          <p:cNvSpPr/>
          <p:nvPr/>
        </p:nvSpPr>
        <p:spPr>
          <a:xfrm>
            <a:off x="3723785" y="5267185"/>
            <a:ext cx="93009" cy="60512"/>
          </a:xfrm>
          <a:custGeom>
            <a:avLst/>
            <a:gdLst/>
            <a:ahLst/>
            <a:cxnLst/>
            <a:rect l="l" t="t" r="r" b="b"/>
            <a:pathLst>
              <a:path w="105410" h="68579">
                <a:moveTo>
                  <a:pt x="105308" y="0"/>
                </a:moveTo>
                <a:lnTo>
                  <a:pt x="0" y="0"/>
                </a:lnTo>
                <a:lnTo>
                  <a:pt x="52654" y="68452"/>
                </a:lnTo>
                <a:lnTo>
                  <a:pt x="105308" y="0"/>
                </a:lnTo>
                <a:close/>
              </a:path>
            </a:pathLst>
          </a:custGeom>
          <a:solidFill>
            <a:srgbClr val="54ACD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7" name="object 157"/>
          <p:cNvSpPr/>
          <p:nvPr/>
        </p:nvSpPr>
        <p:spPr>
          <a:xfrm>
            <a:off x="4116075" y="3903151"/>
            <a:ext cx="60512" cy="93009"/>
          </a:xfrm>
          <a:custGeom>
            <a:avLst/>
            <a:gdLst/>
            <a:ahLst/>
            <a:cxnLst/>
            <a:rect l="l" t="t" r="r" b="b"/>
            <a:pathLst>
              <a:path w="68580" h="105410">
                <a:moveTo>
                  <a:pt x="0" y="0"/>
                </a:moveTo>
                <a:lnTo>
                  <a:pt x="0" y="105308"/>
                </a:lnTo>
                <a:lnTo>
                  <a:pt x="68452" y="52654"/>
                </a:lnTo>
                <a:lnTo>
                  <a:pt x="0" y="0"/>
                </a:lnTo>
                <a:close/>
              </a:path>
            </a:pathLst>
          </a:custGeom>
          <a:solidFill>
            <a:srgbClr val="54ACD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8" name="object 158"/>
          <p:cNvSpPr txBox="1"/>
          <p:nvPr/>
        </p:nvSpPr>
        <p:spPr>
          <a:xfrm>
            <a:off x="2827997" y="203363"/>
            <a:ext cx="878541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4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618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sp>
        <p:nvSpPr>
          <p:cNvPr id="159" name="object 159"/>
          <p:cNvSpPr txBox="1">
            <a:spLocks noGrp="1"/>
          </p:cNvSpPr>
          <p:nvPr>
            <p:ph type="sldNum" sz="quarter" idx="7"/>
          </p:nvPr>
        </p:nvSpPr>
        <p:spPr>
          <a:xfrm>
            <a:off x="9563087" y="7278870"/>
            <a:ext cx="1473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102A4B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US" spc="-5" smtClean="0"/>
              <a:pPr marL="38100">
                <a:spcBef>
                  <a:spcPts val="100"/>
                </a:spcBef>
              </a:pPr>
              <a:t>116</a:t>
            </a:fld>
            <a:endParaRPr spc="-4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470" y="0"/>
            <a:ext cx="3092824" cy="6858000"/>
          </a:xfrm>
          <a:custGeom>
            <a:avLst/>
            <a:gdLst/>
            <a:ahLst/>
            <a:cxnLst/>
            <a:rect l="l" t="t" r="r" b="b"/>
            <a:pathLst>
              <a:path w="3505200" h="7772400">
                <a:moveTo>
                  <a:pt x="3505022" y="0"/>
                </a:moveTo>
                <a:lnTo>
                  <a:pt x="0" y="0"/>
                </a:lnTo>
                <a:lnTo>
                  <a:pt x="0" y="7772400"/>
                </a:lnTo>
                <a:lnTo>
                  <a:pt x="3505022" y="7772400"/>
                </a:lnTo>
                <a:lnTo>
                  <a:pt x="3505022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10261069" y="2127705"/>
            <a:ext cx="272863" cy="61632"/>
          </a:xfrm>
          <a:custGeom>
            <a:avLst/>
            <a:gdLst/>
            <a:ahLst/>
            <a:cxnLst/>
            <a:rect l="l" t="t" r="r" b="b"/>
            <a:pathLst>
              <a:path w="309245" h="69850">
                <a:moveTo>
                  <a:pt x="308787" y="0"/>
                </a:moveTo>
                <a:lnTo>
                  <a:pt x="0" y="0"/>
                </a:lnTo>
                <a:lnTo>
                  <a:pt x="0" y="69748"/>
                </a:lnTo>
                <a:lnTo>
                  <a:pt x="308787" y="69748"/>
                </a:lnTo>
                <a:lnTo>
                  <a:pt x="30878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10186505" y="1641852"/>
            <a:ext cx="347382" cy="62193"/>
          </a:xfrm>
          <a:custGeom>
            <a:avLst/>
            <a:gdLst/>
            <a:ahLst/>
            <a:cxnLst/>
            <a:rect l="l" t="t" r="r" b="b"/>
            <a:pathLst>
              <a:path w="393700" h="70485">
                <a:moveTo>
                  <a:pt x="393293" y="0"/>
                </a:moveTo>
                <a:lnTo>
                  <a:pt x="0" y="0"/>
                </a:lnTo>
                <a:lnTo>
                  <a:pt x="0" y="69926"/>
                </a:lnTo>
                <a:lnTo>
                  <a:pt x="393293" y="69926"/>
                </a:lnTo>
                <a:lnTo>
                  <a:pt x="393293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9863474" y="1006299"/>
            <a:ext cx="243728" cy="62193"/>
          </a:xfrm>
          <a:custGeom>
            <a:avLst/>
            <a:gdLst/>
            <a:ahLst/>
            <a:cxnLst/>
            <a:rect l="l" t="t" r="r" b="b"/>
            <a:pathLst>
              <a:path w="276225" h="70484">
                <a:moveTo>
                  <a:pt x="275805" y="0"/>
                </a:moveTo>
                <a:lnTo>
                  <a:pt x="0" y="0"/>
                </a:lnTo>
                <a:lnTo>
                  <a:pt x="0" y="69938"/>
                </a:lnTo>
                <a:lnTo>
                  <a:pt x="275805" y="69938"/>
                </a:lnTo>
                <a:lnTo>
                  <a:pt x="27580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0289488" y="517364"/>
            <a:ext cx="243728" cy="62193"/>
          </a:xfrm>
          <a:custGeom>
            <a:avLst/>
            <a:gdLst/>
            <a:ahLst/>
            <a:cxnLst/>
            <a:rect l="l" t="t" r="r" b="b"/>
            <a:pathLst>
              <a:path w="276225" h="70484">
                <a:moveTo>
                  <a:pt x="275805" y="0"/>
                </a:moveTo>
                <a:lnTo>
                  <a:pt x="0" y="0"/>
                </a:lnTo>
                <a:lnTo>
                  <a:pt x="0" y="69926"/>
                </a:lnTo>
                <a:lnTo>
                  <a:pt x="275805" y="69926"/>
                </a:lnTo>
                <a:lnTo>
                  <a:pt x="27580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9481319" y="682516"/>
            <a:ext cx="196103" cy="62193"/>
          </a:xfrm>
          <a:custGeom>
            <a:avLst/>
            <a:gdLst/>
            <a:ahLst/>
            <a:cxnLst/>
            <a:rect l="l" t="t" r="r" b="b"/>
            <a:pathLst>
              <a:path w="222250" h="70484">
                <a:moveTo>
                  <a:pt x="221907" y="0"/>
                </a:moveTo>
                <a:lnTo>
                  <a:pt x="0" y="0"/>
                </a:lnTo>
                <a:lnTo>
                  <a:pt x="0" y="70065"/>
                </a:lnTo>
                <a:lnTo>
                  <a:pt x="221907" y="70065"/>
                </a:lnTo>
                <a:lnTo>
                  <a:pt x="22190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9943248" y="1641818"/>
            <a:ext cx="124385" cy="62193"/>
          </a:xfrm>
          <a:custGeom>
            <a:avLst/>
            <a:gdLst/>
            <a:ahLst/>
            <a:cxnLst/>
            <a:rect l="l" t="t" r="r" b="b"/>
            <a:pathLst>
              <a:path w="140970" h="70485">
                <a:moveTo>
                  <a:pt x="140728" y="0"/>
                </a:moveTo>
                <a:lnTo>
                  <a:pt x="0" y="0"/>
                </a:lnTo>
                <a:lnTo>
                  <a:pt x="0" y="69926"/>
                </a:lnTo>
                <a:lnTo>
                  <a:pt x="140728" y="69926"/>
                </a:lnTo>
                <a:lnTo>
                  <a:pt x="14072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9838529" y="2127705"/>
            <a:ext cx="299197" cy="61632"/>
          </a:xfrm>
          <a:custGeom>
            <a:avLst/>
            <a:gdLst/>
            <a:ahLst/>
            <a:cxnLst/>
            <a:rect l="l" t="t" r="r" b="b"/>
            <a:pathLst>
              <a:path w="339090" h="69850">
                <a:moveTo>
                  <a:pt x="338467" y="0"/>
                </a:moveTo>
                <a:lnTo>
                  <a:pt x="0" y="0"/>
                </a:lnTo>
                <a:lnTo>
                  <a:pt x="0" y="69748"/>
                </a:lnTo>
                <a:lnTo>
                  <a:pt x="338467" y="69748"/>
                </a:lnTo>
                <a:lnTo>
                  <a:pt x="33846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9756413" y="682516"/>
            <a:ext cx="600075" cy="62193"/>
          </a:xfrm>
          <a:custGeom>
            <a:avLst/>
            <a:gdLst/>
            <a:ahLst/>
            <a:cxnLst/>
            <a:rect l="l" t="t" r="r" b="b"/>
            <a:pathLst>
              <a:path w="680084" h="70484">
                <a:moveTo>
                  <a:pt x="679564" y="0"/>
                </a:moveTo>
                <a:lnTo>
                  <a:pt x="0" y="0"/>
                </a:lnTo>
                <a:lnTo>
                  <a:pt x="0" y="70065"/>
                </a:lnTo>
                <a:lnTo>
                  <a:pt x="679564" y="70065"/>
                </a:lnTo>
                <a:lnTo>
                  <a:pt x="679564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9792193" y="1323919"/>
            <a:ext cx="741829" cy="62193"/>
          </a:xfrm>
          <a:custGeom>
            <a:avLst/>
            <a:gdLst/>
            <a:ahLst/>
            <a:cxnLst/>
            <a:rect l="l" t="t" r="r" b="b"/>
            <a:pathLst>
              <a:path w="840740" h="70484">
                <a:moveTo>
                  <a:pt x="840181" y="0"/>
                </a:moveTo>
                <a:lnTo>
                  <a:pt x="0" y="0"/>
                </a:lnTo>
                <a:lnTo>
                  <a:pt x="0" y="70294"/>
                </a:lnTo>
                <a:lnTo>
                  <a:pt x="840181" y="70294"/>
                </a:lnTo>
                <a:lnTo>
                  <a:pt x="840181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10453519" y="2289362"/>
            <a:ext cx="80122" cy="62193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90677" y="0"/>
                </a:moveTo>
                <a:lnTo>
                  <a:pt x="0" y="0"/>
                </a:lnTo>
                <a:lnTo>
                  <a:pt x="0" y="70053"/>
                </a:lnTo>
                <a:lnTo>
                  <a:pt x="90677" y="70053"/>
                </a:lnTo>
                <a:lnTo>
                  <a:pt x="9067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9964550" y="1485934"/>
            <a:ext cx="549088" cy="62193"/>
          </a:xfrm>
          <a:custGeom>
            <a:avLst/>
            <a:gdLst/>
            <a:ahLst/>
            <a:cxnLst/>
            <a:rect l="l" t="t" r="r" b="b"/>
            <a:pathLst>
              <a:path w="622300" h="70485">
                <a:moveTo>
                  <a:pt x="622249" y="0"/>
                </a:moveTo>
                <a:lnTo>
                  <a:pt x="0" y="0"/>
                </a:lnTo>
                <a:lnTo>
                  <a:pt x="0" y="70065"/>
                </a:lnTo>
                <a:lnTo>
                  <a:pt x="622249" y="70065"/>
                </a:lnTo>
                <a:lnTo>
                  <a:pt x="622249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10024614" y="2289362"/>
            <a:ext cx="244849" cy="62193"/>
          </a:xfrm>
          <a:custGeom>
            <a:avLst/>
            <a:gdLst/>
            <a:ahLst/>
            <a:cxnLst/>
            <a:rect l="l" t="t" r="r" b="b"/>
            <a:pathLst>
              <a:path w="277495" h="70485">
                <a:moveTo>
                  <a:pt x="277215" y="0"/>
                </a:moveTo>
                <a:lnTo>
                  <a:pt x="0" y="0"/>
                </a:lnTo>
                <a:lnTo>
                  <a:pt x="0" y="70065"/>
                </a:lnTo>
                <a:lnTo>
                  <a:pt x="277215" y="70065"/>
                </a:lnTo>
                <a:lnTo>
                  <a:pt x="27721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10012881" y="2451388"/>
            <a:ext cx="521074" cy="62193"/>
          </a:xfrm>
          <a:custGeom>
            <a:avLst/>
            <a:gdLst/>
            <a:ahLst/>
            <a:cxnLst/>
            <a:rect l="l" t="t" r="r" b="b"/>
            <a:pathLst>
              <a:path w="590550" h="70485">
                <a:moveTo>
                  <a:pt x="0" y="0"/>
                </a:moveTo>
                <a:lnTo>
                  <a:pt x="590067" y="0"/>
                </a:lnTo>
                <a:lnTo>
                  <a:pt x="590067" y="69862"/>
                </a:lnTo>
                <a:lnTo>
                  <a:pt x="0" y="69862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10462988" y="5025770"/>
            <a:ext cx="70597" cy="61632"/>
          </a:xfrm>
          <a:custGeom>
            <a:avLst/>
            <a:gdLst/>
            <a:ahLst/>
            <a:cxnLst/>
            <a:rect l="l" t="t" r="r" b="b"/>
            <a:pathLst>
              <a:path w="80009" h="69850">
                <a:moveTo>
                  <a:pt x="0" y="0"/>
                </a:moveTo>
                <a:lnTo>
                  <a:pt x="79946" y="0"/>
                </a:lnTo>
                <a:lnTo>
                  <a:pt x="79946" y="69735"/>
                </a:lnTo>
                <a:lnTo>
                  <a:pt x="0" y="69735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10186505" y="4539906"/>
            <a:ext cx="347382" cy="62193"/>
          </a:xfrm>
          <a:custGeom>
            <a:avLst/>
            <a:gdLst/>
            <a:ahLst/>
            <a:cxnLst/>
            <a:rect l="l" t="t" r="r" b="b"/>
            <a:pathLst>
              <a:path w="393700" h="70485">
                <a:moveTo>
                  <a:pt x="393293" y="0"/>
                </a:moveTo>
                <a:lnTo>
                  <a:pt x="0" y="0"/>
                </a:lnTo>
                <a:lnTo>
                  <a:pt x="0" y="69926"/>
                </a:lnTo>
                <a:lnTo>
                  <a:pt x="393293" y="69926"/>
                </a:lnTo>
                <a:lnTo>
                  <a:pt x="393293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10173171" y="3904354"/>
            <a:ext cx="243728" cy="62193"/>
          </a:xfrm>
          <a:custGeom>
            <a:avLst/>
            <a:gdLst/>
            <a:ahLst/>
            <a:cxnLst/>
            <a:rect l="l" t="t" r="r" b="b"/>
            <a:pathLst>
              <a:path w="276225" h="70485">
                <a:moveTo>
                  <a:pt x="275805" y="0"/>
                </a:moveTo>
                <a:lnTo>
                  <a:pt x="0" y="0"/>
                </a:lnTo>
                <a:lnTo>
                  <a:pt x="0" y="69926"/>
                </a:lnTo>
                <a:lnTo>
                  <a:pt x="275805" y="69926"/>
                </a:lnTo>
                <a:lnTo>
                  <a:pt x="27580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10335152" y="3106730"/>
            <a:ext cx="198904" cy="62193"/>
          </a:xfrm>
          <a:custGeom>
            <a:avLst/>
            <a:gdLst/>
            <a:ahLst/>
            <a:cxnLst/>
            <a:rect l="l" t="t" r="r" b="b"/>
            <a:pathLst>
              <a:path w="225425" h="70485">
                <a:moveTo>
                  <a:pt x="0" y="0"/>
                </a:moveTo>
                <a:lnTo>
                  <a:pt x="224828" y="0"/>
                </a:lnTo>
                <a:lnTo>
                  <a:pt x="224828" y="70053"/>
                </a:lnTo>
                <a:lnTo>
                  <a:pt x="0" y="70053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10218834" y="2783216"/>
            <a:ext cx="314885" cy="61632"/>
          </a:xfrm>
          <a:custGeom>
            <a:avLst/>
            <a:gdLst/>
            <a:ahLst/>
            <a:cxnLst/>
            <a:rect l="l" t="t" r="r" b="b"/>
            <a:pathLst>
              <a:path w="356870" h="69850">
                <a:moveTo>
                  <a:pt x="356654" y="0"/>
                </a:moveTo>
                <a:lnTo>
                  <a:pt x="0" y="0"/>
                </a:lnTo>
                <a:lnTo>
                  <a:pt x="0" y="69697"/>
                </a:lnTo>
                <a:lnTo>
                  <a:pt x="356654" y="69697"/>
                </a:lnTo>
                <a:lnTo>
                  <a:pt x="356654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9845342" y="3904297"/>
            <a:ext cx="196103" cy="62193"/>
          </a:xfrm>
          <a:custGeom>
            <a:avLst/>
            <a:gdLst/>
            <a:ahLst/>
            <a:cxnLst/>
            <a:rect l="l" t="t" r="r" b="b"/>
            <a:pathLst>
              <a:path w="222250" h="70485">
                <a:moveTo>
                  <a:pt x="221894" y="0"/>
                </a:moveTo>
                <a:lnTo>
                  <a:pt x="0" y="0"/>
                </a:lnTo>
                <a:lnTo>
                  <a:pt x="0" y="70065"/>
                </a:lnTo>
                <a:lnTo>
                  <a:pt x="221894" y="70065"/>
                </a:lnTo>
                <a:lnTo>
                  <a:pt x="221894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9579382" y="4539906"/>
            <a:ext cx="488576" cy="62193"/>
          </a:xfrm>
          <a:custGeom>
            <a:avLst/>
            <a:gdLst/>
            <a:ahLst/>
            <a:cxnLst/>
            <a:rect l="l" t="t" r="r" b="b"/>
            <a:pathLst>
              <a:path w="553720" h="70485">
                <a:moveTo>
                  <a:pt x="553097" y="0"/>
                </a:moveTo>
                <a:lnTo>
                  <a:pt x="0" y="0"/>
                </a:lnTo>
                <a:lnTo>
                  <a:pt x="0" y="69926"/>
                </a:lnTo>
                <a:lnTo>
                  <a:pt x="553097" y="69926"/>
                </a:lnTo>
                <a:lnTo>
                  <a:pt x="55309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10140438" y="2944816"/>
            <a:ext cx="393326" cy="62193"/>
          </a:xfrm>
          <a:custGeom>
            <a:avLst/>
            <a:gdLst/>
            <a:ahLst/>
            <a:cxnLst/>
            <a:rect l="l" t="t" r="r" b="b"/>
            <a:pathLst>
              <a:path w="445770" h="70485">
                <a:moveTo>
                  <a:pt x="445503" y="0"/>
                </a:moveTo>
                <a:lnTo>
                  <a:pt x="0" y="0"/>
                </a:lnTo>
                <a:lnTo>
                  <a:pt x="0" y="69989"/>
                </a:lnTo>
                <a:lnTo>
                  <a:pt x="445503" y="69989"/>
                </a:lnTo>
                <a:lnTo>
                  <a:pt x="445503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9756413" y="3580571"/>
            <a:ext cx="600075" cy="62193"/>
          </a:xfrm>
          <a:custGeom>
            <a:avLst/>
            <a:gdLst/>
            <a:ahLst/>
            <a:cxnLst/>
            <a:rect l="l" t="t" r="r" b="b"/>
            <a:pathLst>
              <a:path w="680084" h="70485">
                <a:moveTo>
                  <a:pt x="679564" y="0"/>
                </a:moveTo>
                <a:lnTo>
                  <a:pt x="0" y="0"/>
                </a:lnTo>
                <a:lnTo>
                  <a:pt x="0" y="70065"/>
                </a:lnTo>
                <a:lnTo>
                  <a:pt x="679564" y="70065"/>
                </a:lnTo>
                <a:lnTo>
                  <a:pt x="679564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9999749" y="3106718"/>
            <a:ext cx="299757" cy="62193"/>
          </a:xfrm>
          <a:custGeom>
            <a:avLst/>
            <a:gdLst/>
            <a:ahLst/>
            <a:cxnLst/>
            <a:rect l="l" t="t" r="r" b="b"/>
            <a:pathLst>
              <a:path w="339725" h="70485">
                <a:moveTo>
                  <a:pt x="339699" y="0"/>
                </a:moveTo>
                <a:lnTo>
                  <a:pt x="0" y="0"/>
                </a:lnTo>
                <a:lnTo>
                  <a:pt x="0" y="70053"/>
                </a:lnTo>
                <a:lnTo>
                  <a:pt x="339699" y="70053"/>
                </a:lnTo>
                <a:lnTo>
                  <a:pt x="339699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9792193" y="3418713"/>
            <a:ext cx="741829" cy="62193"/>
          </a:xfrm>
          <a:custGeom>
            <a:avLst/>
            <a:gdLst/>
            <a:ahLst/>
            <a:cxnLst/>
            <a:rect l="l" t="t" r="r" b="b"/>
            <a:pathLst>
              <a:path w="840740" h="70485">
                <a:moveTo>
                  <a:pt x="840181" y="0"/>
                </a:moveTo>
                <a:lnTo>
                  <a:pt x="0" y="0"/>
                </a:lnTo>
                <a:lnTo>
                  <a:pt x="0" y="70294"/>
                </a:lnTo>
                <a:lnTo>
                  <a:pt x="840181" y="70294"/>
                </a:lnTo>
                <a:lnTo>
                  <a:pt x="840181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9653655" y="4060138"/>
            <a:ext cx="880222" cy="62193"/>
          </a:xfrm>
          <a:custGeom>
            <a:avLst/>
            <a:gdLst/>
            <a:ahLst/>
            <a:cxnLst/>
            <a:rect l="l" t="t" r="r" b="b"/>
            <a:pathLst>
              <a:path w="997584" h="70485">
                <a:moveTo>
                  <a:pt x="997191" y="0"/>
                </a:moveTo>
                <a:lnTo>
                  <a:pt x="0" y="0"/>
                </a:lnTo>
                <a:lnTo>
                  <a:pt x="0" y="70294"/>
                </a:lnTo>
                <a:lnTo>
                  <a:pt x="997191" y="70294"/>
                </a:lnTo>
                <a:lnTo>
                  <a:pt x="997191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10308212" y="4863621"/>
            <a:ext cx="225798" cy="61632"/>
          </a:xfrm>
          <a:custGeom>
            <a:avLst/>
            <a:gdLst/>
            <a:ahLst/>
            <a:cxnLst/>
            <a:rect l="l" t="t" r="r" b="b"/>
            <a:pathLst>
              <a:path w="255904" h="69850">
                <a:moveTo>
                  <a:pt x="255358" y="0"/>
                </a:moveTo>
                <a:lnTo>
                  <a:pt x="0" y="0"/>
                </a:lnTo>
                <a:lnTo>
                  <a:pt x="0" y="69811"/>
                </a:lnTo>
                <a:lnTo>
                  <a:pt x="255358" y="69811"/>
                </a:lnTo>
                <a:lnTo>
                  <a:pt x="25535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10217927" y="5349441"/>
            <a:ext cx="316006" cy="62193"/>
          </a:xfrm>
          <a:custGeom>
            <a:avLst/>
            <a:gdLst/>
            <a:ahLst/>
            <a:cxnLst/>
            <a:rect l="l" t="t" r="r" b="b"/>
            <a:pathLst>
              <a:path w="358140" h="70485">
                <a:moveTo>
                  <a:pt x="0" y="69862"/>
                </a:moveTo>
                <a:lnTo>
                  <a:pt x="0" y="0"/>
                </a:lnTo>
                <a:lnTo>
                  <a:pt x="357682" y="0"/>
                </a:lnTo>
                <a:lnTo>
                  <a:pt x="357682" y="69862"/>
                </a:lnTo>
                <a:lnTo>
                  <a:pt x="0" y="69862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10158480" y="6693431"/>
            <a:ext cx="243728" cy="62193"/>
          </a:xfrm>
          <a:custGeom>
            <a:avLst/>
            <a:gdLst/>
            <a:ahLst/>
            <a:cxnLst/>
            <a:rect l="l" t="t" r="r" b="b"/>
            <a:pathLst>
              <a:path w="276225" h="70484">
                <a:moveTo>
                  <a:pt x="275805" y="0"/>
                </a:moveTo>
                <a:lnTo>
                  <a:pt x="0" y="0"/>
                </a:lnTo>
                <a:lnTo>
                  <a:pt x="0" y="69926"/>
                </a:lnTo>
                <a:lnTo>
                  <a:pt x="275805" y="69926"/>
                </a:lnTo>
                <a:lnTo>
                  <a:pt x="27580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10341426" y="5572293"/>
            <a:ext cx="192180" cy="61632"/>
          </a:xfrm>
          <a:custGeom>
            <a:avLst/>
            <a:gdLst/>
            <a:ahLst/>
            <a:cxnLst/>
            <a:rect l="l" t="t" r="r" b="b"/>
            <a:pathLst>
              <a:path w="217804" h="69850">
                <a:moveTo>
                  <a:pt x="217716" y="0"/>
                </a:moveTo>
                <a:lnTo>
                  <a:pt x="0" y="0"/>
                </a:lnTo>
                <a:lnTo>
                  <a:pt x="0" y="69697"/>
                </a:lnTo>
                <a:lnTo>
                  <a:pt x="217716" y="69697"/>
                </a:lnTo>
                <a:lnTo>
                  <a:pt x="217716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10447894" y="5733893"/>
            <a:ext cx="85725" cy="62193"/>
          </a:xfrm>
          <a:custGeom>
            <a:avLst/>
            <a:gdLst/>
            <a:ahLst/>
            <a:cxnLst/>
            <a:rect l="l" t="t" r="r" b="b"/>
            <a:pathLst>
              <a:path w="97154" h="70484">
                <a:moveTo>
                  <a:pt x="0" y="0"/>
                </a:moveTo>
                <a:lnTo>
                  <a:pt x="97053" y="0"/>
                </a:lnTo>
                <a:lnTo>
                  <a:pt x="97053" y="69989"/>
                </a:lnTo>
                <a:lnTo>
                  <a:pt x="0" y="69989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10462988" y="6369650"/>
            <a:ext cx="70597" cy="62193"/>
          </a:xfrm>
          <a:custGeom>
            <a:avLst/>
            <a:gdLst/>
            <a:ahLst/>
            <a:cxnLst/>
            <a:rect l="l" t="t" r="r" b="b"/>
            <a:pathLst>
              <a:path w="80009" h="70484">
                <a:moveTo>
                  <a:pt x="0" y="0"/>
                </a:moveTo>
                <a:lnTo>
                  <a:pt x="79946" y="0"/>
                </a:lnTo>
                <a:lnTo>
                  <a:pt x="79946" y="70050"/>
                </a:lnTo>
                <a:lnTo>
                  <a:pt x="0" y="70050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10280165" y="5895807"/>
            <a:ext cx="253813" cy="62193"/>
          </a:xfrm>
          <a:custGeom>
            <a:avLst/>
            <a:gdLst/>
            <a:ahLst/>
            <a:cxnLst/>
            <a:rect l="l" t="t" r="r" b="b"/>
            <a:pathLst>
              <a:path w="287654" h="70484">
                <a:moveTo>
                  <a:pt x="0" y="0"/>
                </a:moveTo>
                <a:lnTo>
                  <a:pt x="287147" y="0"/>
                </a:lnTo>
                <a:lnTo>
                  <a:pt x="287147" y="70053"/>
                </a:lnTo>
                <a:lnTo>
                  <a:pt x="0" y="70053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10186505" y="6207790"/>
            <a:ext cx="347382" cy="62193"/>
          </a:xfrm>
          <a:custGeom>
            <a:avLst/>
            <a:gdLst/>
            <a:ahLst/>
            <a:cxnLst/>
            <a:rect l="l" t="t" r="r" b="b"/>
            <a:pathLst>
              <a:path w="393700" h="70484">
                <a:moveTo>
                  <a:pt x="0" y="0"/>
                </a:moveTo>
                <a:lnTo>
                  <a:pt x="393293" y="0"/>
                </a:lnTo>
                <a:lnTo>
                  <a:pt x="393293" y="70293"/>
                </a:lnTo>
                <a:lnTo>
                  <a:pt x="0" y="70293"/>
                </a:lnTo>
                <a:lnTo>
                  <a:pt x="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 txBox="1"/>
          <p:nvPr/>
        </p:nvSpPr>
        <p:spPr>
          <a:xfrm>
            <a:off x="5127490" y="4418538"/>
            <a:ext cx="98947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Key</a:t>
            </a:r>
            <a:r>
              <a:rPr sz="1588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588" b="1" spc="-44" dirty="0">
                <a:solidFill>
                  <a:srgbClr val="102A4B"/>
                </a:solidFill>
                <a:latin typeface="Arial"/>
                <a:cs typeface="Arial"/>
              </a:rPr>
              <a:t>Roles</a:t>
            </a:r>
            <a:endParaRPr sz="1588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4634" y="2589166"/>
            <a:ext cx="1575547" cy="437155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 marR="4483">
              <a:lnSpc>
                <a:spcPct val="110000"/>
              </a:lnSpc>
              <a:spcBef>
                <a:spcPts val="180"/>
              </a:spcBef>
            </a:pPr>
            <a:r>
              <a:rPr sz="838" b="1" spc="-4" dirty="0">
                <a:solidFill>
                  <a:srgbClr val="FFFFFF"/>
                </a:solidFill>
                <a:latin typeface="Arial"/>
                <a:cs typeface="Arial"/>
              </a:rPr>
              <a:t>Infrequent </a:t>
            </a:r>
            <a:r>
              <a:rPr sz="838" b="1" spc="-35" dirty="0">
                <a:solidFill>
                  <a:srgbClr val="FFFFFF"/>
                </a:solidFill>
                <a:latin typeface="Arial"/>
                <a:cs typeface="Arial"/>
              </a:rPr>
              <a:t>Check-ins</a:t>
            </a:r>
            <a:r>
              <a:rPr sz="838" b="1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838" b="1" spc="-9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838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leads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complex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merges </a:t>
            </a:r>
            <a:r>
              <a:rPr sz="838" spc="-21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delayed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integrations.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4635" y="3256880"/>
            <a:ext cx="1694890" cy="448694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26" dirty="0">
                <a:solidFill>
                  <a:srgbClr val="FFFFFF"/>
                </a:solidFill>
                <a:latin typeface="Arial"/>
                <a:cs typeface="Arial"/>
              </a:rPr>
              <a:t>Broken</a:t>
            </a:r>
            <a:r>
              <a:rPr sz="838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40" dirty="0">
                <a:solidFill>
                  <a:srgbClr val="FFFFFF"/>
                </a:solidFill>
                <a:latin typeface="Arial"/>
                <a:cs typeface="Arial"/>
              </a:rPr>
              <a:t>Builds</a:t>
            </a:r>
            <a:endParaRPr sz="838">
              <a:latin typeface="Arial"/>
              <a:cs typeface="Arial"/>
            </a:endParaRPr>
          </a:p>
          <a:p>
            <a:pPr marL="11206" marR="4483">
              <a:spcBef>
                <a:spcPts val="193"/>
              </a:spcBef>
            </a:pP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diverts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focus </a:t>
            </a:r>
            <a:r>
              <a:rPr sz="8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teams </a:t>
            </a:r>
            <a:r>
              <a:rPr sz="838" spc="-20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away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new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creation.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4635" y="1082622"/>
            <a:ext cx="2036669" cy="706586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22" dirty="0">
                <a:solidFill>
                  <a:srgbClr val="FFFFFF"/>
                </a:solidFill>
                <a:latin typeface="Trebuchet MS"/>
                <a:cs typeface="Trebuchet MS"/>
              </a:rPr>
              <a:t>Lack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4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-4" dirty="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26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-26" dirty="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-4" dirty="0">
                <a:solidFill>
                  <a:srgbClr val="FFFFFF"/>
                </a:solidFill>
                <a:latin typeface="Trebuchet MS"/>
                <a:cs typeface="Trebuchet MS"/>
              </a:rPr>
              <a:t>Expertise</a:t>
            </a:r>
            <a:endParaRPr sz="838">
              <a:latin typeface="Trebuchet MS"/>
              <a:cs typeface="Trebuchet MS"/>
            </a:endParaRPr>
          </a:p>
          <a:p>
            <a:pPr marL="11206">
              <a:spcBef>
                <a:spcPts val="193"/>
              </a:spcBef>
            </a:pPr>
            <a:r>
              <a:rPr sz="838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barrier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frequent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commits.</a:t>
            </a:r>
            <a:endParaRPr sz="838">
              <a:latin typeface="Microsoft Sans Serif"/>
              <a:cs typeface="Microsoft Sans Serif"/>
            </a:endParaRPr>
          </a:p>
          <a:p>
            <a:pPr marL="11206" marR="4483">
              <a:spcBef>
                <a:spcPts val="4"/>
              </a:spcBef>
            </a:pPr>
            <a:r>
              <a:rPr sz="838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often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leads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complicated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integration </a:t>
            </a:r>
            <a:r>
              <a:rPr sz="838" spc="-20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issues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inhibits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overall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visibility</a:t>
            </a:r>
            <a:endParaRPr sz="838">
              <a:latin typeface="Microsoft Sans Serif"/>
              <a:cs typeface="Microsoft Sans Serif"/>
            </a:endParaRPr>
          </a:p>
          <a:p>
            <a:pPr marL="11206">
              <a:spcBef>
                <a:spcPts val="18"/>
              </a:spcBef>
            </a:pPr>
            <a:r>
              <a:rPr sz="8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838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base.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4635" y="1952978"/>
            <a:ext cx="1832722" cy="436590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>
              <a:lnSpc>
                <a:spcPct val="109600"/>
              </a:lnSpc>
              <a:spcBef>
                <a:spcPts val="176"/>
              </a:spcBef>
            </a:pPr>
            <a:r>
              <a:rPr sz="838" b="1" spc="-13" dirty="0">
                <a:solidFill>
                  <a:srgbClr val="FFFFFF"/>
                </a:solidFill>
                <a:latin typeface="Arial"/>
                <a:cs typeface="Arial"/>
              </a:rPr>
              <a:t>Complicated</a:t>
            </a:r>
            <a:r>
              <a:rPr sz="838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3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838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9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838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31" dirty="0">
                <a:solidFill>
                  <a:srgbClr val="FFFFFF"/>
                </a:solidFill>
                <a:latin typeface="Arial"/>
                <a:cs typeface="Arial"/>
              </a:rPr>
              <a:t>Branching </a:t>
            </a:r>
            <a:r>
              <a:rPr sz="838" b="1" spc="-2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leads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duplicate 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changes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complex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merges.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4635" y="3908355"/>
            <a:ext cx="1511113" cy="448694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9" dirty="0">
                <a:solidFill>
                  <a:srgbClr val="FFFFFF"/>
                </a:solidFill>
                <a:latin typeface="Arial"/>
                <a:cs typeface="Arial"/>
              </a:rPr>
              <a:t>Minimal</a:t>
            </a:r>
            <a:r>
              <a:rPr sz="838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13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endParaRPr sz="838">
              <a:latin typeface="Arial"/>
              <a:cs typeface="Arial"/>
            </a:endParaRPr>
          </a:p>
          <a:p>
            <a:pPr marL="11206" marR="4483">
              <a:spcBef>
                <a:spcPts val="193"/>
              </a:spcBef>
            </a:pP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negatively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affects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overall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quality </a:t>
            </a:r>
            <a:r>
              <a:rPr sz="838" spc="-21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due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“lack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eyeballs.”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4634" y="4560043"/>
            <a:ext cx="1546412" cy="448694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9" dirty="0">
                <a:solidFill>
                  <a:srgbClr val="FFFFFF"/>
                </a:solidFill>
                <a:latin typeface="Trebuchet MS"/>
                <a:cs typeface="Trebuchet MS"/>
              </a:rPr>
              <a:t>Excessive</a:t>
            </a:r>
            <a:r>
              <a:rPr sz="838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dirty="0">
                <a:solidFill>
                  <a:srgbClr val="FFFFFF"/>
                </a:solidFill>
                <a:latin typeface="Trebuchet MS"/>
                <a:cs typeface="Trebuchet MS"/>
              </a:rPr>
              <a:t>Notiﬁcations</a:t>
            </a:r>
            <a:endParaRPr sz="838">
              <a:latin typeface="Trebuchet MS"/>
              <a:cs typeface="Trebuchet MS"/>
            </a:endParaRPr>
          </a:p>
          <a:p>
            <a:pPr marL="11206" marR="4483">
              <a:spcBef>
                <a:spcPts val="193"/>
              </a:spcBef>
            </a:pP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members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ignoring </a:t>
            </a:r>
            <a:r>
              <a:rPr sz="838" spc="-20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alerts.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4635" y="5243781"/>
            <a:ext cx="1405778" cy="448694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9" dirty="0">
                <a:solidFill>
                  <a:srgbClr val="FFFFFF"/>
                </a:solidFill>
                <a:latin typeface="Arial"/>
                <a:cs typeface="Arial"/>
              </a:rPr>
              <a:t>Bloated</a:t>
            </a:r>
            <a:r>
              <a:rPr sz="838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40" dirty="0">
                <a:solidFill>
                  <a:srgbClr val="FFFFFF"/>
                </a:solidFill>
                <a:latin typeface="Arial"/>
                <a:cs typeface="Arial"/>
              </a:rPr>
              <a:t>Builds</a:t>
            </a:r>
            <a:endParaRPr sz="838">
              <a:latin typeface="Arial"/>
              <a:cs typeface="Arial"/>
            </a:endParaRPr>
          </a:p>
          <a:p>
            <a:pPr marL="11206" marR="4483">
              <a:spcBef>
                <a:spcPts val="193"/>
              </a:spcBef>
            </a:pP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rapid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feedback and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creates</a:t>
            </a:r>
            <a:r>
              <a:rPr sz="838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sz="838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bottlenecks.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4635" y="5908437"/>
            <a:ext cx="1579468" cy="448694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4" dirty="0">
                <a:solidFill>
                  <a:srgbClr val="FFFFFF"/>
                </a:solidFill>
                <a:latin typeface="Arial"/>
                <a:cs typeface="Arial"/>
              </a:rPr>
              <a:t>Infrequent</a:t>
            </a:r>
            <a:r>
              <a:rPr sz="838" b="1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40" dirty="0">
                <a:solidFill>
                  <a:srgbClr val="FFFFFF"/>
                </a:solidFill>
                <a:latin typeface="Arial"/>
                <a:cs typeface="Arial"/>
              </a:rPr>
              <a:t>Builds</a:t>
            </a:r>
            <a:endParaRPr sz="838">
              <a:latin typeface="Arial"/>
              <a:cs typeface="Arial"/>
            </a:endParaRPr>
          </a:p>
          <a:p>
            <a:pPr marL="11206" marR="4483">
              <a:spcBef>
                <a:spcPts val="193"/>
              </a:spcBef>
            </a:pP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delay</a:t>
            </a:r>
            <a:r>
              <a:rPr sz="838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feedback</a:t>
            </a:r>
            <a:r>
              <a:rPr sz="838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identification </a:t>
            </a:r>
            <a:r>
              <a:rPr sz="838" spc="-21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integration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issues.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2035280" y="-302374"/>
            <a:ext cx="1496546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13" dirty="0">
                <a:solidFill>
                  <a:srgbClr val="FFFFFF"/>
                </a:solidFill>
              </a:rPr>
              <a:t>Red</a:t>
            </a:r>
            <a:r>
              <a:rPr spc="26" dirty="0">
                <a:solidFill>
                  <a:srgbClr val="FFFFFF"/>
                </a:solidFill>
              </a:rPr>
              <a:t> </a:t>
            </a:r>
            <a:r>
              <a:rPr spc="-4" dirty="0">
                <a:solidFill>
                  <a:srgbClr val="FFFFFF"/>
                </a:solidFill>
              </a:rPr>
              <a:t>Flag</a:t>
            </a:r>
            <a:r>
              <a:rPr spc="26" dirty="0">
                <a:solidFill>
                  <a:srgbClr val="FFFFFF"/>
                </a:solidFill>
              </a:rPr>
              <a:t> </a:t>
            </a:r>
            <a:r>
              <a:rPr spc="-13" dirty="0">
                <a:solidFill>
                  <a:srgbClr val="FFFFFF"/>
                </a:solidFill>
              </a:rPr>
              <a:t>Areas</a:t>
            </a:r>
          </a:p>
        </p:txBody>
      </p:sp>
      <p:sp>
        <p:nvSpPr>
          <p:cNvPr id="46" name="object 46"/>
          <p:cNvSpPr/>
          <p:nvPr/>
        </p:nvSpPr>
        <p:spPr>
          <a:xfrm>
            <a:off x="5159401" y="4783208"/>
            <a:ext cx="1558178" cy="1673038"/>
          </a:xfrm>
          <a:custGeom>
            <a:avLst/>
            <a:gdLst/>
            <a:ahLst/>
            <a:cxnLst/>
            <a:rect l="l" t="t" r="r" b="b"/>
            <a:pathLst>
              <a:path w="1765935" h="1896109">
                <a:moveTo>
                  <a:pt x="1765782" y="0"/>
                </a:moveTo>
                <a:lnTo>
                  <a:pt x="0" y="0"/>
                </a:lnTo>
                <a:lnTo>
                  <a:pt x="0" y="1895843"/>
                </a:lnTo>
                <a:lnTo>
                  <a:pt x="1765782" y="1895843"/>
                </a:lnTo>
                <a:lnTo>
                  <a:pt x="1765782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7"/>
          <p:cNvSpPr/>
          <p:nvPr/>
        </p:nvSpPr>
        <p:spPr>
          <a:xfrm>
            <a:off x="6868085" y="4783208"/>
            <a:ext cx="1558178" cy="1673038"/>
          </a:xfrm>
          <a:custGeom>
            <a:avLst/>
            <a:gdLst/>
            <a:ahLst/>
            <a:cxnLst/>
            <a:rect l="l" t="t" r="r" b="b"/>
            <a:pathLst>
              <a:path w="1765934" h="1896109">
                <a:moveTo>
                  <a:pt x="1765782" y="0"/>
                </a:moveTo>
                <a:lnTo>
                  <a:pt x="0" y="0"/>
                </a:lnTo>
                <a:lnTo>
                  <a:pt x="0" y="1895843"/>
                </a:lnTo>
                <a:lnTo>
                  <a:pt x="1765782" y="1895843"/>
                </a:lnTo>
                <a:lnTo>
                  <a:pt x="1765782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8572220" y="4783208"/>
            <a:ext cx="1558178" cy="1673038"/>
          </a:xfrm>
          <a:custGeom>
            <a:avLst/>
            <a:gdLst/>
            <a:ahLst/>
            <a:cxnLst/>
            <a:rect l="l" t="t" r="r" b="b"/>
            <a:pathLst>
              <a:path w="1765934" h="1896109">
                <a:moveTo>
                  <a:pt x="1765782" y="0"/>
                </a:moveTo>
                <a:lnTo>
                  <a:pt x="0" y="0"/>
                </a:lnTo>
                <a:lnTo>
                  <a:pt x="0" y="1895843"/>
                </a:lnTo>
                <a:lnTo>
                  <a:pt x="1765782" y="1895843"/>
                </a:lnTo>
                <a:lnTo>
                  <a:pt x="1765782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 txBox="1"/>
          <p:nvPr/>
        </p:nvSpPr>
        <p:spPr>
          <a:xfrm>
            <a:off x="8572220" y="4783208"/>
            <a:ext cx="1558178" cy="1519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 algn="ctr">
              <a:spcBef>
                <a:spcPts val="997"/>
              </a:spcBef>
            </a:pPr>
            <a:r>
              <a:rPr sz="882" b="1" spc="-26" dirty="0">
                <a:solidFill>
                  <a:srgbClr val="102A4B"/>
                </a:solidFill>
                <a:latin typeface="Arial"/>
                <a:cs typeface="Arial"/>
              </a:rPr>
              <a:t>Requi</a:t>
            </a:r>
            <a:r>
              <a:rPr sz="882" b="1" spc="-40" dirty="0">
                <a:solidFill>
                  <a:srgbClr val="102A4B"/>
                </a:solidFill>
                <a:latin typeface="Arial"/>
                <a:cs typeface="Arial"/>
              </a:rPr>
              <a:t>r</a:t>
            </a:r>
            <a:r>
              <a:rPr sz="882" b="1" spc="-22" dirty="0">
                <a:solidFill>
                  <a:srgbClr val="102A4B"/>
                </a:solidFill>
                <a:latin typeface="Arial"/>
                <a:cs typeface="Arial"/>
              </a:rPr>
              <a:t>ement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s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31" dirty="0">
                <a:solidFill>
                  <a:srgbClr val="102A4B"/>
                </a:solidFill>
                <a:latin typeface="Arial"/>
                <a:cs typeface="Arial"/>
              </a:rPr>
              <a:t>Analyst</a:t>
            </a:r>
            <a:endParaRPr sz="882">
              <a:latin typeface="Arial"/>
              <a:cs typeface="Arial"/>
            </a:endParaRPr>
          </a:p>
          <a:p>
            <a:pPr marL="214044" marR="207320" algn="ctr">
              <a:lnSpc>
                <a:spcPct val="104200"/>
              </a:lnSpc>
              <a:spcBef>
                <a:spcPts val="317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</a:t>
            </a:r>
            <a:r>
              <a:rPr sz="706" spc="168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defining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user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story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35" dirty="0">
                <a:solidFill>
                  <a:srgbClr val="102A4B"/>
                </a:solidFill>
                <a:latin typeface="Microsoft Sans Serif"/>
                <a:cs typeface="Microsoft Sans Serif"/>
              </a:rPr>
              <a:t>to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include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</a:t>
            </a:r>
            <a:endParaRPr sz="706">
              <a:latin typeface="Microsoft Sans Serif"/>
              <a:cs typeface="Microsoft Sans Serif"/>
            </a:endParaRPr>
          </a:p>
          <a:p>
            <a:pPr algn="ctr">
              <a:spcBef>
                <a:spcPts val="35"/>
              </a:spcBef>
            </a:pP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definition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6" dirty="0">
                <a:solidFill>
                  <a:srgbClr val="102A4B"/>
                </a:solidFill>
                <a:latin typeface="Microsoft Sans Serif"/>
                <a:cs typeface="Microsoft Sans Serif"/>
              </a:rPr>
              <a:t>of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acceptance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criteria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159401" y="4783208"/>
            <a:ext cx="1558178" cy="1477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 marL="504852">
              <a:spcBef>
                <a:spcPts val="715"/>
              </a:spcBef>
            </a:pP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Developer</a:t>
            </a:r>
            <a:endParaRPr sz="882">
              <a:latin typeface="Arial"/>
              <a:cs typeface="Arial"/>
            </a:endParaRPr>
          </a:p>
          <a:p>
            <a:pPr marL="146805" marR="140081" algn="ctr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taking </a:t>
            </a:r>
            <a:r>
              <a:rPr sz="706" spc="-18" dirty="0">
                <a:solidFill>
                  <a:srgbClr val="102A4B"/>
                </a:solidFill>
                <a:latin typeface="Microsoft Sans Serif"/>
                <a:cs typeface="Microsoft Sans Serif"/>
              </a:rPr>
              <a:t>business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requirement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implementing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in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software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code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46601" y="592779"/>
            <a:ext cx="11917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Key</a:t>
            </a:r>
            <a:r>
              <a:rPr sz="1588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Metrics</a:t>
            </a:r>
            <a:endParaRPr sz="1588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68085" y="4783208"/>
            <a:ext cx="1558178" cy="1503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 algn="ctr">
              <a:spcBef>
                <a:spcPts val="874"/>
              </a:spcBef>
            </a:pPr>
            <a:r>
              <a:rPr sz="882" b="1" spc="-26" dirty="0">
                <a:solidFill>
                  <a:srgbClr val="102A4B"/>
                </a:solidFill>
                <a:latin typeface="Arial"/>
                <a:cs typeface="Arial"/>
              </a:rPr>
              <a:t>Build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Engineer</a:t>
            </a:r>
            <a:endParaRPr sz="882">
              <a:latin typeface="Arial"/>
              <a:cs typeface="Arial"/>
            </a:endParaRPr>
          </a:p>
          <a:p>
            <a:pPr marL="106462" marR="100858" indent="1681" algn="ctr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defining the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release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pipelines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and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maintaining </a:t>
            </a:r>
            <a:r>
              <a:rPr sz="706" spc="-172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build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infrastructure</a:t>
            </a:r>
            <a:endParaRPr sz="706">
              <a:latin typeface="Microsoft Sans Serif"/>
              <a:cs typeface="Microsoft Sans Serif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308280" y="5012290"/>
            <a:ext cx="651622" cy="494740"/>
            <a:chOff x="6403117" y="5680595"/>
            <a:chExt cx="738505" cy="560705"/>
          </a:xfrm>
        </p:grpSpPr>
        <p:sp>
          <p:nvSpPr>
            <p:cNvPr id="54" name="object 54"/>
            <p:cNvSpPr/>
            <p:nvPr/>
          </p:nvSpPr>
          <p:spPr>
            <a:xfrm>
              <a:off x="6403111" y="5680595"/>
              <a:ext cx="478155" cy="478155"/>
            </a:xfrm>
            <a:custGeom>
              <a:avLst/>
              <a:gdLst/>
              <a:ahLst/>
              <a:cxnLst/>
              <a:rect l="l" t="t" r="r" b="b"/>
              <a:pathLst>
                <a:path w="478154" h="478154">
                  <a:moveTo>
                    <a:pt x="57899" y="289814"/>
                  </a:moveTo>
                  <a:lnTo>
                    <a:pt x="50965" y="232956"/>
                  </a:lnTo>
                  <a:lnTo>
                    <a:pt x="0" y="249821"/>
                  </a:lnTo>
                  <a:lnTo>
                    <a:pt x="4368" y="285750"/>
                  </a:lnTo>
                  <a:lnTo>
                    <a:pt x="57899" y="289814"/>
                  </a:lnTo>
                  <a:close/>
                </a:path>
                <a:path w="478154" h="478154">
                  <a:moveTo>
                    <a:pt x="79095" y="139801"/>
                  </a:moveTo>
                  <a:lnTo>
                    <a:pt x="26504" y="128905"/>
                  </a:lnTo>
                  <a:lnTo>
                    <a:pt x="12369" y="162204"/>
                  </a:lnTo>
                  <a:lnTo>
                    <a:pt x="56680" y="192519"/>
                  </a:lnTo>
                  <a:lnTo>
                    <a:pt x="79095" y="139801"/>
                  </a:lnTo>
                  <a:close/>
                </a:path>
                <a:path w="478154" h="478154">
                  <a:moveTo>
                    <a:pt x="107607" y="373468"/>
                  </a:moveTo>
                  <a:lnTo>
                    <a:pt x="73177" y="327710"/>
                  </a:lnTo>
                  <a:lnTo>
                    <a:pt x="37452" y="367779"/>
                  </a:lnTo>
                  <a:lnTo>
                    <a:pt x="59194" y="396697"/>
                  </a:lnTo>
                  <a:lnTo>
                    <a:pt x="107607" y="373468"/>
                  </a:lnTo>
                  <a:close/>
                </a:path>
                <a:path w="478154" h="478154">
                  <a:moveTo>
                    <a:pt x="150025" y="73202"/>
                  </a:moveTo>
                  <a:lnTo>
                    <a:pt x="109956" y="37477"/>
                  </a:lnTo>
                  <a:lnTo>
                    <a:pt x="81051" y="59232"/>
                  </a:lnTo>
                  <a:lnTo>
                    <a:pt x="104267" y="107645"/>
                  </a:lnTo>
                  <a:lnTo>
                    <a:pt x="150025" y="73202"/>
                  </a:lnTo>
                  <a:close/>
                </a:path>
                <a:path w="478154" h="478154">
                  <a:moveTo>
                    <a:pt x="192481" y="421068"/>
                  </a:moveTo>
                  <a:lnTo>
                    <a:pt x="139776" y="398653"/>
                  </a:lnTo>
                  <a:lnTo>
                    <a:pt x="128905" y="451218"/>
                  </a:lnTo>
                  <a:lnTo>
                    <a:pt x="162179" y="465366"/>
                  </a:lnTo>
                  <a:lnTo>
                    <a:pt x="192481" y="421068"/>
                  </a:lnTo>
                  <a:close/>
                </a:path>
                <a:path w="478154" h="478154">
                  <a:moveTo>
                    <a:pt x="244754" y="50990"/>
                  </a:moveTo>
                  <a:lnTo>
                    <a:pt x="227914" y="0"/>
                  </a:lnTo>
                  <a:lnTo>
                    <a:pt x="191998" y="4394"/>
                  </a:lnTo>
                  <a:lnTo>
                    <a:pt x="187896" y="57912"/>
                  </a:lnTo>
                  <a:lnTo>
                    <a:pt x="244754" y="50990"/>
                  </a:lnTo>
                  <a:close/>
                </a:path>
                <a:path w="478154" h="478154">
                  <a:moveTo>
                    <a:pt x="289801" y="419836"/>
                  </a:moveTo>
                  <a:lnTo>
                    <a:pt x="232943" y="426770"/>
                  </a:lnTo>
                  <a:lnTo>
                    <a:pt x="249809" y="477761"/>
                  </a:lnTo>
                  <a:lnTo>
                    <a:pt x="285699" y="473354"/>
                  </a:lnTo>
                  <a:lnTo>
                    <a:pt x="289801" y="419836"/>
                  </a:lnTo>
                  <a:close/>
                </a:path>
                <a:path w="478154" h="478154">
                  <a:moveTo>
                    <a:pt x="348818" y="26555"/>
                  </a:moveTo>
                  <a:lnTo>
                    <a:pt x="315518" y="12395"/>
                  </a:lnTo>
                  <a:lnTo>
                    <a:pt x="285216" y="56692"/>
                  </a:lnTo>
                  <a:lnTo>
                    <a:pt x="337934" y="79108"/>
                  </a:lnTo>
                  <a:lnTo>
                    <a:pt x="348818" y="26555"/>
                  </a:lnTo>
                  <a:close/>
                </a:path>
                <a:path w="478154" h="478154">
                  <a:moveTo>
                    <a:pt x="396659" y="418528"/>
                  </a:moveTo>
                  <a:lnTo>
                    <a:pt x="373456" y="370116"/>
                  </a:lnTo>
                  <a:lnTo>
                    <a:pt x="327672" y="404558"/>
                  </a:lnTo>
                  <a:lnTo>
                    <a:pt x="367766" y="440296"/>
                  </a:lnTo>
                  <a:lnTo>
                    <a:pt x="396659" y="418528"/>
                  </a:lnTo>
                  <a:close/>
                </a:path>
                <a:path w="478154" h="478154">
                  <a:moveTo>
                    <a:pt x="440258" y="109982"/>
                  </a:moveTo>
                  <a:lnTo>
                    <a:pt x="418503" y="81089"/>
                  </a:lnTo>
                  <a:lnTo>
                    <a:pt x="370103" y="104292"/>
                  </a:lnTo>
                  <a:lnTo>
                    <a:pt x="404545" y="150050"/>
                  </a:lnTo>
                  <a:lnTo>
                    <a:pt x="440258" y="109982"/>
                  </a:lnTo>
                  <a:close/>
                </a:path>
                <a:path w="478154" h="478154">
                  <a:moveTo>
                    <a:pt x="465328" y="315544"/>
                  </a:moveTo>
                  <a:lnTo>
                    <a:pt x="421030" y="285254"/>
                  </a:lnTo>
                  <a:lnTo>
                    <a:pt x="398614" y="337959"/>
                  </a:lnTo>
                  <a:lnTo>
                    <a:pt x="451192" y="348856"/>
                  </a:lnTo>
                  <a:lnTo>
                    <a:pt x="465328" y="315544"/>
                  </a:lnTo>
                  <a:close/>
                </a:path>
                <a:path w="478154" h="478154">
                  <a:moveTo>
                    <a:pt x="477723" y="227926"/>
                  </a:moveTo>
                  <a:lnTo>
                    <a:pt x="473354" y="192024"/>
                  </a:lnTo>
                  <a:lnTo>
                    <a:pt x="419811" y="187934"/>
                  </a:lnTo>
                  <a:lnTo>
                    <a:pt x="426770" y="244792"/>
                  </a:lnTo>
                  <a:lnTo>
                    <a:pt x="477723" y="227926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6455450" y="573296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79" h="373379">
                  <a:moveTo>
                    <a:pt x="162722" y="0"/>
                  </a:moveTo>
                  <a:lnTo>
                    <a:pt x="116208" y="12159"/>
                  </a:lnTo>
                  <a:lnTo>
                    <a:pt x="74269" y="35666"/>
                  </a:lnTo>
                  <a:lnTo>
                    <a:pt x="39253" y="69576"/>
                  </a:lnTo>
                  <a:lnTo>
                    <a:pt x="13513" y="112941"/>
                  </a:lnTo>
                  <a:lnTo>
                    <a:pt x="133" y="161560"/>
                  </a:lnTo>
                  <a:lnTo>
                    <a:pt x="0" y="210298"/>
                  </a:lnTo>
                  <a:lnTo>
                    <a:pt x="12163" y="256807"/>
                  </a:lnTo>
                  <a:lnTo>
                    <a:pt x="35675" y="298739"/>
                  </a:lnTo>
                  <a:lnTo>
                    <a:pt x="69584" y="333748"/>
                  </a:lnTo>
                  <a:lnTo>
                    <a:pt x="112941" y="359486"/>
                  </a:lnTo>
                  <a:lnTo>
                    <a:pt x="161569" y="372870"/>
                  </a:lnTo>
                  <a:lnTo>
                    <a:pt x="210310" y="373012"/>
                  </a:lnTo>
                  <a:lnTo>
                    <a:pt x="256818" y="360858"/>
                  </a:lnTo>
                  <a:lnTo>
                    <a:pt x="298749" y="337354"/>
                  </a:lnTo>
                  <a:lnTo>
                    <a:pt x="333757" y="303447"/>
                  </a:lnTo>
                  <a:lnTo>
                    <a:pt x="359499" y="260083"/>
                  </a:lnTo>
                  <a:lnTo>
                    <a:pt x="365421" y="238571"/>
                  </a:lnTo>
                  <a:lnTo>
                    <a:pt x="186375" y="238571"/>
                  </a:lnTo>
                  <a:lnTo>
                    <a:pt x="166129" y="234417"/>
                  </a:lnTo>
                  <a:lnTo>
                    <a:pt x="149111" y="222727"/>
                  </a:lnTo>
                  <a:lnTo>
                    <a:pt x="138257" y="205975"/>
                  </a:lnTo>
                  <a:lnTo>
                    <a:pt x="134459" y="186375"/>
                  </a:lnTo>
                  <a:lnTo>
                    <a:pt x="138608" y="166141"/>
                  </a:lnTo>
                  <a:lnTo>
                    <a:pt x="150304" y="149109"/>
                  </a:lnTo>
                  <a:lnTo>
                    <a:pt x="167059" y="138247"/>
                  </a:lnTo>
                  <a:lnTo>
                    <a:pt x="186657" y="134446"/>
                  </a:lnTo>
                  <a:lnTo>
                    <a:pt x="365632" y="134446"/>
                  </a:lnTo>
                  <a:lnTo>
                    <a:pt x="360867" y="116214"/>
                  </a:lnTo>
                  <a:lnTo>
                    <a:pt x="337359" y="74278"/>
                  </a:lnTo>
                  <a:lnTo>
                    <a:pt x="303445" y="39261"/>
                  </a:lnTo>
                  <a:lnTo>
                    <a:pt x="260071" y="13513"/>
                  </a:lnTo>
                  <a:lnTo>
                    <a:pt x="211459" y="135"/>
                  </a:lnTo>
                  <a:lnTo>
                    <a:pt x="162722" y="0"/>
                  </a:lnTo>
                  <a:close/>
                </a:path>
                <a:path w="373379" h="373379">
                  <a:moveTo>
                    <a:pt x="365632" y="134446"/>
                  </a:moveTo>
                  <a:lnTo>
                    <a:pt x="186657" y="134446"/>
                  </a:lnTo>
                  <a:lnTo>
                    <a:pt x="206883" y="138595"/>
                  </a:lnTo>
                  <a:lnTo>
                    <a:pt x="223921" y="150292"/>
                  </a:lnTo>
                  <a:lnTo>
                    <a:pt x="234780" y="167049"/>
                  </a:lnTo>
                  <a:lnTo>
                    <a:pt x="238574" y="186655"/>
                  </a:lnTo>
                  <a:lnTo>
                    <a:pt x="234417" y="206896"/>
                  </a:lnTo>
                  <a:lnTo>
                    <a:pt x="222729" y="223915"/>
                  </a:lnTo>
                  <a:lnTo>
                    <a:pt x="205978" y="234772"/>
                  </a:lnTo>
                  <a:lnTo>
                    <a:pt x="186375" y="238571"/>
                  </a:lnTo>
                  <a:lnTo>
                    <a:pt x="365421" y="238571"/>
                  </a:lnTo>
                  <a:lnTo>
                    <a:pt x="372882" y="211464"/>
                  </a:lnTo>
                  <a:lnTo>
                    <a:pt x="373023" y="162726"/>
                  </a:lnTo>
                  <a:lnTo>
                    <a:pt x="365632" y="134446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1704" y="5829202"/>
              <a:ext cx="180531" cy="18052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8480" y="5948429"/>
              <a:ext cx="292547" cy="292564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9141717" y="4998353"/>
            <a:ext cx="377638" cy="547968"/>
            <a:chOff x="8481013" y="5664800"/>
            <a:chExt cx="427990" cy="621030"/>
          </a:xfrm>
        </p:grpSpPr>
        <p:sp>
          <p:nvSpPr>
            <p:cNvPr id="59" name="object 59"/>
            <p:cNvSpPr/>
            <p:nvPr/>
          </p:nvSpPr>
          <p:spPr>
            <a:xfrm>
              <a:off x="8481013" y="5664800"/>
              <a:ext cx="427990" cy="621030"/>
            </a:xfrm>
            <a:custGeom>
              <a:avLst/>
              <a:gdLst/>
              <a:ahLst/>
              <a:cxnLst/>
              <a:rect l="l" t="t" r="r" b="b"/>
              <a:pathLst>
                <a:path w="427990" h="621029">
                  <a:moveTo>
                    <a:pt x="404571" y="0"/>
                  </a:moveTo>
                  <a:lnTo>
                    <a:pt x="23266" y="0"/>
                  </a:lnTo>
                  <a:lnTo>
                    <a:pt x="14214" y="1835"/>
                  </a:lnTo>
                  <a:lnTo>
                    <a:pt x="6818" y="6834"/>
                  </a:lnTo>
                  <a:lnTo>
                    <a:pt x="1829" y="14235"/>
                  </a:lnTo>
                  <a:lnTo>
                    <a:pt x="0" y="23279"/>
                  </a:lnTo>
                  <a:lnTo>
                    <a:pt x="0" y="597547"/>
                  </a:lnTo>
                  <a:lnTo>
                    <a:pt x="1829" y="606587"/>
                  </a:lnTo>
                  <a:lnTo>
                    <a:pt x="6818" y="613979"/>
                  </a:lnTo>
                  <a:lnTo>
                    <a:pt x="14214" y="618970"/>
                  </a:lnTo>
                  <a:lnTo>
                    <a:pt x="23266" y="620801"/>
                  </a:lnTo>
                  <a:lnTo>
                    <a:pt x="404571" y="620801"/>
                  </a:lnTo>
                  <a:lnTo>
                    <a:pt x="413594" y="618970"/>
                  </a:lnTo>
                  <a:lnTo>
                    <a:pt x="420989" y="613979"/>
                  </a:lnTo>
                  <a:lnTo>
                    <a:pt x="425988" y="606587"/>
                  </a:lnTo>
                  <a:lnTo>
                    <a:pt x="427824" y="597547"/>
                  </a:lnTo>
                  <a:lnTo>
                    <a:pt x="427824" y="23279"/>
                  </a:lnTo>
                  <a:lnTo>
                    <a:pt x="425988" y="14235"/>
                  </a:lnTo>
                  <a:lnTo>
                    <a:pt x="420989" y="6834"/>
                  </a:lnTo>
                  <a:lnTo>
                    <a:pt x="413594" y="1835"/>
                  </a:lnTo>
                  <a:lnTo>
                    <a:pt x="404571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8660981" y="5684456"/>
              <a:ext cx="67945" cy="575310"/>
            </a:xfrm>
            <a:custGeom>
              <a:avLst/>
              <a:gdLst/>
              <a:ahLst/>
              <a:cxnLst/>
              <a:rect l="l" t="t" r="r" b="b"/>
              <a:pathLst>
                <a:path w="67945" h="575310">
                  <a:moveTo>
                    <a:pt x="44564" y="4838"/>
                  </a:moveTo>
                  <a:lnTo>
                    <a:pt x="39751" y="0"/>
                  </a:lnTo>
                  <a:lnTo>
                    <a:pt x="28003" y="0"/>
                  </a:lnTo>
                  <a:lnTo>
                    <a:pt x="23304" y="4838"/>
                  </a:lnTo>
                  <a:lnTo>
                    <a:pt x="23304" y="16560"/>
                  </a:lnTo>
                  <a:lnTo>
                    <a:pt x="28003" y="21323"/>
                  </a:lnTo>
                  <a:lnTo>
                    <a:pt x="33896" y="21323"/>
                  </a:lnTo>
                  <a:lnTo>
                    <a:pt x="39751" y="21323"/>
                  </a:lnTo>
                  <a:lnTo>
                    <a:pt x="44564" y="16560"/>
                  </a:lnTo>
                  <a:lnTo>
                    <a:pt x="44564" y="4838"/>
                  </a:lnTo>
                  <a:close/>
                </a:path>
                <a:path w="67945" h="575310">
                  <a:moveTo>
                    <a:pt x="67894" y="556590"/>
                  </a:moveTo>
                  <a:lnTo>
                    <a:pt x="63233" y="551942"/>
                  </a:lnTo>
                  <a:lnTo>
                    <a:pt x="4648" y="551942"/>
                  </a:lnTo>
                  <a:lnTo>
                    <a:pt x="0" y="556590"/>
                  </a:lnTo>
                  <a:lnTo>
                    <a:pt x="0" y="570598"/>
                  </a:lnTo>
                  <a:lnTo>
                    <a:pt x="4648" y="575221"/>
                  </a:lnTo>
                  <a:lnTo>
                    <a:pt x="10350" y="575221"/>
                  </a:lnTo>
                  <a:lnTo>
                    <a:pt x="63233" y="575221"/>
                  </a:lnTo>
                  <a:lnTo>
                    <a:pt x="67894" y="570598"/>
                  </a:lnTo>
                  <a:lnTo>
                    <a:pt x="67894" y="556590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90497" y="5690693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6883" y="0"/>
                  </a:moveTo>
                  <a:lnTo>
                    <a:pt x="1943" y="0"/>
                  </a:lnTo>
                  <a:lnTo>
                    <a:pt x="0" y="1981"/>
                  </a:lnTo>
                  <a:lnTo>
                    <a:pt x="0" y="6883"/>
                  </a:lnTo>
                  <a:lnTo>
                    <a:pt x="1943" y="8877"/>
                  </a:lnTo>
                  <a:lnTo>
                    <a:pt x="4419" y="8877"/>
                  </a:lnTo>
                  <a:lnTo>
                    <a:pt x="6883" y="8877"/>
                  </a:lnTo>
                  <a:lnTo>
                    <a:pt x="8877" y="6883"/>
                  </a:lnTo>
                  <a:lnTo>
                    <a:pt x="8877" y="1981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8505266" y="5725464"/>
              <a:ext cx="379730" cy="485140"/>
            </a:xfrm>
            <a:custGeom>
              <a:avLst/>
              <a:gdLst/>
              <a:ahLst/>
              <a:cxnLst/>
              <a:rect l="l" t="t" r="r" b="b"/>
              <a:pathLst>
                <a:path w="379729" h="485139">
                  <a:moveTo>
                    <a:pt x="379272" y="0"/>
                  </a:moveTo>
                  <a:lnTo>
                    <a:pt x="0" y="0"/>
                  </a:lnTo>
                  <a:lnTo>
                    <a:pt x="0" y="484987"/>
                  </a:lnTo>
                  <a:lnTo>
                    <a:pt x="379272" y="484987"/>
                  </a:lnTo>
                  <a:lnTo>
                    <a:pt x="379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8556574" y="6124143"/>
              <a:ext cx="276860" cy="10160"/>
            </a:xfrm>
            <a:custGeom>
              <a:avLst/>
              <a:gdLst/>
              <a:ahLst/>
              <a:cxnLst/>
              <a:rect l="l" t="t" r="r" b="b"/>
              <a:pathLst>
                <a:path w="276859" h="10160">
                  <a:moveTo>
                    <a:pt x="276631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276631" y="9537"/>
                  </a:lnTo>
                  <a:lnTo>
                    <a:pt x="276631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8556574" y="6080988"/>
              <a:ext cx="276860" cy="33655"/>
            </a:xfrm>
            <a:custGeom>
              <a:avLst/>
              <a:gdLst/>
              <a:ahLst/>
              <a:cxnLst/>
              <a:rect l="l" t="t" r="r" b="b"/>
              <a:pathLst>
                <a:path w="276859" h="33654">
                  <a:moveTo>
                    <a:pt x="276631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276631" y="33616"/>
                  </a:lnTo>
                  <a:lnTo>
                    <a:pt x="276631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8556574" y="6143218"/>
              <a:ext cx="276860" cy="29209"/>
            </a:xfrm>
            <a:custGeom>
              <a:avLst/>
              <a:gdLst/>
              <a:ahLst/>
              <a:cxnLst/>
              <a:rect l="l" t="t" r="r" b="b"/>
              <a:pathLst>
                <a:path w="276859" h="29210">
                  <a:moveTo>
                    <a:pt x="138315" y="19075"/>
                  </a:moveTo>
                  <a:lnTo>
                    <a:pt x="0" y="19075"/>
                  </a:lnTo>
                  <a:lnTo>
                    <a:pt x="0" y="28613"/>
                  </a:lnTo>
                  <a:lnTo>
                    <a:pt x="138315" y="28613"/>
                  </a:lnTo>
                  <a:lnTo>
                    <a:pt x="138315" y="19075"/>
                  </a:lnTo>
                  <a:close/>
                </a:path>
                <a:path w="276859" h="29210">
                  <a:moveTo>
                    <a:pt x="276631" y="0"/>
                  </a:moveTo>
                  <a:lnTo>
                    <a:pt x="0" y="0"/>
                  </a:lnTo>
                  <a:lnTo>
                    <a:pt x="0" y="9537"/>
                  </a:lnTo>
                  <a:lnTo>
                    <a:pt x="276631" y="9537"/>
                  </a:lnTo>
                  <a:lnTo>
                    <a:pt x="276631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0887" y="5794322"/>
              <a:ext cx="248019" cy="248018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5622994" y="4972123"/>
            <a:ext cx="661147" cy="595032"/>
            <a:chOff x="4493126" y="5635072"/>
            <a:chExt cx="749300" cy="674370"/>
          </a:xfrm>
        </p:grpSpPr>
        <p:sp>
          <p:nvSpPr>
            <p:cNvPr id="68" name="object 68"/>
            <p:cNvSpPr/>
            <p:nvPr/>
          </p:nvSpPr>
          <p:spPr>
            <a:xfrm>
              <a:off x="4763574" y="6197869"/>
              <a:ext cx="208279" cy="100330"/>
            </a:xfrm>
            <a:custGeom>
              <a:avLst/>
              <a:gdLst/>
              <a:ahLst/>
              <a:cxnLst/>
              <a:rect l="l" t="t" r="r" b="b"/>
              <a:pathLst>
                <a:path w="208279" h="100329">
                  <a:moveTo>
                    <a:pt x="196786" y="0"/>
                  </a:moveTo>
                  <a:lnTo>
                    <a:pt x="11328" y="0"/>
                  </a:lnTo>
                  <a:lnTo>
                    <a:pt x="0" y="99860"/>
                  </a:lnTo>
                  <a:lnTo>
                    <a:pt x="208089" y="99860"/>
                  </a:lnTo>
                  <a:lnTo>
                    <a:pt x="196786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4493120" y="6131293"/>
              <a:ext cx="749300" cy="178435"/>
            </a:xfrm>
            <a:custGeom>
              <a:avLst/>
              <a:gdLst/>
              <a:ahLst/>
              <a:cxnLst/>
              <a:rect l="l" t="t" r="r" b="b"/>
              <a:pathLst>
                <a:path w="749300" h="178435">
                  <a:moveTo>
                    <a:pt x="520128" y="171411"/>
                  </a:moveTo>
                  <a:lnTo>
                    <a:pt x="519480" y="169697"/>
                  </a:lnTo>
                  <a:lnTo>
                    <a:pt x="516902" y="167093"/>
                  </a:lnTo>
                  <a:lnTo>
                    <a:pt x="515175" y="166433"/>
                  </a:lnTo>
                  <a:lnTo>
                    <a:pt x="233807" y="166433"/>
                  </a:lnTo>
                  <a:lnTo>
                    <a:pt x="232079" y="167093"/>
                  </a:lnTo>
                  <a:lnTo>
                    <a:pt x="229514" y="169697"/>
                  </a:lnTo>
                  <a:lnTo>
                    <a:pt x="228866" y="171411"/>
                  </a:lnTo>
                  <a:lnTo>
                    <a:pt x="228866" y="178079"/>
                  </a:lnTo>
                  <a:lnTo>
                    <a:pt x="520128" y="178079"/>
                  </a:lnTo>
                  <a:lnTo>
                    <a:pt x="520128" y="171411"/>
                  </a:lnTo>
                  <a:close/>
                </a:path>
                <a:path w="749300" h="178435">
                  <a:moveTo>
                    <a:pt x="748995" y="0"/>
                  </a:moveTo>
                  <a:lnTo>
                    <a:pt x="0" y="0"/>
                  </a:lnTo>
                  <a:lnTo>
                    <a:pt x="0" y="54203"/>
                  </a:lnTo>
                  <a:lnTo>
                    <a:pt x="1625" y="58483"/>
                  </a:lnTo>
                  <a:lnTo>
                    <a:pt x="8140" y="64960"/>
                  </a:lnTo>
                  <a:lnTo>
                    <a:pt x="12382" y="66586"/>
                  </a:lnTo>
                  <a:lnTo>
                    <a:pt x="736612" y="66586"/>
                  </a:lnTo>
                  <a:lnTo>
                    <a:pt x="740867" y="64960"/>
                  </a:lnTo>
                  <a:lnTo>
                    <a:pt x="747369" y="58483"/>
                  </a:lnTo>
                  <a:lnTo>
                    <a:pt x="748995" y="54203"/>
                  </a:lnTo>
                  <a:lnTo>
                    <a:pt x="748995" y="49949"/>
                  </a:lnTo>
                  <a:lnTo>
                    <a:pt x="748995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4493126" y="5635072"/>
              <a:ext cx="749300" cy="496570"/>
            </a:xfrm>
            <a:custGeom>
              <a:avLst/>
              <a:gdLst/>
              <a:ahLst/>
              <a:cxnLst/>
              <a:rect l="l" t="t" r="r" b="b"/>
              <a:pathLst>
                <a:path w="749300" h="496570">
                  <a:moveTo>
                    <a:pt x="736612" y="0"/>
                  </a:moveTo>
                  <a:lnTo>
                    <a:pt x="12382" y="0"/>
                  </a:lnTo>
                  <a:lnTo>
                    <a:pt x="8140" y="1625"/>
                  </a:lnTo>
                  <a:lnTo>
                    <a:pt x="1625" y="8128"/>
                  </a:lnTo>
                  <a:lnTo>
                    <a:pt x="0" y="12369"/>
                  </a:lnTo>
                  <a:lnTo>
                    <a:pt x="0" y="496214"/>
                  </a:lnTo>
                  <a:lnTo>
                    <a:pt x="748995" y="496214"/>
                  </a:lnTo>
                  <a:lnTo>
                    <a:pt x="748995" y="16649"/>
                  </a:lnTo>
                  <a:lnTo>
                    <a:pt x="748995" y="12369"/>
                  </a:lnTo>
                  <a:lnTo>
                    <a:pt x="747369" y="8128"/>
                  </a:lnTo>
                  <a:lnTo>
                    <a:pt x="740867" y="1625"/>
                  </a:lnTo>
                  <a:lnTo>
                    <a:pt x="736612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1" name="object 71"/>
            <p:cNvSpPr/>
            <p:nvPr/>
          </p:nvSpPr>
          <p:spPr>
            <a:xfrm>
              <a:off x="4530597" y="5672531"/>
              <a:ext cx="674370" cy="421640"/>
            </a:xfrm>
            <a:custGeom>
              <a:avLst/>
              <a:gdLst/>
              <a:ahLst/>
              <a:cxnLst/>
              <a:rect l="l" t="t" r="r" b="b"/>
              <a:pathLst>
                <a:path w="674370" h="421639">
                  <a:moveTo>
                    <a:pt x="674090" y="0"/>
                  </a:moveTo>
                  <a:lnTo>
                    <a:pt x="0" y="0"/>
                  </a:lnTo>
                  <a:lnTo>
                    <a:pt x="0" y="421258"/>
                  </a:lnTo>
                  <a:lnTo>
                    <a:pt x="674090" y="421258"/>
                  </a:lnTo>
                  <a:lnTo>
                    <a:pt x="67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8451" y="5803277"/>
              <a:ext cx="481977" cy="25104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060429" y="5775845"/>
              <a:ext cx="48260" cy="278765"/>
            </a:xfrm>
            <a:custGeom>
              <a:avLst/>
              <a:gdLst/>
              <a:ahLst/>
              <a:cxnLst/>
              <a:rect l="l" t="t" r="r" b="b"/>
              <a:pathLst>
                <a:path w="48260" h="278764">
                  <a:moveTo>
                    <a:pt x="48221" y="0"/>
                  </a:moveTo>
                  <a:lnTo>
                    <a:pt x="0" y="0"/>
                  </a:lnTo>
                  <a:lnTo>
                    <a:pt x="0" y="278460"/>
                  </a:lnTo>
                  <a:lnTo>
                    <a:pt x="48221" y="278460"/>
                  </a:lnTo>
                  <a:lnTo>
                    <a:pt x="48221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4" name="object 74"/>
            <p:cNvSpPr/>
            <p:nvPr/>
          </p:nvSpPr>
          <p:spPr>
            <a:xfrm>
              <a:off x="5108663" y="5840196"/>
              <a:ext cx="48260" cy="214629"/>
            </a:xfrm>
            <a:custGeom>
              <a:avLst/>
              <a:gdLst/>
              <a:ahLst/>
              <a:cxnLst/>
              <a:rect l="l" t="t" r="r" b="b"/>
              <a:pathLst>
                <a:path w="48260" h="214629">
                  <a:moveTo>
                    <a:pt x="48183" y="0"/>
                  </a:moveTo>
                  <a:lnTo>
                    <a:pt x="0" y="0"/>
                  </a:lnTo>
                  <a:lnTo>
                    <a:pt x="0" y="214109"/>
                  </a:lnTo>
                  <a:lnTo>
                    <a:pt x="48183" y="214109"/>
                  </a:lnTo>
                  <a:lnTo>
                    <a:pt x="48183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5" name="object 75"/>
            <p:cNvSpPr/>
            <p:nvPr/>
          </p:nvSpPr>
          <p:spPr>
            <a:xfrm>
              <a:off x="4819433" y="572185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26250" y="0"/>
                  </a:moveTo>
                  <a:lnTo>
                    <a:pt x="0" y="0"/>
                  </a:lnTo>
                  <a:lnTo>
                    <a:pt x="0" y="26263"/>
                  </a:lnTo>
                  <a:lnTo>
                    <a:pt x="26250" y="2626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6" name="object 76"/>
            <p:cNvSpPr/>
            <p:nvPr/>
          </p:nvSpPr>
          <p:spPr>
            <a:xfrm>
              <a:off x="4858816" y="5721858"/>
              <a:ext cx="179070" cy="26670"/>
            </a:xfrm>
            <a:custGeom>
              <a:avLst/>
              <a:gdLst/>
              <a:ahLst/>
              <a:cxnLst/>
              <a:rect l="l" t="t" r="r" b="b"/>
              <a:pathLst>
                <a:path w="179070" h="26670">
                  <a:moveTo>
                    <a:pt x="59143" y="13131"/>
                  </a:moveTo>
                  <a:lnTo>
                    <a:pt x="0" y="13131"/>
                  </a:lnTo>
                  <a:lnTo>
                    <a:pt x="0" y="26263"/>
                  </a:lnTo>
                  <a:lnTo>
                    <a:pt x="59143" y="26263"/>
                  </a:lnTo>
                  <a:lnTo>
                    <a:pt x="59143" y="13131"/>
                  </a:lnTo>
                  <a:close/>
                </a:path>
                <a:path w="179070" h="26670">
                  <a:moveTo>
                    <a:pt x="106311" y="0"/>
                  </a:moveTo>
                  <a:lnTo>
                    <a:pt x="80048" y="0"/>
                  </a:lnTo>
                  <a:lnTo>
                    <a:pt x="80048" y="26263"/>
                  </a:lnTo>
                  <a:lnTo>
                    <a:pt x="106311" y="26263"/>
                  </a:lnTo>
                  <a:lnTo>
                    <a:pt x="106311" y="0"/>
                  </a:lnTo>
                  <a:close/>
                </a:path>
                <a:path w="179070" h="26670">
                  <a:moveTo>
                    <a:pt x="178574" y="13131"/>
                  </a:moveTo>
                  <a:lnTo>
                    <a:pt x="119443" y="13131"/>
                  </a:lnTo>
                  <a:lnTo>
                    <a:pt x="119443" y="26263"/>
                  </a:lnTo>
                  <a:lnTo>
                    <a:pt x="178574" y="26263"/>
                  </a:lnTo>
                  <a:lnTo>
                    <a:pt x="178574" y="13131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7" name="object 77"/>
            <p:cNvSpPr/>
            <p:nvPr/>
          </p:nvSpPr>
          <p:spPr>
            <a:xfrm>
              <a:off x="5058308" y="572185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26263" y="0"/>
                  </a:moveTo>
                  <a:lnTo>
                    <a:pt x="0" y="0"/>
                  </a:lnTo>
                  <a:lnTo>
                    <a:pt x="0" y="26263"/>
                  </a:lnTo>
                  <a:lnTo>
                    <a:pt x="26263" y="26263"/>
                  </a:lnTo>
                  <a:lnTo>
                    <a:pt x="26263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8" name="object 78"/>
            <p:cNvSpPr/>
            <p:nvPr/>
          </p:nvSpPr>
          <p:spPr>
            <a:xfrm>
              <a:off x="5097703" y="5734989"/>
              <a:ext cx="59690" cy="13335"/>
            </a:xfrm>
            <a:custGeom>
              <a:avLst/>
              <a:gdLst/>
              <a:ahLst/>
              <a:cxnLst/>
              <a:rect l="l" t="t" r="r" b="b"/>
              <a:pathLst>
                <a:path w="59689" h="13335">
                  <a:moveTo>
                    <a:pt x="59143" y="0"/>
                  </a:moveTo>
                  <a:lnTo>
                    <a:pt x="0" y="0"/>
                  </a:lnTo>
                  <a:lnTo>
                    <a:pt x="0" y="13131"/>
                  </a:lnTo>
                  <a:lnTo>
                    <a:pt x="59143" y="13131"/>
                  </a:lnTo>
                  <a:lnTo>
                    <a:pt x="59143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9" name="object 7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8437" y="5699937"/>
              <a:ext cx="192812" cy="100712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6972239" y="1723420"/>
            <a:ext cx="1340784" cy="1340784"/>
            <a:chOff x="6022271" y="1953209"/>
            <a:chExt cx="1519555" cy="1519555"/>
          </a:xfrm>
        </p:grpSpPr>
        <p:sp>
          <p:nvSpPr>
            <p:cNvPr id="81" name="object 81"/>
            <p:cNvSpPr/>
            <p:nvPr/>
          </p:nvSpPr>
          <p:spPr>
            <a:xfrm>
              <a:off x="6022271" y="1953209"/>
              <a:ext cx="1519555" cy="1519555"/>
            </a:xfrm>
            <a:custGeom>
              <a:avLst/>
              <a:gdLst/>
              <a:ahLst/>
              <a:cxnLst/>
              <a:rect l="l" t="t" r="r" b="b"/>
              <a:pathLst>
                <a:path w="1519554" h="1519554">
                  <a:moveTo>
                    <a:pt x="759523" y="0"/>
                  </a:moveTo>
                  <a:lnTo>
                    <a:pt x="711490" y="1494"/>
                  </a:lnTo>
                  <a:lnTo>
                    <a:pt x="664251" y="5917"/>
                  </a:lnTo>
                  <a:lnTo>
                    <a:pt x="617895" y="13181"/>
                  </a:lnTo>
                  <a:lnTo>
                    <a:pt x="572510" y="23196"/>
                  </a:lnTo>
                  <a:lnTo>
                    <a:pt x="528186" y="35873"/>
                  </a:lnTo>
                  <a:lnTo>
                    <a:pt x="485012" y="51123"/>
                  </a:lnTo>
                  <a:lnTo>
                    <a:pt x="443077" y="68858"/>
                  </a:lnTo>
                  <a:lnTo>
                    <a:pt x="402469" y="88988"/>
                  </a:lnTo>
                  <a:lnTo>
                    <a:pt x="363278" y="111425"/>
                  </a:lnTo>
                  <a:lnTo>
                    <a:pt x="325593" y="136079"/>
                  </a:lnTo>
                  <a:lnTo>
                    <a:pt x="289502" y="162861"/>
                  </a:lnTo>
                  <a:lnTo>
                    <a:pt x="255095" y="191683"/>
                  </a:lnTo>
                  <a:lnTo>
                    <a:pt x="222461" y="222456"/>
                  </a:lnTo>
                  <a:lnTo>
                    <a:pt x="191688" y="255090"/>
                  </a:lnTo>
                  <a:lnTo>
                    <a:pt x="162865" y="289497"/>
                  </a:lnTo>
                  <a:lnTo>
                    <a:pt x="136082" y="325587"/>
                  </a:lnTo>
                  <a:lnTo>
                    <a:pt x="111428" y="363273"/>
                  </a:lnTo>
                  <a:lnTo>
                    <a:pt x="88991" y="402464"/>
                  </a:lnTo>
                  <a:lnTo>
                    <a:pt x="68860" y="443072"/>
                  </a:lnTo>
                  <a:lnTo>
                    <a:pt x="51125" y="485007"/>
                  </a:lnTo>
                  <a:lnTo>
                    <a:pt x="35874" y="528182"/>
                  </a:lnTo>
                  <a:lnTo>
                    <a:pt x="23196" y="572506"/>
                  </a:lnTo>
                  <a:lnTo>
                    <a:pt x="13181" y="617891"/>
                  </a:lnTo>
                  <a:lnTo>
                    <a:pt x="5917" y="664248"/>
                  </a:lnTo>
                  <a:lnTo>
                    <a:pt x="1494" y="711489"/>
                  </a:lnTo>
                  <a:lnTo>
                    <a:pt x="0" y="759523"/>
                  </a:lnTo>
                  <a:lnTo>
                    <a:pt x="1494" y="807557"/>
                  </a:lnTo>
                  <a:lnTo>
                    <a:pt x="5917" y="854798"/>
                  </a:lnTo>
                  <a:lnTo>
                    <a:pt x="13181" y="901155"/>
                  </a:lnTo>
                  <a:lnTo>
                    <a:pt x="23196" y="946541"/>
                  </a:lnTo>
                  <a:lnTo>
                    <a:pt x="35874" y="990866"/>
                  </a:lnTo>
                  <a:lnTo>
                    <a:pt x="51125" y="1034041"/>
                  </a:lnTo>
                  <a:lnTo>
                    <a:pt x="68860" y="1075977"/>
                  </a:lnTo>
                  <a:lnTo>
                    <a:pt x="88991" y="1116585"/>
                  </a:lnTo>
                  <a:lnTo>
                    <a:pt x="111428" y="1155777"/>
                  </a:lnTo>
                  <a:lnTo>
                    <a:pt x="136082" y="1193463"/>
                  </a:lnTo>
                  <a:lnTo>
                    <a:pt x="162865" y="1229554"/>
                  </a:lnTo>
                  <a:lnTo>
                    <a:pt x="191688" y="1263962"/>
                  </a:lnTo>
                  <a:lnTo>
                    <a:pt x="222461" y="1296596"/>
                  </a:lnTo>
                  <a:lnTo>
                    <a:pt x="255095" y="1327370"/>
                  </a:lnTo>
                  <a:lnTo>
                    <a:pt x="289502" y="1356193"/>
                  </a:lnTo>
                  <a:lnTo>
                    <a:pt x="325593" y="1382976"/>
                  </a:lnTo>
                  <a:lnTo>
                    <a:pt x="363278" y="1407631"/>
                  </a:lnTo>
                  <a:lnTo>
                    <a:pt x="402469" y="1430068"/>
                  </a:lnTo>
                  <a:lnTo>
                    <a:pt x="443077" y="1450199"/>
                  </a:lnTo>
                  <a:lnTo>
                    <a:pt x="485012" y="1467934"/>
                  </a:lnTo>
                  <a:lnTo>
                    <a:pt x="528186" y="1483185"/>
                  </a:lnTo>
                  <a:lnTo>
                    <a:pt x="572510" y="1495862"/>
                  </a:lnTo>
                  <a:lnTo>
                    <a:pt x="617895" y="1505877"/>
                  </a:lnTo>
                  <a:lnTo>
                    <a:pt x="664251" y="1513141"/>
                  </a:lnTo>
                  <a:lnTo>
                    <a:pt x="711490" y="1517565"/>
                  </a:lnTo>
                  <a:lnTo>
                    <a:pt x="759523" y="1519059"/>
                  </a:lnTo>
                  <a:lnTo>
                    <a:pt x="807557" y="1517565"/>
                  </a:lnTo>
                  <a:lnTo>
                    <a:pt x="854798" y="1513141"/>
                  </a:lnTo>
                  <a:lnTo>
                    <a:pt x="901155" y="1505877"/>
                  </a:lnTo>
                  <a:lnTo>
                    <a:pt x="946541" y="1495862"/>
                  </a:lnTo>
                  <a:lnTo>
                    <a:pt x="990866" y="1483185"/>
                  </a:lnTo>
                  <a:lnTo>
                    <a:pt x="1034041" y="1467934"/>
                  </a:lnTo>
                  <a:lnTo>
                    <a:pt x="1075977" y="1450199"/>
                  </a:lnTo>
                  <a:lnTo>
                    <a:pt x="1116585" y="1430068"/>
                  </a:lnTo>
                  <a:lnTo>
                    <a:pt x="1155777" y="1407631"/>
                  </a:lnTo>
                  <a:lnTo>
                    <a:pt x="1193463" y="1382976"/>
                  </a:lnTo>
                  <a:lnTo>
                    <a:pt x="1229554" y="1356193"/>
                  </a:lnTo>
                  <a:lnTo>
                    <a:pt x="1263962" y="1327370"/>
                  </a:lnTo>
                  <a:lnTo>
                    <a:pt x="1296596" y="1296596"/>
                  </a:lnTo>
                  <a:lnTo>
                    <a:pt x="1327370" y="1263962"/>
                  </a:lnTo>
                  <a:lnTo>
                    <a:pt x="1356193" y="1229554"/>
                  </a:lnTo>
                  <a:lnTo>
                    <a:pt x="1382976" y="1193463"/>
                  </a:lnTo>
                  <a:lnTo>
                    <a:pt x="1407631" y="1155777"/>
                  </a:lnTo>
                  <a:lnTo>
                    <a:pt x="1430068" y="1116585"/>
                  </a:lnTo>
                  <a:lnTo>
                    <a:pt x="1450199" y="1075977"/>
                  </a:lnTo>
                  <a:lnTo>
                    <a:pt x="1467934" y="1034041"/>
                  </a:lnTo>
                  <a:lnTo>
                    <a:pt x="1483185" y="990866"/>
                  </a:lnTo>
                  <a:lnTo>
                    <a:pt x="1495862" y="946541"/>
                  </a:lnTo>
                  <a:lnTo>
                    <a:pt x="1505877" y="901155"/>
                  </a:lnTo>
                  <a:lnTo>
                    <a:pt x="1513141" y="854798"/>
                  </a:lnTo>
                  <a:lnTo>
                    <a:pt x="1517565" y="807557"/>
                  </a:lnTo>
                  <a:lnTo>
                    <a:pt x="1519059" y="759523"/>
                  </a:lnTo>
                  <a:lnTo>
                    <a:pt x="1517565" y="711489"/>
                  </a:lnTo>
                  <a:lnTo>
                    <a:pt x="1513141" y="664248"/>
                  </a:lnTo>
                  <a:lnTo>
                    <a:pt x="1505877" y="617891"/>
                  </a:lnTo>
                  <a:lnTo>
                    <a:pt x="1495862" y="572506"/>
                  </a:lnTo>
                  <a:lnTo>
                    <a:pt x="1483185" y="528182"/>
                  </a:lnTo>
                  <a:lnTo>
                    <a:pt x="1467934" y="485007"/>
                  </a:lnTo>
                  <a:lnTo>
                    <a:pt x="1450199" y="443072"/>
                  </a:lnTo>
                  <a:lnTo>
                    <a:pt x="1430068" y="402464"/>
                  </a:lnTo>
                  <a:lnTo>
                    <a:pt x="1407631" y="363273"/>
                  </a:lnTo>
                  <a:lnTo>
                    <a:pt x="1382976" y="325587"/>
                  </a:lnTo>
                  <a:lnTo>
                    <a:pt x="1356193" y="289497"/>
                  </a:lnTo>
                  <a:lnTo>
                    <a:pt x="1327370" y="255090"/>
                  </a:lnTo>
                  <a:lnTo>
                    <a:pt x="1296596" y="222456"/>
                  </a:lnTo>
                  <a:lnTo>
                    <a:pt x="1263962" y="191683"/>
                  </a:lnTo>
                  <a:lnTo>
                    <a:pt x="1229554" y="162861"/>
                  </a:lnTo>
                  <a:lnTo>
                    <a:pt x="1193463" y="136079"/>
                  </a:lnTo>
                  <a:lnTo>
                    <a:pt x="1155777" y="111425"/>
                  </a:lnTo>
                  <a:lnTo>
                    <a:pt x="1116585" y="88988"/>
                  </a:lnTo>
                  <a:lnTo>
                    <a:pt x="1075977" y="68858"/>
                  </a:lnTo>
                  <a:lnTo>
                    <a:pt x="1034041" y="51123"/>
                  </a:lnTo>
                  <a:lnTo>
                    <a:pt x="990866" y="35873"/>
                  </a:lnTo>
                  <a:lnTo>
                    <a:pt x="946541" y="23196"/>
                  </a:lnTo>
                  <a:lnTo>
                    <a:pt x="901155" y="13181"/>
                  </a:lnTo>
                  <a:lnTo>
                    <a:pt x="854798" y="5917"/>
                  </a:lnTo>
                  <a:lnTo>
                    <a:pt x="807557" y="1494"/>
                  </a:lnTo>
                  <a:lnTo>
                    <a:pt x="759523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2" name="object 82"/>
            <p:cNvSpPr/>
            <p:nvPr/>
          </p:nvSpPr>
          <p:spPr>
            <a:xfrm>
              <a:off x="6772706" y="3182480"/>
              <a:ext cx="22860" cy="135255"/>
            </a:xfrm>
            <a:custGeom>
              <a:avLst/>
              <a:gdLst/>
              <a:ahLst/>
              <a:cxnLst/>
              <a:rect l="l" t="t" r="r" b="b"/>
              <a:pathLst>
                <a:path w="22859" h="135254">
                  <a:moveTo>
                    <a:pt x="22351" y="0"/>
                  </a:moveTo>
                  <a:lnTo>
                    <a:pt x="0" y="0"/>
                  </a:lnTo>
                  <a:lnTo>
                    <a:pt x="0" y="134670"/>
                  </a:lnTo>
                  <a:lnTo>
                    <a:pt x="22351" y="134670"/>
                  </a:lnTo>
                  <a:lnTo>
                    <a:pt x="22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3" name="object 83"/>
            <p:cNvSpPr/>
            <p:nvPr/>
          </p:nvSpPr>
          <p:spPr>
            <a:xfrm>
              <a:off x="6719455" y="3297349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64439" y="0"/>
                  </a:moveTo>
                  <a:lnTo>
                    <a:pt x="39369" y="5039"/>
                  </a:lnTo>
                  <a:lnTo>
                    <a:pt x="18884" y="18792"/>
                  </a:lnTo>
                  <a:lnTo>
                    <a:pt x="5068" y="39208"/>
                  </a:lnTo>
                  <a:lnTo>
                    <a:pt x="0" y="64236"/>
                  </a:lnTo>
                  <a:lnTo>
                    <a:pt x="5068" y="89299"/>
                  </a:lnTo>
                  <a:lnTo>
                    <a:pt x="18884" y="109780"/>
                  </a:lnTo>
                  <a:lnTo>
                    <a:pt x="39369" y="123595"/>
                  </a:lnTo>
                  <a:lnTo>
                    <a:pt x="64439" y="128663"/>
                  </a:lnTo>
                  <a:lnTo>
                    <a:pt x="89470" y="123595"/>
                  </a:lnTo>
                  <a:lnTo>
                    <a:pt x="109904" y="109780"/>
                  </a:lnTo>
                  <a:lnTo>
                    <a:pt x="115789" y="101028"/>
                  </a:lnTo>
                  <a:lnTo>
                    <a:pt x="64439" y="101028"/>
                  </a:lnTo>
                  <a:lnTo>
                    <a:pt x="50093" y="98153"/>
                  </a:lnTo>
                  <a:lnTo>
                    <a:pt x="38406" y="90295"/>
                  </a:lnTo>
                  <a:lnTo>
                    <a:pt x="30540" y="78606"/>
                  </a:lnTo>
                  <a:lnTo>
                    <a:pt x="27660" y="64236"/>
                  </a:lnTo>
                  <a:lnTo>
                    <a:pt x="30540" y="49973"/>
                  </a:lnTo>
                  <a:lnTo>
                    <a:pt x="38406" y="38295"/>
                  </a:lnTo>
                  <a:lnTo>
                    <a:pt x="50093" y="30405"/>
                  </a:lnTo>
                  <a:lnTo>
                    <a:pt x="64439" y="27508"/>
                  </a:lnTo>
                  <a:lnTo>
                    <a:pt x="115784" y="27508"/>
                  </a:lnTo>
                  <a:lnTo>
                    <a:pt x="109904" y="18792"/>
                  </a:lnTo>
                  <a:lnTo>
                    <a:pt x="89470" y="5039"/>
                  </a:lnTo>
                  <a:lnTo>
                    <a:pt x="64439" y="0"/>
                  </a:lnTo>
                  <a:close/>
                </a:path>
                <a:path w="128904" h="128904">
                  <a:moveTo>
                    <a:pt x="115784" y="27508"/>
                  </a:moveTo>
                  <a:lnTo>
                    <a:pt x="64439" y="27508"/>
                  </a:lnTo>
                  <a:lnTo>
                    <a:pt x="78760" y="30405"/>
                  </a:lnTo>
                  <a:lnTo>
                    <a:pt x="90441" y="38295"/>
                  </a:lnTo>
                  <a:lnTo>
                    <a:pt x="98310" y="49973"/>
                  </a:lnTo>
                  <a:lnTo>
                    <a:pt x="101193" y="64236"/>
                  </a:lnTo>
                  <a:lnTo>
                    <a:pt x="98310" y="78606"/>
                  </a:lnTo>
                  <a:lnTo>
                    <a:pt x="90441" y="90295"/>
                  </a:lnTo>
                  <a:lnTo>
                    <a:pt x="78760" y="98153"/>
                  </a:lnTo>
                  <a:lnTo>
                    <a:pt x="64439" y="101028"/>
                  </a:lnTo>
                  <a:lnTo>
                    <a:pt x="115789" y="101028"/>
                  </a:lnTo>
                  <a:lnTo>
                    <a:pt x="123677" y="89299"/>
                  </a:lnTo>
                  <a:lnTo>
                    <a:pt x="128727" y="64236"/>
                  </a:lnTo>
                  <a:lnTo>
                    <a:pt x="123677" y="39208"/>
                  </a:lnTo>
                  <a:lnTo>
                    <a:pt x="115784" y="27508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4" name="object 84"/>
            <p:cNvSpPr/>
            <p:nvPr/>
          </p:nvSpPr>
          <p:spPr>
            <a:xfrm>
              <a:off x="6206960" y="2028011"/>
              <a:ext cx="1154430" cy="1112520"/>
            </a:xfrm>
            <a:custGeom>
              <a:avLst/>
              <a:gdLst/>
              <a:ahLst/>
              <a:cxnLst/>
              <a:rect l="l" t="t" r="r" b="b"/>
              <a:pathLst>
                <a:path w="1154429" h="1112520">
                  <a:moveTo>
                    <a:pt x="882573" y="169138"/>
                  </a:moveTo>
                  <a:lnTo>
                    <a:pt x="576897" y="0"/>
                  </a:lnTo>
                  <a:lnTo>
                    <a:pt x="271233" y="169138"/>
                  </a:lnTo>
                  <a:lnTo>
                    <a:pt x="282067" y="188696"/>
                  </a:lnTo>
                  <a:lnTo>
                    <a:pt x="576897" y="25539"/>
                  </a:lnTo>
                  <a:lnTo>
                    <a:pt x="871740" y="188696"/>
                  </a:lnTo>
                  <a:lnTo>
                    <a:pt x="882573" y="169138"/>
                  </a:lnTo>
                  <a:close/>
                </a:path>
                <a:path w="1154429" h="1112520">
                  <a:moveTo>
                    <a:pt x="1153807" y="266014"/>
                  </a:moveTo>
                  <a:lnTo>
                    <a:pt x="0" y="266014"/>
                  </a:lnTo>
                  <a:lnTo>
                    <a:pt x="0" y="1111961"/>
                  </a:lnTo>
                  <a:lnTo>
                    <a:pt x="1153807" y="1111961"/>
                  </a:lnTo>
                  <a:lnTo>
                    <a:pt x="1153807" y="2660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5" name="object 85"/>
            <p:cNvSpPr/>
            <p:nvPr/>
          </p:nvSpPr>
          <p:spPr>
            <a:xfrm>
              <a:off x="6287757" y="2359672"/>
              <a:ext cx="992505" cy="715010"/>
            </a:xfrm>
            <a:custGeom>
              <a:avLst/>
              <a:gdLst/>
              <a:ahLst/>
              <a:cxnLst/>
              <a:rect l="l" t="t" r="r" b="b"/>
              <a:pathLst>
                <a:path w="992504" h="715010">
                  <a:moveTo>
                    <a:pt x="108204" y="296760"/>
                  </a:moveTo>
                  <a:lnTo>
                    <a:pt x="12" y="296760"/>
                  </a:lnTo>
                  <a:lnTo>
                    <a:pt x="12" y="315810"/>
                  </a:lnTo>
                  <a:lnTo>
                    <a:pt x="108204" y="315810"/>
                  </a:lnTo>
                  <a:lnTo>
                    <a:pt x="108204" y="296760"/>
                  </a:lnTo>
                  <a:close/>
                </a:path>
                <a:path w="992504" h="715010">
                  <a:moveTo>
                    <a:pt x="152844" y="127012"/>
                  </a:moveTo>
                  <a:lnTo>
                    <a:pt x="12" y="127012"/>
                  </a:lnTo>
                  <a:lnTo>
                    <a:pt x="12" y="146253"/>
                  </a:lnTo>
                  <a:lnTo>
                    <a:pt x="152844" y="146253"/>
                  </a:lnTo>
                  <a:lnTo>
                    <a:pt x="152844" y="127012"/>
                  </a:lnTo>
                  <a:close/>
                </a:path>
                <a:path w="992504" h="715010">
                  <a:moveTo>
                    <a:pt x="175044" y="42354"/>
                  </a:moveTo>
                  <a:lnTo>
                    <a:pt x="12" y="42354"/>
                  </a:lnTo>
                  <a:lnTo>
                    <a:pt x="12" y="61582"/>
                  </a:lnTo>
                  <a:lnTo>
                    <a:pt x="175044" y="61582"/>
                  </a:lnTo>
                  <a:lnTo>
                    <a:pt x="175044" y="42354"/>
                  </a:lnTo>
                  <a:close/>
                </a:path>
                <a:path w="992504" h="715010">
                  <a:moveTo>
                    <a:pt x="210858" y="169570"/>
                  </a:moveTo>
                  <a:lnTo>
                    <a:pt x="12" y="169570"/>
                  </a:lnTo>
                  <a:lnTo>
                    <a:pt x="12" y="188620"/>
                  </a:lnTo>
                  <a:lnTo>
                    <a:pt x="210858" y="188620"/>
                  </a:lnTo>
                  <a:lnTo>
                    <a:pt x="210858" y="169570"/>
                  </a:lnTo>
                  <a:close/>
                </a:path>
                <a:path w="992504" h="715010">
                  <a:moveTo>
                    <a:pt x="216636" y="0"/>
                  </a:moveTo>
                  <a:lnTo>
                    <a:pt x="12" y="0"/>
                  </a:lnTo>
                  <a:lnTo>
                    <a:pt x="12" y="19202"/>
                  </a:lnTo>
                  <a:lnTo>
                    <a:pt x="216636" y="19202"/>
                  </a:lnTo>
                  <a:lnTo>
                    <a:pt x="216636" y="0"/>
                  </a:lnTo>
                  <a:close/>
                </a:path>
                <a:path w="992504" h="715010">
                  <a:moveTo>
                    <a:pt x="240474" y="211912"/>
                  </a:moveTo>
                  <a:lnTo>
                    <a:pt x="0" y="211912"/>
                  </a:lnTo>
                  <a:lnTo>
                    <a:pt x="0" y="231101"/>
                  </a:lnTo>
                  <a:lnTo>
                    <a:pt x="240474" y="231101"/>
                  </a:lnTo>
                  <a:lnTo>
                    <a:pt x="240474" y="211912"/>
                  </a:lnTo>
                  <a:close/>
                </a:path>
                <a:path w="992504" h="715010">
                  <a:moveTo>
                    <a:pt x="315734" y="254254"/>
                  </a:moveTo>
                  <a:lnTo>
                    <a:pt x="12" y="254254"/>
                  </a:lnTo>
                  <a:lnTo>
                    <a:pt x="12" y="273253"/>
                  </a:lnTo>
                  <a:lnTo>
                    <a:pt x="315734" y="273253"/>
                  </a:lnTo>
                  <a:lnTo>
                    <a:pt x="315734" y="254254"/>
                  </a:lnTo>
                  <a:close/>
                </a:path>
                <a:path w="992504" h="715010">
                  <a:moveTo>
                    <a:pt x="350012" y="84886"/>
                  </a:moveTo>
                  <a:lnTo>
                    <a:pt x="0" y="84886"/>
                  </a:lnTo>
                  <a:lnTo>
                    <a:pt x="0" y="103924"/>
                  </a:lnTo>
                  <a:lnTo>
                    <a:pt x="350012" y="103924"/>
                  </a:lnTo>
                  <a:lnTo>
                    <a:pt x="350012" y="84886"/>
                  </a:lnTo>
                  <a:close/>
                </a:path>
                <a:path w="992504" h="715010">
                  <a:moveTo>
                    <a:pt x="705815" y="398843"/>
                  </a:moveTo>
                  <a:lnTo>
                    <a:pt x="465620" y="398843"/>
                  </a:lnTo>
                  <a:lnTo>
                    <a:pt x="465620" y="417906"/>
                  </a:lnTo>
                  <a:lnTo>
                    <a:pt x="705815" y="417906"/>
                  </a:lnTo>
                  <a:lnTo>
                    <a:pt x="705815" y="398843"/>
                  </a:lnTo>
                  <a:close/>
                </a:path>
                <a:path w="992504" h="715010">
                  <a:moveTo>
                    <a:pt x="737768" y="610730"/>
                  </a:moveTo>
                  <a:lnTo>
                    <a:pt x="465620" y="610730"/>
                  </a:lnTo>
                  <a:lnTo>
                    <a:pt x="465620" y="629780"/>
                  </a:lnTo>
                  <a:lnTo>
                    <a:pt x="737768" y="629780"/>
                  </a:lnTo>
                  <a:lnTo>
                    <a:pt x="737768" y="610730"/>
                  </a:lnTo>
                  <a:close/>
                </a:path>
                <a:path w="992504" h="715010">
                  <a:moveTo>
                    <a:pt x="814133" y="525741"/>
                  </a:moveTo>
                  <a:lnTo>
                    <a:pt x="465620" y="525741"/>
                  </a:lnTo>
                  <a:lnTo>
                    <a:pt x="465620" y="544906"/>
                  </a:lnTo>
                  <a:lnTo>
                    <a:pt x="814133" y="544906"/>
                  </a:lnTo>
                  <a:lnTo>
                    <a:pt x="814133" y="525741"/>
                  </a:lnTo>
                  <a:close/>
                </a:path>
                <a:path w="992504" h="715010">
                  <a:moveTo>
                    <a:pt x="868426" y="652919"/>
                  </a:moveTo>
                  <a:lnTo>
                    <a:pt x="465632" y="652919"/>
                  </a:lnTo>
                  <a:lnTo>
                    <a:pt x="465632" y="672096"/>
                  </a:lnTo>
                  <a:lnTo>
                    <a:pt x="868426" y="672096"/>
                  </a:lnTo>
                  <a:lnTo>
                    <a:pt x="868426" y="652919"/>
                  </a:lnTo>
                  <a:close/>
                </a:path>
                <a:path w="992504" h="715010">
                  <a:moveTo>
                    <a:pt x="889698" y="695464"/>
                  </a:moveTo>
                  <a:lnTo>
                    <a:pt x="465632" y="695464"/>
                  </a:lnTo>
                  <a:lnTo>
                    <a:pt x="465632" y="714641"/>
                  </a:lnTo>
                  <a:lnTo>
                    <a:pt x="889698" y="714641"/>
                  </a:lnTo>
                  <a:lnTo>
                    <a:pt x="889698" y="695464"/>
                  </a:lnTo>
                  <a:close/>
                </a:path>
                <a:path w="992504" h="715010">
                  <a:moveTo>
                    <a:pt x="889698" y="483539"/>
                  </a:moveTo>
                  <a:lnTo>
                    <a:pt x="465632" y="483539"/>
                  </a:lnTo>
                  <a:lnTo>
                    <a:pt x="465632" y="502742"/>
                  </a:lnTo>
                  <a:lnTo>
                    <a:pt x="889698" y="502742"/>
                  </a:lnTo>
                  <a:lnTo>
                    <a:pt x="889698" y="483539"/>
                  </a:lnTo>
                  <a:close/>
                </a:path>
                <a:path w="992504" h="715010">
                  <a:moveTo>
                    <a:pt x="922362" y="568198"/>
                  </a:moveTo>
                  <a:lnTo>
                    <a:pt x="465632" y="568198"/>
                  </a:lnTo>
                  <a:lnTo>
                    <a:pt x="465632" y="587438"/>
                  </a:lnTo>
                  <a:lnTo>
                    <a:pt x="922362" y="587438"/>
                  </a:lnTo>
                  <a:lnTo>
                    <a:pt x="922362" y="568198"/>
                  </a:lnTo>
                  <a:close/>
                </a:path>
                <a:path w="992504" h="715010">
                  <a:moveTo>
                    <a:pt x="991984" y="440969"/>
                  </a:moveTo>
                  <a:lnTo>
                    <a:pt x="465620" y="440969"/>
                  </a:lnTo>
                  <a:lnTo>
                    <a:pt x="465620" y="460197"/>
                  </a:lnTo>
                  <a:lnTo>
                    <a:pt x="991984" y="460197"/>
                  </a:lnTo>
                  <a:lnTo>
                    <a:pt x="991984" y="440969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6" name="object 86"/>
            <p:cNvSpPr/>
            <p:nvPr/>
          </p:nvSpPr>
          <p:spPr>
            <a:xfrm>
              <a:off x="6753609" y="2373764"/>
              <a:ext cx="526415" cy="302260"/>
            </a:xfrm>
            <a:custGeom>
              <a:avLst/>
              <a:gdLst/>
              <a:ahLst/>
              <a:cxnLst/>
              <a:rect l="l" t="t" r="r" b="b"/>
              <a:pathLst>
                <a:path w="526415" h="302260">
                  <a:moveTo>
                    <a:pt x="526364" y="0"/>
                  </a:moveTo>
                  <a:lnTo>
                    <a:pt x="499503" y="4000"/>
                  </a:lnTo>
                  <a:lnTo>
                    <a:pt x="474637" y="42049"/>
                  </a:lnTo>
                  <a:lnTo>
                    <a:pt x="449605" y="52768"/>
                  </a:lnTo>
                  <a:lnTo>
                    <a:pt x="424738" y="101777"/>
                  </a:lnTo>
                  <a:lnTo>
                    <a:pt x="399808" y="105943"/>
                  </a:lnTo>
                  <a:lnTo>
                    <a:pt x="374802" y="118160"/>
                  </a:lnTo>
                  <a:lnTo>
                    <a:pt x="349935" y="120116"/>
                  </a:lnTo>
                  <a:lnTo>
                    <a:pt x="320903" y="82346"/>
                  </a:lnTo>
                  <a:lnTo>
                    <a:pt x="299948" y="128371"/>
                  </a:lnTo>
                  <a:lnTo>
                    <a:pt x="275094" y="144627"/>
                  </a:lnTo>
                  <a:lnTo>
                    <a:pt x="250202" y="124409"/>
                  </a:lnTo>
                  <a:lnTo>
                    <a:pt x="225183" y="142036"/>
                  </a:lnTo>
                  <a:lnTo>
                    <a:pt x="200380" y="149872"/>
                  </a:lnTo>
                  <a:lnTo>
                    <a:pt x="175323" y="197904"/>
                  </a:lnTo>
                  <a:lnTo>
                    <a:pt x="150456" y="219836"/>
                  </a:lnTo>
                  <a:lnTo>
                    <a:pt x="125590" y="189242"/>
                  </a:lnTo>
                  <a:lnTo>
                    <a:pt x="100520" y="178879"/>
                  </a:lnTo>
                  <a:lnTo>
                    <a:pt x="75603" y="223151"/>
                  </a:lnTo>
                  <a:lnTo>
                    <a:pt x="50711" y="213525"/>
                  </a:lnTo>
                  <a:lnTo>
                    <a:pt x="25704" y="238912"/>
                  </a:lnTo>
                  <a:lnTo>
                    <a:pt x="0" y="246100"/>
                  </a:lnTo>
                  <a:lnTo>
                    <a:pt x="0" y="301459"/>
                  </a:lnTo>
                  <a:lnTo>
                    <a:pt x="526364" y="301726"/>
                  </a:lnTo>
                  <a:lnTo>
                    <a:pt x="526364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7" name="object 87"/>
            <p:cNvSpPr/>
            <p:nvPr/>
          </p:nvSpPr>
          <p:spPr>
            <a:xfrm>
              <a:off x="6753609" y="2486309"/>
              <a:ext cx="526415" cy="189230"/>
            </a:xfrm>
            <a:custGeom>
              <a:avLst/>
              <a:gdLst/>
              <a:ahLst/>
              <a:cxnLst/>
              <a:rect l="l" t="t" r="r" b="b"/>
              <a:pathLst>
                <a:path w="526415" h="189230">
                  <a:moveTo>
                    <a:pt x="526364" y="0"/>
                  </a:moveTo>
                  <a:lnTo>
                    <a:pt x="499503" y="3441"/>
                  </a:lnTo>
                  <a:lnTo>
                    <a:pt x="474637" y="27254"/>
                  </a:lnTo>
                  <a:lnTo>
                    <a:pt x="449605" y="33896"/>
                  </a:lnTo>
                  <a:lnTo>
                    <a:pt x="424738" y="64401"/>
                  </a:lnTo>
                  <a:lnTo>
                    <a:pt x="399808" y="67157"/>
                  </a:lnTo>
                  <a:lnTo>
                    <a:pt x="374802" y="79413"/>
                  </a:lnTo>
                  <a:lnTo>
                    <a:pt x="349935" y="75857"/>
                  </a:lnTo>
                  <a:lnTo>
                    <a:pt x="320903" y="62598"/>
                  </a:lnTo>
                  <a:lnTo>
                    <a:pt x="299948" y="81038"/>
                  </a:lnTo>
                  <a:lnTo>
                    <a:pt x="275094" y="91211"/>
                  </a:lnTo>
                  <a:lnTo>
                    <a:pt x="250202" y="78600"/>
                  </a:lnTo>
                  <a:lnTo>
                    <a:pt x="225183" y="89585"/>
                  </a:lnTo>
                  <a:lnTo>
                    <a:pt x="200380" y="94411"/>
                  </a:lnTo>
                  <a:lnTo>
                    <a:pt x="175323" y="124421"/>
                  </a:lnTo>
                  <a:lnTo>
                    <a:pt x="150456" y="138252"/>
                  </a:lnTo>
                  <a:lnTo>
                    <a:pt x="125590" y="119011"/>
                  </a:lnTo>
                  <a:lnTo>
                    <a:pt x="100520" y="112534"/>
                  </a:lnTo>
                  <a:lnTo>
                    <a:pt x="75603" y="140246"/>
                  </a:lnTo>
                  <a:lnTo>
                    <a:pt x="50711" y="134239"/>
                  </a:lnTo>
                  <a:lnTo>
                    <a:pt x="25704" y="149910"/>
                  </a:lnTo>
                  <a:lnTo>
                    <a:pt x="0" y="154406"/>
                  </a:lnTo>
                  <a:lnTo>
                    <a:pt x="0" y="189001"/>
                  </a:lnTo>
                  <a:lnTo>
                    <a:pt x="526364" y="189179"/>
                  </a:lnTo>
                  <a:lnTo>
                    <a:pt x="5263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8" name="object 88"/>
            <p:cNvSpPr/>
            <p:nvPr/>
          </p:nvSpPr>
          <p:spPr>
            <a:xfrm>
              <a:off x="6753609" y="2572504"/>
              <a:ext cx="526415" cy="103505"/>
            </a:xfrm>
            <a:custGeom>
              <a:avLst/>
              <a:gdLst/>
              <a:ahLst/>
              <a:cxnLst/>
              <a:rect l="l" t="t" r="r" b="b"/>
              <a:pathLst>
                <a:path w="526415" h="103505">
                  <a:moveTo>
                    <a:pt x="526364" y="0"/>
                  </a:moveTo>
                  <a:lnTo>
                    <a:pt x="499503" y="27089"/>
                  </a:lnTo>
                  <a:lnTo>
                    <a:pt x="474637" y="28905"/>
                  </a:lnTo>
                  <a:lnTo>
                    <a:pt x="449605" y="31877"/>
                  </a:lnTo>
                  <a:lnTo>
                    <a:pt x="424738" y="45821"/>
                  </a:lnTo>
                  <a:lnTo>
                    <a:pt x="399808" y="46977"/>
                  </a:lnTo>
                  <a:lnTo>
                    <a:pt x="374802" y="56388"/>
                  </a:lnTo>
                  <a:lnTo>
                    <a:pt x="349935" y="51168"/>
                  </a:lnTo>
                  <a:lnTo>
                    <a:pt x="320903" y="40309"/>
                  </a:lnTo>
                  <a:lnTo>
                    <a:pt x="299948" y="53606"/>
                  </a:lnTo>
                  <a:lnTo>
                    <a:pt x="275094" y="58102"/>
                  </a:lnTo>
                  <a:lnTo>
                    <a:pt x="250202" y="52438"/>
                  </a:lnTo>
                  <a:lnTo>
                    <a:pt x="225183" y="57416"/>
                  </a:lnTo>
                  <a:lnTo>
                    <a:pt x="200380" y="59740"/>
                  </a:lnTo>
                  <a:lnTo>
                    <a:pt x="175323" y="73367"/>
                  </a:lnTo>
                  <a:lnTo>
                    <a:pt x="150456" y="79692"/>
                  </a:lnTo>
                  <a:lnTo>
                    <a:pt x="125590" y="70916"/>
                  </a:lnTo>
                  <a:lnTo>
                    <a:pt x="100520" y="67767"/>
                  </a:lnTo>
                  <a:lnTo>
                    <a:pt x="75603" y="80581"/>
                  </a:lnTo>
                  <a:lnTo>
                    <a:pt x="50711" y="77698"/>
                  </a:lnTo>
                  <a:lnTo>
                    <a:pt x="25704" y="84975"/>
                  </a:lnTo>
                  <a:lnTo>
                    <a:pt x="0" y="87071"/>
                  </a:lnTo>
                  <a:lnTo>
                    <a:pt x="0" y="102870"/>
                  </a:lnTo>
                  <a:lnTo>
                    <a:pt x="526364" y="102984"/>
                  </a:lnTo>
                  <a:lnTo>
                    <a:pt x="526364" y="0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9" name="object 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5775" y="2758503"/>
              <a:ext cx="158089" cy="269462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6287772" y="2758499"/>
              <a:ext cx="269875" cy="316230"/>
            </a:xfrm>
            <a:custGeom>
              <a:avLst/>
              <a:gdLst/>
              <a:ahLst/>
              <a:cxnLst/>
              <a:rect l="l" t="t" r="r" b="b"/>
              <a:pathLst>
                <a:path w="269875" h="316230">
                  <a:moveTo>
                    <a:pt x="158000" y="0"/>
                  </a:moveTo>
                  <a:lnTo>
                    <a:pt x="108099" y="8050"/>
                  </a:lnTo>
                  <a:lnTo>
                    <a:pt x="64731" y="30470"/>
                  </a:lnTo>
                  <a:lnTo>
                    <a:pt x="30514" y="64665"/>
                  </a:lnTo>
                  <a:lnTo>
                    <a:pt x="8064" y="108040"/>
                  </a:lnTo>
                  <a:lnTo>
                    <a:pt x="0" y="158000"/>
                  </a:lnTo>
                  <a:lnTo>
                    <a:pt x="8064" y="207892"/>
                  </a:lnTo>
                  <a:lnTo>
                    <a:pt x="30514" y="251214"/>
                  </a:lnTo>
                  <a:lnTo>
                    <a:pt x="64731" y="285371"/>
                  </a:lnTo>
                  <a:lnTo>
                    <a:pt x="108099" y="307768"/>
                  </a:lnTo>
                  <a:lnTo>
                    <a:pt x="158000" y="315810"/>
                  </a:lnTo>
                  <a:lnTo>
                    <a:pt x="189908" y="312590"/>
                  </a:lnTo>
                  <a:lnTo>
                    <a:pt x="219571" y="303360"/>
                  </a:lnTo>
                  <a:lnTo>
                    <a:pt x="246370" y="288770"/>
                  </a:lnTo>
                  <a:lnTo>
                    <a:pt x="269684" y="269468"/>
                  </a:lnTo>
                  <a:lnTo>
                    <a:pt x="221386" y="221094"/>
                  </a:lnTo>
                  <a:lnTo>
                    <a:pt x="208110" y="232111"/>
                  </a:lnTo>
                  <a:lnTo>
                    <a:pt x="192874" y="240412"/>
                  </a:lnTo>
                  <a:lnTo>
                    <a:pt x="176048" y="245649"/>
                  </a:lnTo>
                  <a:lnTo>
                    <a:pt x="158000" y="247472"/>
                  </a:lnTo>
                  <a:lnTo>
                    <a:pt x="123204" y="240428"/>
                  </a:lnTo>
                  <a:lnTo>
                    <a:pt x="94770" y="221233"/>
                  </a:lnTo>
                  <a:lnTo>
                    <a:pt x="75590" y="192790"/>
                  </a:lnTo>
                  <a:lnTo>
                    <a:pt x="68554" y="158000"/>
                  </a:lnTo>
                  <a:lnTo>
                    <a:pt x="75590" y="123109"/>
                  </a:lnTo>
                  <a:lnTo>
                    <a:pt x="94770" y="94676"/>
                  </a:lnTo>
                  <a:lnTo>
                    <a:pt x="123204" y="75538"/>
                  </a:lnTo>
                  <a:lnTo>
                    <a:pt x="158000" y="68529"/>
                  </a:lnTo>
                  <a:lnTo>
                    <a:pt x="15800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1" name="object 91"/>
            <p:cNvSpPr/>
            <p:nvPr/>
          </p:nvSpPr>
          <p:spPr>
            <a:xfrm>
              <a:off x="6156642" y="2188324"/>
              <a:ext cx="1254760" cy="994410"/>
            </a:xfrm>
            <a:custGeom>
              <a:avLst/>
              <a:gdLst/>
              <a:ahLst/>
              <a:cxnLst/>
              <a:rect l="l" t="t" r="r" b="b"/>
              <a:pathLst>
                <a:path w="1254759" h="994410">
                  <a:moveTo>
                    <a:pt x="1254467" y="951636"/>
                  </a:moveTo>
                  <a:lnTo>
                    <a:pt x="0" y="951636"/>
                  </a:lnTo>
                  <a:lnTo>
                    <a:pt x="0" y="994156"/>
                  </a:lnTo>
                  <a:lnTo>
                    <a:pt x="1254467" y="994156"/>
                  </a:lnTo>
                  <a:lnTo>
                    <a:pt x="1254467" y="951636"/>
                  </a:lnTo>
                  <a:close/>
                </a:path>
                <a:path w="1254759" h="994410">
                  <a:moveTo>
                    <a:pt x="1254467" y="0"/>
                  </a:moveTo>
                  <a:lnTo>
                    <a:pt x="0" y="0"/>
                  </a:lnTo>
                  <a:lnTo>
                    <a:pt x="0" y="105702"/>
                  </a:lnTo>
                  <a:lnTo>
                    <a:pt x="1254467" y="105702"/>
                  </a:lnTo>
                  <a:lnTo>
                    <a:pt x="1254467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2543" y="1999461"/>
              <a:ext cx="82651" cy="82638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2062221" y="2014999"/>
            <a:ext cx="203386" cy="317126"/>
            <a:chOff x="457584" y="2283665"/>
            <a:chExt cx="230504" cy="359410"/>
          </a:xfrm>
        </p:grpSpPr>
        <p:sp>
          <p:nvSpPr>
            <p:cNvPr id="94" name="object 94"/>
            <p:cNvSpPr/>
            <p:nvPr/>
          </p:nvSpPr>
          <p:spPr>
            <a:xfrm>
              <a:off x="480971" y="2326610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5" name="object 95"/>
            <p:cNvSpPr/>
            <p:nvPr/>
          </p:nvSpPr>
          <p:spPr>
            <a:xfrm>
              <a:off x="480974" y="2307046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6" name="object 96"/>
            <p:cNvSpPr/>
            <p:nvPr/>
          </p:nvSpPr>
          <p:spPr>
            <a:xfrm>
              <a:off x="457584" y="2283665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6"/>
                  </a:lnTo>
                  <a:lnTo>
                    <a:pt x="6853" y="6846"/>
                  </a:lnTo>
                  <a:lnTo>
                    <a:pt x="1838" y="14278"/>
                  </a:lnTo>
                  <a:lnTo>
                    <a:pt x="0" y="23380"/>
                  </a:lnTo>
                  <a:lnTo>
                    <a:pt x="1838" y="32484"/>
                  </a:lnTo>
                  <a:lnTo>
                    <a:pt x="6853" y="39920"/>
                  </a:lnTo>
                  <a:lnTo>
                    <a:pt x="14289" y="44935"/>
                  </a:lnTo>
                  <a:lnTo>
                    <a:pt x="23393" y="46774"/>
                  </a:lnTo>
                  <a:lnTo>
                    <a:pt x="32495" y="44935"/>
                  </a:lnTo>
                  <a:lnTo>
                    <a:pt x="39927" y="39920"/>
                  </a:lnTo>
                  <a:lnTo>
                    <a:pt x="44937" y="32484"/>
                  </a:lnTo>
                  <a:lnTo>
                    <a:pt x="46774" y="23380"/>
                  </a:lnTo>
                  <a:lnTo>
                    <a:pt x="44937" y="14278"/>
                  </a:lnTo>
                  <a:lnTo>
                    <a:pt x="39927" y="6846"/>
                  </a:lnTo>
                  <a:lnTo>
                    <a:pt x="32495" y="1836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2062221" y="2651831"/>
            <a:ext cx="203386" cy="317126"/>
            <a:chOff x="457584" y="3005408"/>
            <a:chExt cx="230504" cy="359410"/>
          </a:xfrm>
        </p:grpSpPr>
        <p:sp>
          <p:nvSpPr>
            <p:cNvPr id="98" name="object 98"/>
            <p:cNvSpPr/>
            <p:nvPr/>
          </p:nvSpPr>
          <p:spPr>
            <a:xfrm>
              <a:off x="480971" y="3048346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9" name="object 99"/>
            <p:cNvSpPr/>
            <p:nvPr/>
          </p:nvSpPr>
          <p:spPr>
            <a:xfrm>
              <a:off x="480974" y="3028788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57584" y="3005408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6"/>
                  </a:lnTo>
                  <a:lnTo>
                    <a:pt x="6853" y="6846"/>
                  </a:lnTo>
                  <a:lnTo>
                    <a:pt x="1838" y="14278"/>
                  </a:lnTo>
                  <a:lnTo>
                    <a:pt x="0" y="23380"/>
                  </a:lnTo>
                  <a:lnTo>
                    <a:pt x="1838" y="32484"/>
                  </a:lnTo>
                  <a:lnTo>
                    <a:pt x="6853" y="39920"/>
                  </a:lnTo>
                  <a:lnTo>
                    <a:pt x="14289" y="44935"/>
                  </a:lnTo>
                  <a:lnTo>
                    <a:pt x="23393" y="46774"/>
                  </a:lnTo>
                  <a:lnTo>
                    <a:pt x="32495" y="44935"/>
                  </a:lnTo>
                  <a:lnTo>
                    <a:pt x="39927" y="39920"/>
                  </a:lnTo>
                  <a:lnTo>
                    <a:pt x="44937" y="32484"/>
                  </a:lnTo>
                  <a:lnTo>
                    <a:pt x="46774" y="23380"/>
                  </a:lnTo>
                  <a:lnTo>
                    <a:pt x="44937" y="14278"/>
                  </a:lnTo>
                  <a:lnTo>
                    <a:pt x="39927" y="6846"/>
                  </a:lnTo>
                  <a:lnTo>
                    <a:pt x="32495" y="1836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2062221" y="3319641"/>
            <a:ext cx="203386" cy="317126"/>
            <a:chOff x="457584" y="3762260"/>
            <a:chExt cx="230504" cy="359410"/>
          </a:xfrm>
        </p:grpSpPr>
        <p:sp>
          <p:nvSpPr>
            <p:cNvPr id="102" name="object 102"/>
            <p:cNvSpPr/>
            <p:nvPr/>
          </p:nvSpPr>
          <p:spPr>
            <a:xfrm>
              <a:off x="480971" y="3805205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0974" y="3785641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57584" y="376226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6"/>
                  </a:lnTo>
                  <a:lnTo>
                    <a:pt x="6853" y="6846"/>
                  </a:lnTo>
                  <a:lnTo>
                    <a:pt x="1838" y="14278"/>
                  </a:lnTo>
                  <a:lnTo>
                    <a:pt x="0" y="23380"/>
                  </a:lnTo>
                  <a:lnTo>
                    <a:pt x="1838" y="32484"/>
                  </a:lnTo>
                  <a:lnTo>
                    <a:pt x="6853" y="39920"/>
                  </a:lnTo>
                  <a:lnTo>
                    <a:pt x="14289" y="44935"/>
                  </a:lnTo>
                  <a:lnTo>
                    <a:pt x="23393" y="46774"/>
                  </a:lnTo>
                  <a:lnTo>
                    <a:pt x="32495" y="44935"/>
                  </a:lnTo>
                  <a:lnTo>
                    <a:pt x="39927" y="39920"/>
                  </a:lnTo>
                  <a:lnTo>
                    <a:pt x="44937" y="32484"/>
                  </a:lnTo>
                  <a:lnTo>
                    <a:pt x="46774" y="23380"/>
                  </a:lnTo>
                  <a:lnTo>
                    <a:pt x="44937" y="14278"/>
                  </a:lnTo>
                  <a:lnTo>
                    <a:pt x="39927" y="6846"/>
                  </a:lnTo>
                  <a:lnTo>
                    <a:pt x="32495" y="1836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2062221" y="3981822"/>
            <a:ext cx="203386" cy="315446"/>
            <a:chOff x="457584" y="4512731"/>
            <a:chExt cx="230504" cy="357505"/>
          </a:xfrm>
        </p:grpSpPr>
        <p:sp>
          <p:nvSpPr>
            <p:cNvPr id="106" name="object 106"/>
            <p:cNvSpPr/>
            <p:nvPr/>
          </p:nvSpPr>
          <p:spPr>
            <a:xfrm>
              <a:off x="480971" y="4553675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80974" y="4534115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57584" y="451273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8"/>
                  </a:lnTo>
                  <a:lnTo>
                    <a:pt x="6853" y="6853"/>
                  </a:lnTo>
                  <a:lnTo>
                    <a:pt x="1838" y="14289"/>
                  </a:lnTo>
                  <a:lnTo>
                    <a:pt x="0" y="23393"/>
                  </a:lnTo>
                  <a:lnTo>
                    <a:pt x="1838" y="32497"/>
                  </a:lnTo>
                  <a:lnTo>
                    <a:pt x="6853" y="39933"/>
                  </a:lnTo>
                  <a:lnTo>
                    <a:pt x="14289" y="44947"/>
                  </a:lnTo>
                  <a:lnTo>
                    <a:pt x="23393" y="46786"/>
                  </a:lnTo>
                  <a:lnTo>
                    <a:pt x="32495" y="44947"/>
                  </a:lnTo>
                  <a:lnTo>
                    <a:pt x="39927" y="39933"/>
                  </a:lnTo>
                  <a:lnTo>
                    <a:pt x="44937" y="32497"/>
                  </a:lnTo>
                  <a:lnTo>
                    <a:pt x="46774" y="23393"/>
                  </a:lnTo>
                  <a:lnTo>
                    <a:pt x="44937" y="14289"/>
                  </a:lnTo>
                  <a:lnTo>
                    <a:pt x="39927" y="6853"/>
                  </a:lnTo>
                  <a:lnTo>
                    <a:pt x="32495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2062221" y="4623096"/>
            <a:ext cx="203386" cy="317126"/>
            <a:chOff x="457584" y="5239509"/>
            <a:chExt cx="230504" cy="359410"/>
          </a:xfrm>
        </p:grpSpPr>
        <p:sp>
          <p:nvSpPr>
            <p:cNvPr id="110" name="object 110"/>
            <p:cNvSpPr/>
            <p:nvPr/>
          </p:nvSpPr>
          <p:spPr>
            <a:xfrm>
              <a:off x="480971" y="5282449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80974" y="5262890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57584" y="5239509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6"/>
                  </a:lnTo>
                  <a:lnTo>
                    <a:pt x="6853" y="6846"/>
                  </a:lnTo>
                  <a:lnTo>
                    <a:pt x="1838" y="14278"/>
                  </a:lnTo>
                  <a:lnTo>
                    <a:pt x="0" y="23380"/>
                  </a:lnTo>
                  <a:lnTo>
                    <a:pt x="1838" y="32484"/>
                  </a:lnTo>
                  <a:lnTo>
                    <a:pt x="6853" y="39920"/>
                  </a:lnTo>
                  <a:lnTo>
                    <a:pt x="14289" y="44935"/>
                  </a:lnTo>
                  <a:lnTo>
                    <a:pt x="23393" y="46774"/>
                  </a:lnTo>
                  <a:lnTo>
                    <a:pt x="32495" y="44935"/>
                  </a:lnTo>
                  <a:lnTo>
                    <a:pt x="39927" y="39920"/>
                  </a:lnTo>
                  <a:lnTo>
                    <a:pt x="44937" y="32484"/>
                  </a:lnTo>
                  <a:lnTo>
                    <a:pt x="46774" y="23380"/>
                  </a:lnTo>
                  <a:lnTo>
                    <a:pt x="44937" y="14278"/>
                  </a:lnTo>
                  <a:lnTo>
                    <a:pt x="39927" y="6846"/>
                  </a:lnTo>
                  <a:lnTo>
                    <a:pt x="32495" y="1836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2062221" y="5307017"/>
            <a:ext cx="203386" cy="317126"/>
            <a:chOff x="457584" y="6014619"/>
            <a:chExt cx="230504" cy="359410"/>
          </a:xfrm>
        </p:grpSpPr>
        <p:sp>
          <p:nvSpPr>
            <p:cNvPr id="114" name="object 114"/>
            <p:cNvSpPr/>
            <p:nvPr/>
          </p:nvSpPr>
          <p:spPr>
            <a:xfrm>
              <a:off x="480971" y="6057564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80974" y="6038000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7584" y="6014619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6"/>
                  </a:lnTo>
                  <a:lnTo>
                    <a:pt x="6853" y="6846"/>
                  </a:lnTo>
                  <a:lnTo>
                    <a:pt x="1838" y="14278"/>
                  </a:lnTo>
                  <a:lnTo>
                    <a:pt x="0" y="23380"/>
                  </a:lnTo>
                  <a:lnTo>
                    <a:pt x="1838" y="32484"/>
                  </a:lnTo>
                  <a:lnTo>
                    <a:pt x="6853" y="39920"/>
                  </a:lnTo>
                  <a:lnTo>
                    <a:pt x="14289" y="44935"/>
                  </a:lnTo>
                  <a:lnTo>
                    <a:pt x="23393" y="46774"/>
                  </a:lnTo>
                  <a:lnTo>
                    <a:pt x="32495" y="44935"/>
                  </a:lnTo>
                  <a:lnTo>
                    <a:pt x="39927" y="39920"/>
                  </a:lnTo>
                  <a:lnTo>
                    <a:pt x="44937" y="32484"/>
                  </a:lnTo>
                  <a:lnTo>
                    <a:pt x="46774" y="23380"/>
                  </a:lnTo>
                  <a:lnTo>
                    <a:pt x="44937" y="14278"/>
                  </a:lnTo>
                  <a:lnTo>
                    <a:pt x="39927" y="6846"/>
                  </a:lnTo>
                  <a:lnTo>
                    <a:pt x="32495" y="1836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2062221" y="5971627"/>
            <a:ext cx="203386" cy="317126"/>
            <a:chOff x="457584" y="6767844"/>
            <a:chExt cx="230504" cy="359410"/>
          </a:xfrm>
        </p:grpSpPr>
        <p:sp>
          <p:nvSpPr>
            <p:cNvPr id="118" name="object 118"/>
            <p:cNvSpPr/>
            <p:nvPr/>
          </p:nvSpPr>
          <p:spPr>
            <a:xfrm>
              <a:off x="480971" y="6810796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4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80974" y="6791237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5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57584" y="6767844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90">
                  <a:moveTo>
                    <a:pt x="23393" y="0"/>
                  </a:moveTo>
                  <a:lnTo>
                    <a:pt x="14289" y="1838"/>
                  </a:lnTo>
                  <a:lnTo>
                    <a:pt x="6853" y="6853"/>
                  </a:lnTo>
                  <a:lnTo>
                    <a:pt x="1838" y="14289"/>
                  </a:lnTo>
                  <a:lnTo>
                    <a:pt x="0" y="23393"/>
                  </a:lnTo>
                  <a:lnTo>
                    <a:pt x="1838" y="32495"/>
                  </a:lnTo>
                  <a:lnTo>
                    <a:pt x="6853" y="39927"/>
                  </a:lnTo>
                  <a:lnTo>
                    <a:pt x="14289" y="44937"/>
                  </a:lnTo>
                  <a:lnTo>
                    <a:pt x="23393" y="46774"/>
                  </a:lnTo>
                  <a:lnTo>
                    <a:pt x="32495" y="44937"/>
                  </a:lnTo>
                  <a:lnTo>
                    <a:pt x="39927" y="39927"/>
                  </a:lnTo>
                  <a:lnTo>
                    <a:pt x="44937" y="32495"/>
                  </a:lnTo>
                  <a:lnTo>
                    <a:pt x="46774" y="23393"/>
                  </a:lnTo>
                  <a:lnTo>
                    <a:pt x="44937" y="14289"/>
                  </a:lnTo>
                  <a:lnTo>
                    <a:pt x="39927" y="6853"/>
                  </a:lnTo>
                  <a:lnTo>
                    <a:pt x="32495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21" name="object 121"/>
          <p:cNvGrpSpPr/>
          <p:nvPr/>
        </p:nvGrpSpPr>
        <p:grpSpPr>
          <a:xfrm>
            <a:off x="2062423" y="1155790"/>
            <a:ext cx="203386" cy="317126"/>
            <a:chOff x="457813" y="1309895"/>
            <a:chExt cx="230504" cy="359410"/>
          </a:xfrm>
        </p:grpSpPr>
        <p:sp>
          <p:nvSpPr>
            <p:cNvPr id="122" name="object 122"/>
            <p:cNvSpPr/>
            <p:nvPr/>
          </p:nvSpPr>
          <p:spPr>
            <a:xfrm>
              <a:off x="481213" y="1352847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4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57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81209" y="1333289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57813" y="1309895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90">
                  <a:moveTo>
                    <a:pt x="23393" y="0"/>
                  </a:moveTo>
                  <a:lnTo>
                    <a:pt x="14289" y="1838"/>
                  </a:lnTo>
                  <a:lnTo>
                    <a:pt x="6853" y="6853"/>
                  </a:lnTo>
                  <a:lnTo>
                    <a:pt x="1838" y="14289"/>
                  </a:lnTo>
                  <a:lnTo>
                    <a:pt x="0" y="23393"/>
                  </a:lnTo>
                  <a:lnTo>
                    <a:pt x="1838" y="32497"/>
                  </a:lnTo>
                  <a:lnTo>
                    <a:pt x="6853" y="39933"/>
                  </a:lnTo>
                  <a:lnTo>
                    <a:pt x="14289" y="44947"/>
                  </a:lnTo>
                  <a:lnTo>
                    <a:pt x="23393" y="46786"/>
                  </a:lnTo>
                  <a:lnTo>
                    <a:pt x="32497" y="44947"/>
                  </a:lnTo>
                  <a:lnTo>
                    <a:pt x="39933" y="39933"/>
                  </a:lnTo>
                  <a:lnTo>
                    <a:pt x="44947" y="32497"/>
                  </a:lnTo>
                  <a:lnTo>
                    <a:pt x="46786" y="23393"/>
                  </a:lnTo>
                  <a:lnTo>
                    <a:pt x="44947" y="14289"/>
                  </a:lnTo>
                  <a:lnTo>
                    <a:pt x="39933" y="6853"/>
                  </a:lnTo>
                  <a:lnTo>
                    <a:pt x="32497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9770976" y="184354"/>
            <a:ext cx="551329" cy="229721"/>
            <a:chOff x="9194172" y="208935"/>
            <a:chExt cx="624840" cy="260350"/>
          </a:xfrm>
        </p:grpSpPr>
        <p:sp>
          <p:nvSpPr>
            <p:cNvPr id="126" name="object 126"/>
            <p:cNvSpPr/>
            <p:nvPr/>
          </p:nvSpPr>
          <p:spPr>
            <a:xfrm>
              <a:off x="9194165" y="336829"/>
              <a:ext cx="624840" cy="132715"/>
            </a:xfrm>
            <a:custGeom>
              <a:avLst/>
              <a:gdLst/>
              <a:ahLst/>
              <a:cxnLst/>
              <a:rect l="l" t="t" r="r" b="b"/>
              <a:pathLst>
                <a:path w="624840" h="132715">
                  <a:moveTo>
                    <a:pt x="118364" y="74218"/>
                  </a:moveTo>
                  <a:lnTo>
                    <a:pt x="113766" y="30607"/>
                  </a:lnTo>
                  <a:lnTo>
                    <a:pt x="113169" y="28244"/>
                  </a:lnTo>
                  <a:lnTo>
                    <a:pt x="82118" y="2387"/>
                  </a:lnTo>
                  <a:lnTo>
                    <a:pt x="80987" y="2184"/>
                  </a:lnTo>
                  <a:lnTo>
                    <a:pt x="80987" y="74218"/>
                  </a:lnTo>
                  <a:lnTo>
                    <a:pt x="80987" y="86271"/>
                  </a:lnTo>
                  <a:lnTo>
                    <a:pt x="78790" y="92456"/>
                  </a:lnTo>
                  <a:lnTo>
                    <a:pt x="69977" y="101587"/>
                  </a:lnTo>
                  <a:lnTo>
                    <a:pt x="63627" y="103873"/>
                  </a:lnTo>
                  <a:lnTo>
                    <a:pt x="53327" y="103873"/>
                  </a:lnTo>
                  <a:lnTo>
                    <a:pt x="37617" y="93497"/>
                  </a:lnTo>
                  <a:lnTo>
                    <a:pt x="37617" y="87515"/>
                  </a:lnTo>
                  <a:lnTo>
                    <a:pt x="71272" y="74218"/>
                  </a:lnTo>
                  <a:lnTo>
                    <a:pt x="80987" y="74218"/>
                  </a:lnTo>
                  <a:lnTo>
                    <a:pt x="80987" y="2184"/>
                  </a:lnTo>
                  <a:lnTo>
                    <a:pt x="75780" y="1181"/>
                  </a:lnTo>
                  <a:lnTo>
                    <a:pt x="68846" y="444"/>
                  </a:lnTo>
                  <a:lnTo>
                    <a:pt x="61302" y="203"/>
                  </a:lnTo>
                  <a:lnTo>
                    <a:pt x="53733" y="533"/>
                  </a:lnTo>
                  <a:lnTo>
                    <a:pt x="11684" y="16243"/>
                  </a:lnTo>
                  <a:lnTo>
                    <a:pt x="5981" y="21145"/>
                  </a:lnTo>
                  <a:lnTo>
                    <a:pt x="26657" y="43319"/>
                  </a:lnTo>
                  <a:lnTo>
                    <a:pt x="30480" y="39827"/>
                  </a:lnTo>
                  <a:lnTo>
                    <a:pt x="35090" y="36842"/>
                  </a:lnTo>
                  <a:lnTo>
                    <a:pt x="45885" y="31851"/>
                  </a:lnTo>
                  <a:lnTo>
                    <a:pt x="51498" y="30607"/>
                  </a:lnTo>
                  <a:lnTo>
                    <a:pt x="63627" y="30607"/>
                  </a:lnTo>
                  <a:lnTo>
                    <a:pt x="68935" y="32067"/>
                  </a:lnTo>
                  <a:lnTo>
                    <a:pt x="77584" y="37884"/>
                  </a:lnTo>
                  <a:lnTo>
                    <a:pt x="79743" y="42405"/>
                  </a:lnTo>
                  <a:lnTo>
                    <a:pt x="79743" y="50546"/>
                  </a:lnTo>
                  <a:lnTo>
                    <a:pt x="72961" y="50647"/>
                  </a:lnTo>
                  <a:lnTo>
                    <a:pt x="66090" y="50927"/>
                  </a:lnTo>
                  <a:lnTo>
                    <a:pt x="26289" y="58026"/>
                  </a:lnTo>
                  <a:lnTo>
                    <a:pt x="0" y="83439"/>
                  </a:lnTo>
                  <a:lnTo>
                    <a:pt x="101" y="100139"/>
                  </a:lnTo>
                  <a:lnTo>
                    <a:pt x="34963" y="130619"/>
                  </a:lnTo>
                  <a:lnTo>
                    <a:pt x="40119" y="131279"/>
                  </a:lnTo>
                  <a:lnTo>
                    <a:pt x="52578" y="131279"/>
                  </a:lnTo>
                  <a:lnTo>
                    <a:pt x="59512" y="129870"/>
                  </a:lnTo>
                  <a:lnTo>
                    <a:pt x="72301" y="124231"/>
                  </a:lnTo>
                  <a:lnTo>
                    <a:pt x="77076" y="120243"/>
                  </a:lnTo>
                  <a:lnTo>
                    <a:pt x="80238" y="115087"/>
                  </a:lnTo>
                  <a:lnTo>
                    <a:pt x="80987" y="115087"/>
                  </a:lnTo>
                  <a:lnTo>
                    <a:pt x="80987" y="128295"/>
                  </a:lnTo>
                  <a:lnTo>
                    <a:pt x="118364" y="128295"/>
                  </a:lnTo>
                  <a:lnTo>
                    <a:pt x="118364" y="115087"/>
                  </a:lnTo>
                  <a:lnTo>
                    <a:pt x="118364" y="103873"/>
                  </a:lnTo>
                  <a:lnTo>
                    <a:pt x="118364" y="74218"/>
                  </a:lnTo>
                  <a:close/>
                </a:path>
                <a:path w="624840" h="132715">
                  <a:moveTo>
                    <a:pt x="257416" y="66751"/>
                  </a:moveTo>
                  <a:lnTo>
                    <a:pt x="248145" y="28371"/>
                  </a:lnTo>
                  <a:lnTo>
                    <a:pt x="219824" y="4660"/>
                  </a:lnTo>
                  <a:lnTo>
                    <a:pt x="219824" y="45554"/>
                  </a:lnTo>
                  <a:lnTo>
                    <a:pt x="219824" y="52044"/>
                  </a:lnTo>
                  <a:lnTo>
                    <a:pt x="167246" y="52044"/>
                  </a:lnTo>
                  <a:lnTo>
                    <a:pt x="167411" y="48895"/>
                  </a:lnTo>
                  <a:lnTo>
                    <a:pt x="191414" y="28371"/>
                  </a:lnTo>
                  <a:lnTo>
                    <a:pt x="203542" y="28371"/>
                  </a:lnTo>
                  <a:lnTo>
                    <a:pt x="209651" y="30695"/>
                  </a:lnTo>
                  <a:lnTo>
                    <a:pt x="217779" y="40005"/>
                  </a:lnTo>
                  <a:lnTo>
                    <a:pt x="219824" y="45554"/>
                  </a:lnTo>
                  <a:lnTo>
                    <a:pt x="219824" y="4660"/>
                  </a:lnTo>
                  <a:lnTo>
                    <a:pt x="214452" y="2806"/>
                  </a:lnTo>
                  <a:lnTo>
                    <a:pt x="208292" y="1358"/>
                  </a:lnTo>
                  <a:lnTo>
                    <a:pt x="201866" y="495"/>
                  </a:lnTo>
                  <a:lnTo>
                    <a:pt x="195148" y="215"/>
                  </a:lnTo>
                  <a:lnTo>
                    <a:pt x="188175" y="508"/>
                  </a:lnTo>
                  <a:lnTo>
                    <a:pt x="141579" y="24003"/>
                  </a:lnTo>
                  <a:lnTo>
                    <a:pt x="128117" y="66751"/>
                  </a:lnTo>
                  <a:lnTo>
                    <a:pt x="128447" y="74396"/>
                  </a:lnTo>
                  <a:lnTo>
                    <a:pt x="154406" y="120789"/>
                  </a:lnTo>
                  <a:lnTo>
                    <a:pt x="196405" y="132283"/>
                  </a:lnTo>
                  <a:lnTo>
                    <a:pt x="205574" y="131851"/>
                  </a:lnTo>
                  <a:lnTo>
                    <a:pt x="242582" y="117119"/>
                  </a:lnTo>
                  <a:lnTo>
                    <a:pt x="252717" y="105867"/>
                  </a:lnTo>
                  <a:lnTo>
                    <a:pt x="244830" y="100888"/>
                  </a:lnTo>
                  <a:lnTo>
                    <a:pt x="224307" y="87934"/>
                  </a:lnTo>
                  <a:lnTo>
                    <a:pt x="221475" y="91757"/>
                  </a:lnTo>
                  <a:lnTo>
                    <a:pt x="217830" y="94869"/>
                  </a:lnTo>
                  <a:lnTo>
                    <a:pt x="208864" y="99682"/>
                  </a:lnTo>
                  <a:lnTo>
                    <a:pt x="203377" y="100888"/>
                  </a:lnTo>
                  <a:lnTo>
                    <a:pt x="193243" y="100888"/>
                  </a:lnTo>
                  <a:lnTo>
                    <a:pt x="167246" y="77470"/>
                  </a:lnTo>
                  <a:lnTo>
                    <a:pt x="257200" y="77470"/>
                  </a:lnTo>
                  <a:lnTo>
                    <a:pt x="257365" y="75971"/>
                  </a:lnTo>
                  <a:lnTo>
                    <a:pt x="257416" y="66751"/>
                  </a:lnTo>
                  <a:close/>
                </a:path>
                <a:path w="624840" h="132715">
                  <a:moveTo>
                    <a:pt x="467791" y="45732"/>
                  </a:moveTo>
                  <a:lnTo>
                    <a:pt x="449732" y="8394"/>
                  </a:lnTo>
                  <a:lnTo>
                    <a:pt x="431165" y="711"/>
                  </a:lnTo>
                  <a:lnTo>
                    <a:pt x="413385" y="711"/>
                  </a:lnTo>
                  <a:lnTo>
                    <a:pt x="405498" y="2616"/>
                  </a:lnTo>
                  <a:lnTo>
                    <a:pt x="392531" y="10261"/>
                  </a:lnTo>
                  <a:lnTo>
                    <a:pt x="387223" y="15417"/>
                  </a:lnTo>
                  <a:lnTo>
                    <a:pt x="383070" y="21894"/>
                  </a:lnTo>
                  <a:lnTo>
                    <a:pt x="379577" y="15074"/>
                  </a:lnTo>
                  <a:lnTo>
                    <a:pt x="374726" y="9842"/>
                  </a:lnTo>
                  <a:lnTo>
                    <a:pt x="362267" y="2540"/>
                  </a:lnTo>
                  <a:lnTo>
                    <a:pt x="354660" y="711"/>
                  </a:lnTo>
                  <a:lnTo>
                    <a:pt x="341033" y="711"/>
                  </a:lnTo>
                  <a:lnTo>
                    <a:pt x="308559" y="21399"/>
                  </a:lnTo>
                  <a:lnTo>
                    <a:pt x="308063" y="21399"/>
                  </a:lnTo>
                  <a:lnTo>
                    <a:pt x="308063" y="4203"/>
                  </a:lnTo>
                  <a:lnTo>
                    <a:pt x="268439" y="4203"/>
                  </a:lnTo>
                  <a:lnTo>
                    <a:pt x="268439" y="128295"/>
                  </a:lnTo>
                  <a:lnTo>
                    <a:pt x="309562" y="128295"/>
                  </a:lnTo>
                  <a:lnTo>
                    <a:pt x="309562" y="53543"/>
                  </a:lnTo>
                  <a:lnTo>
                    <a:pt x="311340" y="47231"/>
                  </a:lnTo>
                  <a:lnTo>
                    <a:pt x="318477" y="36931"/>
                  </a:lnTo>
                  <a:lnTo>
                    <a:pt x="323507" y="34353"/>
                  </a:lnTo>
                  <a:lnTo>
                    <a:pt x="336130" y="34353"/>
                  </a:lnTo>
                  <a:lnTo>
                    <a:pt x="340626" y="36423"/>
                  </a:lnTo>
                  <a:lnTo>
                    <a:pt x="346265" y="44729"/>
                  </a:lnTo>
                  <a:lnTo>
                    <a:pt x="347687" y="50380"/>
                  </a:lnTo>
                  <a:lnTo>
                    <a:pt x="347687" y="128295"/>
                  </a:lnTo>
                  <a:lnTo>
                    <a:pt x="388556" y="128295"/>
                  </a:lnTo>
                  <a:lnTo>
                    <a:pt x="388556" y="57772"/>
                  </a:lnTo>
                  <a:lnTo>
                    <a:pt x="388962" y="54419"/>
                  </a:lnTo>
                  <a:lnTo>
                    <a:pt x="405752" y="34353"/>
                  </a:lnTo>
                  <a:lnTo>
                    <a:pt x="412889" y="34353"/>
                  </a:lnTo>
                  <a:lnTo>
                    <a:pt x="426923" y="57023"/>
                  </a:lnTo>
                  <a:lnTo>
                    <a:pt x="426923" y="128295"/>
                  </a:lnTo>
                  <a:lnTo>
                    <a:pt x="467791" y="128295"/>
                  </a:lnTo>
                  <a:lnTo>
                    <a:pt x="467791" y="45732"/>
                  </a:lnTo>
                  <a:close/>
                </a:path>
                <a:path w="624840" h="132715">
                  <a:moveTo>
                    <a:pt x="624611" y="12623"/>
                  </a:moveTo>
                  <a:lnTo>
                    <a:pt x="622757" y="6134"/>
                  </a:lnTo>
                  <a:lnTo>
                    <a:pt x="619328" y="0"/>
                  </a:lnTo>
                  <a:lnTo>
                    <a:pt x="615950" y="5270"/>
                  </a:lnTo>
                  <a:lnTo>
                    <a:pt x="611809" y="10350"/>
                  </a:lnTo>
                  <a:lnTo>
                    <a:pt x="606933" y="15214"/>
                  </a:lnTo>
                  <a:lnTo>
                    <a:pt x="601357" y="19850"/>
                  </a:lnTo>
                  <a:lnTo>
                    <a:pt x="593077" y="35077"/>
                  </a:lnTo>
                  <a:lnTo>
                    <a:pt x="570547" y="50050"/>
                  </a:lnTo>
                  <a:lnTo>
                    <a:pt x="535482" y="61455"/>
                  </a:lnTo>
                  <a:lnTo>
                    <a:pt x="489610" y="65989"/>
                  </a:lnTo>
                  <a:lnTo>
                    <a:pt x="489610" y="89192"/>
                  </a:lnTo>
                  <a:lnTo>
                    <a:pt x="542150" y="83705"/>
                  </a:lnTo>
                  <a:lnTo>
                    <a:pt x="585063" y="68745"/>
                  </a:lnTo>
                  <a:lnTo>
                    <a:pt x="613994" y="46532"/>
                  </a:lnTo>
                  <a:lnTo>
                    <a:pt x="624611" y="19329"/>
                  </a:lnTo>
                  <a:lnTo>
                    <a:pt x="624611" y="12623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587649" y="247624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202933" y="29616"/>
                  </a:moveTo>
                  <a:lnTo>
                    <a:pt x="155663" y="7150"/>
                  </a:lnTo>
                  <a:lnTo>
                    <a:pt x="96126" y="0"/>
                  </a:lnTo>
                  <a:lnTo>
                    <a:pt x="68681" y="1447"/>
                  </a:lnTo>
                  <a:lnTo>
                    <a:pt x="43129" y="5588"/>
                  </a:lnTo>
                  <a:lnTo>
                    <a:pt x="20053" y="12141"/>
                  </a:lnTo>
                  <a:lnTo>
                    <a:pt x="0" y="20815"/>
                  </a:lnTo>
                  <a:lnTo>
                    <a:pt x="26314" y="34569"/>
                  </a:lnTo>
                  <a:lnTo>
                    <a:pt x="42113" y="29718"/>
                  </a:lnTo>
                  <a:lnTo>
                    <a:pt x="59258" y="26149"/>
                  </a:lnTo>
                  <a:lnTo>
                    <a:pt x="77381" y="23964"/>
                  </a:lnTo>
                  <a:lnTo>
                    <a:pt x="96126" y="23215"/>
                  </a:lnTo>
                  <a:lnTo>
                    <a:pt x="126707" y="25158"/>
                  </a:lnTo>
                  <a:lnTo>
                    <a:pt x="153085" y="30429"/>
                  </a:lnTo>
                  <a:lnTo>
                    <a:pt x="174828" y="38125"/>
                  </a:lnTo>
                  <a:lnTo>
                    <a:pt x="191465" y="47396"/>
                  </a:lnTo>
                  <a:lnTo>
                    <a:pt x="198158" y="42176"/>
                  </a:lnTo>
                  <a:lnTo>
                    <a:pt x="202933" y="36385"/>
                  </a:lnTo>
                  <a:lnTo>
                    <a:pt x="202933" y="29616"/>
                  </a:lnTo>
                  <a:close/>
                </a:path>
                <a:path w="231140" h="140335">
                  <a:moveTo>
                    <a:pt x="231127" y="63144"/>
                  </a:moveTo>
                  <a:lnTo>
                    <a:pt x="229260" y="56654"/>
                  </a:lnTo>
                  <a:lnTo>
                    <a:pt x="225844" y="50520"/>
                  </a:lnTo>
                  <a:lnTo>
                    <a:pt x="222465" y="55803"/>
                  </a:lnTo>
                  <a:lnTo>
                    <a:pt x="218325" y="60883"/>
                  </a:lnTo>
                  <a:lnTo>
                    <a:pt x="213448" y="65747"/>
                  </a:lnTo>
                  <a:lnTo>
                    <a:pt x="207873" y="70370"/>
                  </a:lnTo>
                  <a:lnTo>
                    <a:pt x="199593" y="85598"/>
                  </a:lnTo>
                  <a:lnTo>
                    <a:pt x="177063" y="100571"/>
                  </a:lnTo>
                  <a:lnTo>
                    <a:pt x="141998" y="111975"/>
                  </a:lnTo>
                  <a:lnTo>
                    <a:pt x="96126" y="116509"/>
                  </a:lnTo>
                  <a:lnTo>
                    <a:pt x="96126" y="139712"/>
                  </a:lnTo>
                  <a:lnTo>
                    <a:pt x="148666" y="134226"/>
                  </a:lnTo>
                  <a:lnTo>
                    <a:pt x="191579" y="119265"/>
                  </a:lnTo>
                  <a:lnTo>
                    <a:pt x="220510" y="97053"/>
                  </a:lnTo>
                  <a:lnTo>
                    <a:pt x="231127" y="69850"/>
                  </a:lnTo>
                  <a:lnTo>
                    <a:pt x="231127" y="63144"/>
                  </a:lnTo>
                  <a:close/>
                </a:path>
              </a:pathLst>
            </a:custGeom>
            <a:solidFill>
              <a:srgbClr val="1863A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587660" y="286299"/>
              <a:ext cx="181610" cy="34925"/>
            </a:xfrm>
            <a:custGeom>
              <a:avLst/>
              <a:gdLst/>
              <a:ahLst/>
              <a:cxnLst/>
              <a:rect l="l" t="t" r="r" b="b"/>
              <a:pathLst>
                <a:path w="181609" h="34925">
                  <a:moveTo>
                    <a:pt x="96113" y="0"/>
                  </a:moveTo>
                  <a:lnTo>
                    <a:pt x="68672" y="1446"/>
                  </a:lnTo>
                  <a:lnTo>
                    <a:pt x="43132" y="5592"/>
                  </a:lnTo>
                  <a:lnTo>
                    <a:pt x="20054" y="12146"/>
                  </a:lnTo>
                  <a:lnTo>
                    <a:pt x="0" y="20815"/>
                  </a:lnTo>
                  <a:lnTo>
                    <a:pt x="26301" y="34569"/>
                  </a:lnTo>
                  <a:lnTo>
                    <a:pt x="42103" y="29714"/>
                  </a:lnTo>
                  <a:lnTo>
                    <a:pt x="59245" y="26154"/>
                  </a:lnTo>
                  <a:lnTo>
                    <a:pt x="77368" y="23962"/>
                  </a:lnTo>
                  <a:lnTo>
                    <a:pt x="96113" y="23215"/>
                  </a:lnTo>
                  <a:lnTo>
                    <a:pt x="109670" y="23591"/>
                  </a:lnTo>
                  <a:lnTo>
                    <a:pt x="122494" y="24669"/>
                  </a:lnTo>
                  <a:lnTo>
                    <a:pt x="134561" y="26376"/>
                  </a:lnTo>
                  <a:lnTo>
                    <a:pt x="145846" y="28638"/>
                  </a:lnTo>
                  <a:lnTo>
                    <a:pt x="153803" y="26557"/>
                  </a:lnTo>
                  <a:lnTo>
                    <a:pt x="161417" y="24166"/>
                  </a:lnTo>
                  <a:lnTo>
                    <a:pt x="168649" y="21467"/>
                  </a:lnTo>
                  <a:lnTo>
                    <a:pt x="179158" y="16611"/>
                  </a:lnTo>
                  <a:lnTo>
                    <a:pt x="180987" y="15595"/>
                  </a:lnTo>
                  <a:lnTo>
                    <a:pt x="162470" y="9054"/>
                  </a:lnTo>
                  <a:lnTo>
                    <a:pt x="141927" y="4149"/>
                  </a:lnTo>
                  <a:lnTo>
                    <a:pt x="119696" y="1068"/>
                  </a:lnTo>
                  <a:lnTo>
                    <a:pt x="96113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587659" y="208935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96126" y="0"/>
                  </a:moveTo>
                  <a:lnTo>
                    <a:pt x="68672" y="1445"/>
                  </a:lnTo>
                  <a:lnTo>
                    <a:pt x="43129" y="5587"/>
                  </a:lnTo>
                  <a:lnTo>
                    <a:pt x="20052" y="12140"/>
                  </a:lnTo>
                  <a:lnTo>
                    <a:pt x="0" y="20815"/>
                  </a:lnTo>
                  <a:lnTo>
                    <a:pt x="26301" y="34569"/>
                  </a:lnTo>
                  <a:lnTo>
                    <a:pt x="42103" y="29714"/>
                  </a:lnTo>
                  <a:lnTo>
                    <a:pt x="59247" y="26154"/>
                  </a:lnTo>
                  <a:lnTo>
                    <a:pt x="77374" y="23962"/>
                  </a:lnTo>
                  <a:lnTo>
                    <a:pt x="96126" y="23215"/>
                  </a:lnTo>
                  <a:lnTo>
                    <a:pt x="142378" y="27828"/>
                  </a:lnTo>
                  <a:lnTo>
                    <a:pt x="177601" y="39404"/>
                  </a:lnTo>
                  <a:lnTo>
                    <a:pt x="200030" y="54548"/>
                  </a:lnTo>
                  <a:lnTo>
                    <a:pt x="207898" y="69862"/>
                  </a:lnTo>
                  <a:lnTo>
                    <a:pt x="200030" y="85177"/>
                  </a:lnTo>
                  <a:lnTo>
                    <a:pt x="177601" y="100320"/>
                  </a:lnTo>
                  <a:lnTo>
                    <a:pt x="142378" y="111896"/>
                  </a:lnTo>
                  <a:lnTo>
                    <a:pt x="96126" y="116509"/>
                  </a:lnTo>
                  <a:lnTo>
                    <a:pt x="96126" y="139725"/>
                  </a:lnTo>
                  <a:lnTo>
                    <a:pt x="148668" y="134235"/>
                  </a:lnTo>
                  <a:lnTo>
                    <a:pt x="191576" y="119262"/>
                  </a:lnTo>
                  <a:lnTo>
                    <a:pt x="220506" y="97055"/>
                  </a:lnTo>
                  <a:lnTo>
                    <a:pt x="231114" y="69862"/>
                  </a:lnTo>
                  <a:lnTo>
                    <a:pt x="220506" y="42669"/>
                  </a:lnTo>
                  <a:lnTo>
                    <a:pt x="191576" y="20462"/>
                  </a:lnTo>
                  <a:lnTo>
                    <a:pt x="148668" y="5490"/>
                  </a:lnTo>
                  <a:lnTo>
                    <a:pt x="96126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30" name="object 1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26102" y="3287613"/>
            <a:ext cx="232864" cy="232871"/>
          </a:xfrm>
          <a:prstGeom prst="rect">
            <a:avLst/>
          </a:prstGeom>
        </p:spPr>
      </p:pic>
      <p:sp>
        <p:nvSpPr>
          <p:cNvPr id="131" name="object 131"/>
          <p:cNvSpPr txBox="1"/>
          <p:nvPr/>
        </p:nvSpPr>
        <p:spPr>
          <a:xfrm>
            <a:off x="8347376" y="1147777"/>
            <a:ext cx="146629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spc="-44" dirty="0">
                <a:solidFill>
                  <a:srgbClr val="102A4B"/>
                </a:solidFill>
                <a:latin typeface="Arial"/>
                <a:cs typeface="Arial"/>
              </a:rPr>
              <a:t>Chang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e</a:t>
            </a:r>
            <a:r>
              <a:rPr sz="1059" b="1" spc="-35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Implementat</a:t>
            </a:r>
            <a:r>
              <a:rPr sz="1059" b="1" spc="-49" dirty="0">
                <a:solidFill>
                  <a:srgbClr val="102A4B"/>
                </a:solidFill>
                <a:latin typeface="Arial"/>
                <a:cs typeface="Arial"/>
              </a:rPr>
              <a:t>ion</a:t>
            </a:r>
            <a:endParaRPr sz="1059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8475833" y="1304704"/>
            <a:ext cx="1248896" cy="5488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R="33059" algn="ctr">
              <a:spcBef>
                <a:spcPts val="88"/>
              </a:spcBef>
            </a:pP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Lead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 Time</a:t>
            </a:r>
            <a:endParaRPr sz="1059">
              <a:latin typeface="Arial"/>
              <a:cs typeface="Arial"/>
            </a:endParaRPr>
          </a:p>
          <a:p>
            <a:pPr marL="10646" marR="4483" algn="ctr">
              <a:lnSpc>
                <a:spcPct val="107200"/>
              </a:lnSpc>
              <a:spcBef>
                <a:spcPts val="613"/>
              </a:spcBef>
            </a:pPr>
            <a:r>
              <a:rPr sz="618" spc="4" dirty="0">
                <a:latin typeface="Microsoft Sans Serif"/>
                <a:cs typeface="Microsoft Sans Serif"/>
              </a:rPr>
              <a:t>affects </a:t>
            </a:r>
            <a:r>
              <a:rPr sz="618" spc="18" dirty="0">
                <a:latin typeface="Microsoft Sans Serif"/>
                <a:cs typeface="Microsoft Sans Serif"/>
              </a:rPr>
              <a:t>the </a:t>
            </a:r>
            <a:r>
              <a:rPr sz="618" spc="9" dirty="0">
                <a:latin typeface="Microsoft Sans Serif"/>
                <a:cs typeface="Microsoft Sans Serif"/>
              </a:rPr>
              <a:t>number </a:t>
            </a:r>
            <a:r>
              <a:rPr sz="618" spc="26" dirty="0">
                <a:latin typeface="Microsoft Sans Serif"/>
                <a:cs typeface="Microsoft Sans Serif"/>
              </a:rPr>
              <a:t>of </a:t>
            </a:r>
            <a:r>
              <a:rPr sz="618" spc="-13" dirty="0">
                <a:latin typeface="Microsoft Sans Serif"/>
                <a:cs typeface="Microsoft Sans Serif"/>
              </a:rPr>
              <a:t>releases </a:t>
            </a:r>
            <a:r>
              <a:rPr sz="618" spc="18" dirty="0">
                <a:latin typeface="Microsoft Sans Serif"/>
                <a:cs typeface="Microsoft Sans Serif"/>
              </a:rPr>
              <a:t>per </a:t>
            </a:r>
            <a:r>
              <a:rPr sz="618" spc="-154" dirty="0">
                <a:latin typeface="Microsoft Sans Serif"/>
                <a:cs typeface="Microsoft Sans Serif"/>
              </a:rPr>
              <a:t> </a:t>
            </a:r>
            <a:r>
              <a:rPr sz="618" spc="-26" dirty="0">
                <a:latin typeface="Microsoft Sans Serif"/>
                <a:cs typeface="Microsoft Sans Serif"/>
              </a:rPr>
              <a:t>a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given </a:t>
            </a:r>
            <a:r>
              <a:rPr sz="618" spc="18" dirty="0">
                <a:latin typeface="Microsoft Sans Serif"/>
                <a:cs typeface="Microsoft Sans Serif"/>
              </a:rPr>
              <a:t>period</a:t>
            </a:r>
            <a:r>
              <a:rPr sz="618" dirty="0">
                <a:latin typeface="Microsoft Sans Serif"/>
                <a:cs typeface="Microsoft Sans Serif"/>
              </a:rPr>
              <a:t> and</a:t>
            </a:r>
            <a:r>
              <a:rPr sz="618" spc="4" dirty="0">
                <a:latin typeface="Microsoft Sans Serif"/>
                <a:cs typeface="Microsoft Sans Serif"/>
              </a:rPr>
              <a:t> overall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product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roadmap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planning.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8717036" y="2749187"/>
            <a:ext cx="1265704" cy="44707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algn="ctr">
              <a:spcBef>
                <a:spcPts val="88"/>
              </a:spcBef>
            </a:pPr>
            <a:r>
              <a:rPr sz="1059" b="1" spc="-26" dirty="0">
                <a:solidFill>
                  <a:srgbClr val="102A4B"/>
                </a:solidFill>
                <a:latin typeface="Arial"/>
                <a:cs typeface="Arial"/>
              </a:rPr>
              <a:t>Frequency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of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44" dirty="0">
                <a:solidFill>
                  <a:srgbClr val="102A4B"/>
                </a:solidFill>
                <a:latin typeface="Arial"/>
                <a:cs typeface="Arial"/>
              </a:rPr>
              <a:t>Builds</a:t>
            </a:r>
            <a:endParaRPr sz="1059">
              <a:latin typeface="Arial"/>
              <a:cs typeface="Arial"/>
            </a:endParaRPr>
          </a:p>
          <a:p>
            <a:pPr marL="145684" marR="138960" algn="ctr">
              <a:lnSpc>
                <a:spcPct val="107200"/>
              </a:lnSpc>
              <a:spcBef>
                <a:spcPts val="600"/>
              </a:spcBef>
            </a:pPr>
            <a:r>
              <a:rPr sz="618" dirty="0">
                <a:latin typeface="Microsoft Sans Serif"/>
                <a:cs typeface="Microsoft Sans Serif"/>
              </a:rPr>
              <a:t>indicates</a:t>
            </a:r>
            <a:r>
              <a:rPr sz="618" spc="-9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overall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output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dirty="0">
                <a:latin typeface="Microsoft Sans Serif"/>
                <a:cs typeface="Microsoft Sans Serif"/>
              </a:rPr>
              <a:t>and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activity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of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project.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5304442" y="2741791"/>
            <a:ext cx="1255619" cy="44707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algn="ctr">
              <a:spcBef>
                <a:spcPts val="88"/>
              </a:spcBef>
            </a:pP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Average </a:t>
            </a:r>
            <a:r>
              <a:rPr sz="1059" b="1" spc="-31" dirty="0">
                <a:solidFill>
                  <a:srgbClr val="102A4B"/>
                </a:solidFill>
                <a:latin typeface="Arial"/>
                <a:cs typeface="Arial"/>
              </a:rPr>
              <a:t>Build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Time</a:t>
            </a:r>
            <a:endParaRPr sz="1059">
              <a:latin typeface="Arial"/>
              <a:cs typeface="Arial"/>
            </a:endParaRPr>
          </a:p>
          <a:p>
            <a:pPr marL="111504" marR="99177" algn="ctr">
              <a:lnSpc>
                <a:spcPct val="107200"/>
              </a:lnSpc>
              <a:spcBef>
                <a:spcPts val="574"/>
              </a:spcBef>
            </a:pPr>
            <a:r>
              <a:rPr sz="618" dirty="0">
                <a:latin typeface="Microsoft Sans Serif"/>
                <a:cs typeface="Microsoft Sans Serif"/>
              </a:rPr>
              <a:t>indicates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dirty="0">
                <a:latin typeface="Microsoft Sans Serif"/>
                <a:cs typeface="Microsoft Sans Serif"/>
              </a:rPr>
              <a:t>average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time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40" dirty="0">
                <a:latin typeface="Microsoft Sans Serif"/>
                <a:cs typeface="Microsoft Sans Serif"/>
              </a:rPr>
              <a:t>to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perform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-26" dirty="0">
                <a:latin typeface="Microsoft Sans Serif"/>
                <a:cs typeface="Microsoft Sans Serif"/>
              </a:rPr>
              <a:t>a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build.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482754" y="1149121"/>
            <a:ext cx="1404657" cy="702671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4568" marR="7845" indent="-560" algn="ctr">
              <a:lnSpc>
                <a:spcPts val="1235"/>
              </a:lnSpc>
              <a:spcBef>
                <a:spcPts val="159"/>
              </a:spcBef>
            </a:pP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Number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of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Features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115" dirty="0">
                <a:solidFill>
                  <a:srgbClr val="102A4B"/>
                </a:solidFill>
                <a:latin typeface="Arial"/>
                <a:cs typeface="Arial"/>
              </a:rPr>
              <a:t>/ </a:t>
            </a:r>
            <a:r>
              <a:rPr sz="1059" b="1" spc="-28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6" dirty="0">
                <a:solidFill>
                  <a:srgbClr val="102A4B"/>
                </a:solidFill>
                <a:latin typeface="Arial"/>
                <a:cs typeface="Arial"/>
              </a:rPr>
              <a:t>User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6" dirty="0">
                <a:solidFill>
                  <a:srgbClr val="102A4B"/>
                </a:solidFill>
                <a:latin typeface="Arial"/>
                <a:cs typeface="Arial"/>
              </a:rPr>
              <a:t>Stories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per </a:t>
            </a:r>
            <a:r>
              <a:rPr sz="1059" b="1" spc="-31" dirty="0">
                <a:solidFill>
                  <a:srgbClr val="102A4B"/>
                </a:solidFill>
                <a:latin typeface="Arial"/>
                <a:cs typeface="Arial"/>
              </a:rPr>
              <a:t>Build</a:t>
            </a:r>
            <a:endParaRPr sz="1059">
              <a:latin typeface="Arial"/>
              <a:cs typeface="Arial"/>
            </a:endParaRPr>
          </a:p>
          <a:p>
            <a:pPr marL="11206" marR="4483" algn="ctr">
              <a:lnSpc>
                <a:spcPct val="107200"/>
              </a:lnSpc>
              <a:spcBef>
                <a:spcPts val="565"/>
              </a:spcBef>
            </a:pPr>
            <a:r>
              <a:rPr sz="618" dirty="0">
                <a:latin typeface="Microsoft Sans Serif"/>
                <a:cs typeface="Microsoft Sans Serif"/>
              </a:rPr>
              <a:t>indicates </a:t>
            </a:r>
            <a:r>
              <a:rPr sz="618" spc="18" dirty="0">
                <a:latin typeface="Microsoft Sans Serif"/>
                <a:cs typeface="Microsoft Sans Serif"/>
              </a:rPr>
              <a:t>the </a:t>
            </a:r>
            <a:r>
              <a:rPr sz="618" spc="9" dirty="0">
                <a:latin typeface="Microsoft Sans Serif"/>
                <a:cs typeface="Microsoft Sans Serif"/>
              </a:rPr>
              <a:t>number </a:t>
            </a:r>
            <a:r>
              <a:rPr sz="618" spc="26" dirty="0">
                <a:latin typeface="Microsoft Sans Serif"/>
                <a:cs typeface="Microsoft Sans Serif"/>
              </a:rPr>
              <a:t>of </a:t>
            </a:r>
            <a:r>
              <a:rPr sz="618" spc="-9" dirty="0">
                <a:latin typeface="Microsoft Sans Serif"/>
                <a:cs typeface="Microsoft Sans Serif"/>
              </a:rPr>
              <a:t>changes </a:t>
            </a:r>
            <a:r>
              <a:rPr sz="618" spc="13" dirty="0">
                <a:latin typeface="Microsoft Sans Serif"/>
                <a:cs typeface="Microsoft Sans Serif"/>
              </a:rPr>
              <a:t>being </a:t>
            </a:r>
            <a:r>
              <a:rPr sz="618" spc="-154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implemented </a:t>
            </a:r>
            <a:r>
              <a:rPr sz="618" dirty="0">
                <a:latin typeface="Microsoft Sans Serif"/>
                <a:cs typeface="Microsoft Sans Serif"/>
              </a:rPr>
              <a:t>and </a:t>
            </a:r>
            <a:r>
              <a:rPr sz="618" spc="-4" dirty="0">
                <a:latin typeface="Microsoft Sans Serif"/>
                <a:cs typeface="Microsoft Sans Serif"/>
              </a:rPr>
              <a:t>maps </a:t>
            </a:r>
            <a:r>
              <a:rPr sz="618" spc="40" dirty="0">
                <a:latin typeface="Microsoft Sans Serif"/>
                <a:cs typeface="Microsoft Sans Serif"/>
              </a:rPr>
              <a:t>to </a:t>
            </a:r>
            <a:r>
              <a:rPr sz="618" spc="-9" dirty="0">
                <a:latin typeface="Microsoft Sans Serif"/>
                <a:cs typeface="Microsoft Sans Serif"/>
              </a:rPr>
              <a:t>business </a:t>
            </a:r>
            <a:r>
              <a:rPr sz="618" spc="-4" dirty="0">
                <a:latin typeface="Microsoft Sans Serif"/>
                <a:cs typeface="Microsoft Sans Serif"/>
              </a:rPr>
              <a:t> value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being</a:t>
            </a:r>
            <a:r>
              <a:rPr sz="618" spc="4" dirty="0">
                <a:latin typeface="Microsoft Sans Serif"/>
                <a:cs typeface="Microsoft Sans Serif"/>
              </a:rPr>
              <a:t> created.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194021" y="3610605"/>
            <a:ext cx="906556" cy="588088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53231" marR="4483" indent="-42585">
              <a:lnSpc>
                <a:spcPts val="1235"/>
              </a:lnSpc>
              <a:spcBef>
                <a:spcPts val="159"/>
              </a:spcBef>
            </a:pP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Percentage</a:t>
            </a:r>
            <a:r>
              <a:rPr sz="1059" b="1" spc="-6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of </a:t>
            </a:r>
            <a:r>
              <a:rPr sz="1059" b="1" spc="-28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3" dirty="0">
                <a:solidFill>
                  <a:srgbClr val="102A4B"/>
                </a:solidFill>
                <a:latin typeface="Arial"/>
                <a:cs typeface="Arial"/>
              </a:rPr>
              <a:t>Failed</a:t>
            </a: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44" dirty="0">
                <a:solidFill>
                  <a:srgbClr val="102A4B"/>
                </a:solidFill>
                <a:latin typeface="Arial"/>
                <a:cs typeface="Arial"/>
              </a:rPr>
              <a:t>Builds</a:t>
            </a:r>
            <a:endParaRPr sz="1059">
              <a:latin typeface="Arial"/>
              <a:cs typeface="Arial"/>
            </a:endParaRPr>
          </a:p>
          <a:p>
            <a:pPr marL="56032" marR="13448" indent="-45386">
              <a:lnSpc>
                <a:spcPct val="107200"/>
              </a:lnSpc>
              <a:spcBef>
                <a:spcPts val="525"/>
              </a:spcBef>
            </a:pPr>
            <a:r>
              <a:rPr sz="618" spc="4" dirty="0">
                <a:latin typeface="Microsoft Sans Serif"/>
                <a:cs typeface="Microsoft Sans Serif"/>
              </a:rPr>
              <a:t>impacts</a:t>
            </a:r>
            <a:r>
              <a:rPr sz="618" spc="-18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spc="-13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overall</a:t>
            </a:r>
            <a:r>
              <a:rPr sz="618" spc="-13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team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output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due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40" dirty="0">
                <a:latin typeface="Microsoft Sans Serif"/>
                <a:cs typeface="Microsoft Sans Serif"/>
              </a:rPr>
              <a:t>to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rework.</a:t>
            </a:r>
            <a:endParaRPr sz="618">
              <a:latin typeface="Microsoft Sans Serif"/>
              <a:cs typeface="Microsoft Sans Serif"/>
            </a:endParaRPr>
          </a:p>
        </p:txBody>
      </p:sp>
      <p:pic>
        <p:nvPicPr>
          <p:cNvPr id="137" name="object 1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04630" y="2489773"/>
            <a:ext cx="89087" cy="89086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58500" y="2489773"/>
            <a:ext cx="89087" cy="89086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51670" y="2489773"/>
            <a:ext cx="89097" cy="89086"/>
          </a:xfrm>
          <a:prstGeom prst="rect">
            <a:avLst/>
          </a:prstGeom>
        </p:spPr>
      </p:pic>
      <p:grpSp>
        <p:nvGrpSpPr>
          <p:cNvPr id="140" name="object 140"/>
          <p:cNvGrpSpPr/>
          <p:nvPr/>
        </p:nvGrpSpPr>
        <p:grpSpPr>
          <a:xfrm>
            <a:off x="5778514" y="2391711"/>
            <a:ext cx="313765" cy="287991"/>
            <a:chOff x="4669383" y="2710606"/>
            <a:chExt cx="355600" cy="326390"/>
          </a:xfrm>
        </p:grpSpPr>
        <p:sp>
          <p:nvSpPr>
            <p:cNvPr id="141" name="object 141"/>
            <p:cNvSpPr/>
            <p:nvPr/>
          </p:nvSpPr>
          <p:spPr>
            <a:xfrm>
              <a:off x="4678150" y="2873560"/>
              <a:ext cx="337820" cy="0"/>
            </a:xfrm>
            <a:custGeom>
              <a:avLst/>
              <a:gdLst/>
              <a:ahLst/>
              <a:cxnLst/>
              <a:rect l="l" t="t" r="r" b="b"/>
              <a:pathLst>
                <a:path w="337820">
                  <a:moveTo>
                    <a:pt x="0" y="0"/>
                  </a:moveTo>
                  <a:lnTo>
                    <a:pt x="337604" y="0"/>
                  </a:lnTo>
                </a:path>
              </a:pathLst>
            </a:custGeom>
            <a:ln w="19050">
              <a:solidFill>
                <a:srgbClr val="F4AC5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2" name="object 1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96469" y="2823076"/>
              <a:ext cx="100965" cy="10097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3551" y="2710606"/>
              <a:ext cx="100965" cy="10097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9383" y="2935547"/>
              <a:ext cx="100965" cy="100964"/>
            </a:xfrm>
            <a:prstGeom prst="rect">
              <a:avLst/>
            </a:prstGeom>
          </p:spPr>
        </p:pic>
      </p:grpSp>
      <p:pic>
        <p:nvPicPr>
          <p:cNvPr id="145" name="object 14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62929" y="963251"/>
            <a:ext cx="89087" cy="89097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17788" y="963251"/>
            <a:ext cx="89087" cy="89097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0359" y="833138"/>
            <a:ext cx="89086" cy="89097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23040" y="898194"/>
            <a:ext cx="89087" cy="89097"/>
          </a:xfrm>
          <a:prstGeom prst="rect">
            <a:avLst/>
          </a:prstGeom>
        </p:spPr>
      </p:pic>
      <p:grpSp>
        <p:nvGrpSpPr>
          <p:cNvPr id="149" name="object 149"/>
          <p:cNvGrpSpPr/>
          <p:nvPr/>
        </p:nvGrpSpPr>
        <p:grpSpPr>
          <a:xfrm>
            <a:off x="9059255" y="901443"/>
            <a:ext cx="86285" cy="82924"/>
            <a:chOff x="8387556" y="1021636"/>
            <a:chExt cx="97790" cy="93980"/>
          </a:xfrm>
        </p:grpSpPr>
        <p:sp>
          <p:nvSpPr>
            <p:cNvPr id="150" name="object 150"/>
            <p:cNvSpPr/>
            <p:nvPr/>
          </p:nvSpPr>
          <p:spPr>
            <a:xfrm>
              <a:off x="8434529" y="1031161"/>
              <a:ext cx="41275" cy="74930"/>
            </a:xfrm>
            <a:custGeom>
              <a:avLst/>
              <a:gdLst/>
              <a:ahLst/>
              <a:cxnLst/>
              <a:rect l="l" t="t" r="r" b="b"/>
              <a:pathLst>
                <a:path w="41275" h="74930">
                  <a:moveTo>
                    <a:pt x="0" y="0"/>
                  </a:moveTo>
                  <a:lnTo>
                    <a:pt x="40805" y="37274"/>
                  </a:lnTo>
                  <a:lnTo>
                    <a:pt x="0" y="74561"/>
                  </a:lnTo>
                </a:path>
              </a:pathLst>
            </a:custGeom>
            <a:ln w="19050">
              <a:solidFill>
                <a:srgbClr val="F4AC5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87556" y="1068435"/>
              <a:ext cx="88265" cy="0"/>
            </a:xfrm>
            <a:custGeom>
              <a:avLst/>
              <a:gdLst/>
              <a:ahLst/>
              <a:cxnLst/>
              <a:rect l="l" t="t" r="r" b="b"/>
              <a:pathLst>
                <a:path w="88265">
                  <a:moveTo>
                    <a:pt x="87782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387556" y="1068435"/>
              <a:ext cx="88265" cy="0"/>
            </a:xfrm>
            <a:custGeom>
              <a:avLst/>
              <a:gdLst/>
              <a:ahLst/>
              <a:cxnLst/>
              <a:rect l="l" t="t" r="r" b="b"/>
              <a:pathLst>
                <a:path w="88265">
                  <a:moveTo>
                    <a:pt x="87782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4AC5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53" name="object 15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189750" y="898194"/>
            <a:ext cx="89087" cy="89097"/>
          </a:xfrm>
          <a:prstGeom prst="rect">
            <a:avLst/>
          </a:prstGeom>
        </p:spPr>
      </p:pic>
      <p:sp>
        <p:nvSpPr>
          <p:cNvPr id="154" name="object 154"/>
          <p:cNvSpPr txBox="1"/>
          <p:nvPr/>
        </p:nvSpPr>
        <p:spPr>
          <a:xfrm>
            <a:off x="2827997" y="203369"/>
            <a:ext cx="878541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4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618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2215288" y="241091"/>
            <a:ext cx="50426" cy="50426"/>
            <a:chOff x="631059" y="273236"/>
            <a:chExt cx="57150" cy="57150"/>
          </a:xfrm>
        </p:grpSpPr>
        <p:sp>
          <p:nvSpPr>
            <p:cNvPr id="156" name="object 156"/>
            <p:cNvSpPr/>
            <p:nvPr/>
          </p:nvSpPr>
          <p:spPr>
            <a:xfrm>
              <a:off x="634234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34234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2525309" y="241091"/>
            <a:ext cx="50426" cy="50426"/>
            <a:chOff x="982417" y="273236"/>
            <a:chExt cx="57150" cy="57150"/>
          </a:xfrm>
        </p:grpSpPr>
        <p:sp>
          <p:nvSpPr>
            <p:cNvPr id="159" name="object 159"/>
            <p:cNvSpPr/>
            <p:nvPr/>
          </p:nvSpPr>
          <p:spPr>
            <a:xfrm>
              <a:off x="985592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85592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61" name="object 16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034543" y="204089"/>
            <a:ext cx="124284" cy="124284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2370298" y="241091"/>
            <a:ext cx="50426" cy="50426"/>
            <a:chOff x="806738" y="273236"/>
            <a:chExt cx="57150" cy="57150"/>
          </a:xfrm>
        </p:grpSpPr>
        <p:sp>
          <p:nvSpPr>
            <p:cNvPr id="163" name="object 163"/>
            <p:cNvSpPr/>
            <p:nvPr/>
          </p:nvSpPr>
          <p:spPr>
            <a:xfrm>
              <a:off x="809913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09913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65" name="object 165"/>
          <p:cNvSpPr txBox="1">
            <a:spLocks noGrp="1"/>
          </p:cNvSpPr>
          <p:nvPr>
            <p:ph type="sldNum" sz="quarter" idx="7"/>
          </p:nvPr>
        </p:nvSpPr>
        <p:spPr>
          <a:xfrm>
            <a:off x="9563087" y="7278870"/>
            <a:ext cx="1473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102A4B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US" spc="-5" smtClean="0"/>
              <a:pPr marL="38100">
                <a:spcBef>
                  <a:spcPts val="100"/>
                </a:spcBef>
              </a:pPr>
              <a:t>117</a:t>
            </a:fld>
            <a:endParaRPr spc="-4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40818" y="0"/>
            <a:ext cx="3092824" cy="6858000"/>
          </a:xfrm>
          <a:custGeom>
            <a:avLst/>
            <a:gdLst/>
            <a:ahLst/>
            <a:cxnLst/>
            <a:rect l="l" t="t" r="r" b="b"/>
            <a:pathLst>
              <a:path w="3505200" h="7772400">
                <a:moveTo>
                  <a:pt x="3505073" y="0"/>
                </a:moveTo>
                <a:lnTo>
                  <a:pt x="0" y="0"/>
                </a:lnTo>
                <a:lnTo>
                  <a:pt x="0" y="7772400"/>
                </a:lnTo>
                <a:lnTo>
                  <a:pt x="3505073" y="7772400"/>
                </a:lnTo>
                <a:lnTo>
                  <a:pt x="3505073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3300116" y="3492844"/>
            <a:ext cx="117662" cy="797299"/>
          </a:xfrm>
          <a:custGeom>
            <a:avLst/>
            <a:gdLst/>
            <a:ahLst/>
            <a:cxnLst/>
            <a:rect l="l" t="t" r="r" b="b"/>
            <a:pathLst>
              <a:path w="133350" h="903604">
                <a:moveTo>
                  <a:pt x="124675" y="0"/>
                </a:moveTo>
                <a:lnTo>
                  <a:pt x="128378" y="45927"/>
                </a:lnTo>
                <a:lnTo>
                  <a:pt x="131040" y="92144"/>
                </a:lnTo>
                <a:lnTo>
                  <a:pt x="132646" y="138638"/>
                </a:lnTo>
                <a:lnTo>
                  <a:pt x="133184" y="185394"/>
                </a:lnTo>
                <a:lnTo>
                  <a:pt x="132558" y="235864"/>
                </a:lnTo>
                <a:lnTo>
                  <a:pt x="130689" y="286026"/>
                </a:lnTo>
                <a:lnTo>
                  <a:pt x="127591" y="335865"/>
                </a:lnTo>
                <a:lnTo>
                  <a:pt x="123280" y="385366"/>
                </a:lnTo>
                <a:lnTo>
                  <a:pt x="117770" y="434514"/>
                </a:lnTo>
                <a:lnTo>
                  <a:pt x="111076" y="483295"/>
                </a:lnTo>
                <a:lnTo>
                  <a:pt x="103214" y="531694"/>
                </a:lnTo>
                <a:lnTo>
                  <a:pt x="94196" y="579695"/>
                </a:lnTo>
                <a:lnTo>
                  <a:pt x="84040" y="627285"/>
                </a:lnTo>
                <a:lnTo>
                  <a:pt x="72759" y="674449"/>
                </a:lnTo>
                <a:lnTo>
                  <a:pt x="60368" y="721171"/>
                </a:lnTo>
                <a:lnTo>
                  <a:pt x="46881" y="767437"/>
                </a:lnTo>
                <a:lnTo>
                  <a:pt x="32315" y="813232"/>
                </a:lnTo>
                <a:lnTo>
                  <a:pt x="16682" y="858541"/>
                </a:lnTo>
                <a:lnTo>
                  <a:pt x="0" y="903351"/>
                </a:lnTo>
              </a:path>
            </a:pathLst>
          </a:custGeom>
          <a:ln w="76200">
            <a:solidFill>
              <a:srgbClr val="F4AC55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1658471" y="4563876"/>
            <a:ext cx="1507751" cy="852207"/>
          </a:xfrm>
          <a:custGeom>
            <a:avLst/>
            <a:gdLst/>
            <a:ahLst/>
            <a:cxnLst/>
            <a:rect l="l" t="t" r="r" b="b"/>
            <a:pathLst>
              <a:path w="1708785" h="965835">
                <a:moveTo>
                  <a:pt x="1708325" y="0"/>
                </a:moveTo>
                <a:lnTo>
                  <a:pt x="1682914" y="40989"/>
                </a:lnTo>
                <a:lnTo>
                  <a:pt x="1656549" y="81310"/>
                </a:lnTo>
                <a:lnTo>
                  <a:pt x="1629244" y="120948"/>
                </a:lnTo>
                <a:lnTo>
                  <a:pt x="1601015" y="159887"/>
                </a:lnTo>
                <a:lnTo>
                  <a:pt x="1571878" y="198110"/>
                </a:lnTo>
                <a:lnTo>
                  <a:pt x="1541849" y="235603"/>
                </a:lnTo>
                <a:lnTo>
                  <a:pt x="1510944" y="272349"/>
                </a:lnTo>
                <a:lnTo>
                  <a:pt x="1479179" y="308333"/>
                </a:lnTo>
                <a:lnTo>
                  <a:pt x="1446568" y="343538"/>
                </a:lnTo>
                <a:lnTo>
                  <a:pt x="1413129" y="377949"/>
                </a:lnTo>
                <a:lnTo>
                  <a:pt x="1378877" y="411551"/>
                </a:lnTo>
                <a:lnTo>
                  <a:pt x="1343828" y="444326"/>
                </a:lnTo>
                <a:lnTo>
                  <a:pt x="1307997" y="476260"/>
                </a:lnTo>
                <a:lnTo>
                  <a:pt x="1271400" y="507337"/>
                </a:lnTo>
                <a:lnTo>
                  <a:pt x="1234054" y="537541"/>
                </a:lnTo>
                <a:lnTo>
                  <a:pt x="1195973" y="566856"/>
                </a:lnTo>
                <a:lnTo>
                  <a:pt x="1157174" y="595266"/>
                </a:lnTo>
                <a:lnTo>
                  <a:pt x="1117673" y="622755"/>
                </a:lnTo>
                <a:lnTo>
                  <a:pt x="1077486" y="649308"/>
                </a:lnTo>
                <a:lnTo>
                  <a:pt x="1036627" y="674909"/>
                </a:lnTo>
                <a:lnTo>
                  <a:pt x="995113" y="699542"/>
                </a:lnTo>
                <a:lnTo>
                  <a:pt x="952961" y="723192"/>
                </a:lnTo>
                <a:lnTo>
                  <a:pt x="910184" y="745842"/>
                </a:lnTo>
                <a:lnTo>
                  <a:pt x="866800" y="767476"/>
                </a:lnTo>
                <a:lnTo>
                  <a:pt x="822825" y="788079"/>
                </a:lnTo>
                <a:lnTo>
                  <a:pt x="778273" y="807635"/>
                </a:lnTo>
                <a:lnTo>
                  <a:pt x="733161" y="826129"/>
                </a:lnTo>
                <a:lnTo>
                  <a:pt x="687505" y="843544"/>
                </a:lnTo>
                <a:lnTo>
                  <a:pt x="641321" y="859864"/>
                </a:lnTo>
                <a:lnTo>
                  <a:pt x="594623" y="875075"/>
                </a:lnTo>
                <a:lnTo>
                  <a:pt x="547429" y="889159"/>
                </a:lnTo>
                <a:lnTo>
                  <a:pt x="499753" y="902102"/>
                </a:lnTo>
                <a:lnTo>
                  <a:pt x="451612" y="913886"/>
                </a:lnTo>
                <a:lnTo>
                  <a:pt x="403021" y="924498"/>
                </a:lnTo>
                <a:lnTo>
                  <a:pt x="353997" y="933920"/>
                </a:lnTo>
                <a:lnTo>
                  <a:pt x="304555" y="942137"/>
                </a:lnTo>
                <a:lnTo>
                  <a:pt x="254710" y="949134"/>
                </a:lnTo>
                <a:lnTo>
                  <a:pt x="204480" y="954894"/>
                </a:lnTo>
                <a:lnTo>
                  <a:pt x="153878" y="959401"/>
                </a:lnTo>
                <a:lnTo>
                  <a:pt x="102922" y="962640"/>
                </a:lnTo>
                <a:lnTo>
                  <a:pt x="51628" y="964595"/>
                </a:lnTo>
                <a:lnTo>
                  <a:pt x="10" y="965250"/>
                </a:lnTo>
              </a:path>
            </a:pathLst>
          </a:custGeom>
          <a:ln w="76200">
            <a:solidFill>
              <a:srgbClr val="F4AC55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" name="object 5"/>
          <p:cNvGrpSpPr/>
          <p:nvPr/>
        </p:nvGrpSpPr>
        <p:grpSpPr>
          <a:xfrm>
            <a:off x="1624854" y="1863661"/>
            <a:ext cx="2861422" cy="1592356"/>
            <a:chOff x="-38099" y="2112149"/>
            <a:chExt cx="3242945" cy="1804670"/>
          </a:xfrm>
        </p:grpSpPr>
        <p:sp>
          <p:nvSpPr>
            <p:cNvPr id="6" name="object 6"/>
            <p:cNvSpPr/>
            <p:nvPr/>
          </p:nvSpPr>
          <p:spPr>
            <a:xfrm>
              <a:off x="0" y="2150249"/>
              <a:ext cx="1927225" cy="1481455"/>
            </a:xfrm>
            <a:custGeom>
              <a:avLst/>
              <a:gdLst/>
              <a:ahLst/>
              <a:cxnLst/>
              <a:rect l="l" t="t" r="r" b="b"/>
              <a:pathLst>
                <a:path w="1927225" h="1481454">
                  <a:moveTo>
                    <a:pt x="0" y="0"/>
                  </a:moveTo>
                  <a:lnTo>
                    <a:pt x="50251" y="620"/>
                  </a:lnTo>
                  <a:lnTo>
                    <a:pt x="100186" y="2472"/>
                  </a:lnTo>
                  <a:lnTo>
                    <a:pt x="149801" y="5542"/>
                  </a:lnTo>
                  <a:lnTo>
                    <a:pt x="199082" y="9814"/>
                  </a:lnTo>
                  <a:lnTo>
                    <a:pt x="248013" y="15274"/>
                  </a:lnTo>
                  <a:lnTo>
                    <a:pt x="296580" y="21907"/>
                  </a:lnTo>
                  <a:lnTo>
                    <a:pt x="344768" y="29699"/>
                  </a:lnTo>
                  <a:lnTo>
                    <a:pt x="392564" y="38635"/>
                  </a:lnTo>
                  <a:lnTo>
                    <a:pt x="439952" y="48701"/>
                  </a:lnTo>
                  <a:lnTo>
                    <a:pt x="486918" y="59882"/>
                  </a:lnTo>
                  <a:lnTo>
                    <a:pt x="533446" y="72163"/>
                  </a:lnTo>
                  <a:lnTo>
                    <a:pt x="579524" y="85530"/>
                  </a:lnTo>
                  <a:lnTo>
                    <a:pt x="625136" y="99969"/>
                  </a:lnTo>
                  <a:lnTo>
                    <a:pt x="670267" y="115465"/>
                  </a:lnTo>
                  <a:lnTo>
                    <a:pt x="714903" y="132002"/>
                  </a:lnTo>
                  <a:lnTo>
                    <a:pt x="759030" y="149568"/>
                  </a:lnTo>
                  <a:lnTo>
                    <a:pt x="802632" y="168146"/>
                  </a:lnTo>
                  <a:lnTo>
                    <a:pt x="845696" y="187723"/>
                  </a:lnTo>
                  <a:lnTo>
                    <a:pt x="888206" y="208284"/>
                  </a:lnTo>
                  <a:lnTo>
                    <a:pt x="930148" y="229815"/>
                  </a:lnTo>
                  <a:lnTo>
                    <a:pt x="971508" y="252300"/>
                  </a:lnTo>
                  <a:lnTo>
                    <a:pt x="1012271" y="275726"/>
                  </a:lnTo>
                  <a:lnTo>
                    <a:pt x="1052422" y="300077"/>
                  </a:lnTo>
                  <a:lnTo>
                    <a:pt x="1091947" y="325339"/>
                  </a:lnTo>
                  <a:lnTo>
                    <a:pt x="1130832" y="351498"/>
                  </a:lnTo>
                  <a:lnTo>
                    <a:pt x="1169061" y="378539"/>
                  </a:lnTo>
                  <a:lnTo>
                    <a:pt x="1206620" y="406447"/>
                  </a:lnTo>
                  <a:lnTo>
                    <a:pt x="1243495" y="435208"/>
                  </a:lnTo>
                  <a:lnTo>
                    <a:pt x="1279670" y="464808"/>
                  </a:lnTo>
                  <a:lnTo>
                    <a:pt x="1315132" y="495231"/>
                  </a:lnTo>
                  <a:lnTo>
                    <a:pt x="1349866" y="526463"/>
                  </a:lnTo>
                  <a:lnTo>
                    <a:pt x="1383857" y="558490"/>
                  </a:lnTo>
                  <a:lnTo>
                    <a:pt x="1417091" y="591296"/>
                  </a:lnTo>
                  <a:lnTo>
                    <a:pt x="1449553" y="624868"/>
                  </a:lnTo>
                  <a:lnTo>
                    <a:pt x="1481228" y="659191"/>
                  </a:lnTo>
                  <a:lnTo>
                    <a:pt x="1512103" y="694251"/>
                  </a:lnTo>
                  <a:lnTo>
                    <a:pt x="1542162" y="730032"/>
                  </a:lnTo>
                  <a:lnTo>
                    <a:pt x="1571390" y="766520"/>
                  </a:lnTo>
                  <a:lnTo>
                    <a:pt x="1599774" y="803701"/>
                  </a:lnTo>
                  <a:lnTo>
                    <a:pt x="1627299" y="841560"/>
                  </a:lnTo>
                  <a:lnTo>
                    <a:pt x="1653950" y="880082"/>
                  </a:lnTo>
                  <a:lnTo>
                    <a:pt x="1679712" y="919253"/>
                  </a:lnTo>
                  <a:lnTo>
                    <a:pt x="1704572" y="959058"/>
                  </a:lnTo>
                  <a:lnTo>
                    <a:pt x="1728513" y="999483"/>
                  </a:lnTo>
                  <a:lnTo>
                    <a:pt x="1751523" y="1040514"/>
                  </a:lnTo>
                  <a:lnTo>
                    <a:pt x="1773586" y="1082135"/>
                  </a:lnTo>
                  <a:lnTo>
                    <a:pt x="1794687" y="1124332"/>
                  </a:lnTo>
                  <a:lnTo>
                    <a:pt x="1814813" y="1167090"/>
                  </a:lnTo>
                  <a:lnTo>
                    <a:pt x="1833949" y="1210395"/>
                  </a:lnTo>
                  <a:lnTo>
                    <a:pt x="1852079" y="1254233"/>
                  </a:lnTo>
                  <a:lnTo>
                    <a:pt x="1869190" y="1298588"/>
                  </a:lnTo>
                  <a:lnTo>
                    <a:pt x="1885266" y="1343447"/>
                  </a:lnTo>
                  <a:lnTo>
                    <a:pt x="1900294" y="1388794"/>
                  </a:lnTo>
                  <a:lnTo>
                    <a:pt x="1914259" y="1434615"/>
                  </a:lnTo>
                  <a:lnTo>
                    <a:pt x="1927146" y="1480896"/>
                  </a:lnTo>
                </a:path>
              </a:pathLst>
            </a:custGeom>
            <a:ln w="76200">
              <a:solidFill>
                <a:srgbClr val="F4AC5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473735" y="3603583"/>
              <a:ext cx="1692910" cy="274955"/>
            </a:xfrm>
            <a:custGeom>
              <a:avLst/>
              <a:gdLst/>
              <a:ahLst/>
              <a:cxnLst/>
              <a:rect l="l" t="t" r="r" b="b"/>
              <a:pathLst>
                <a:path w="1692910" h="274954">
                  <a:moveTo>
                    <a:pt x="0" y="274878"/>
                  </a:moveTo>
                  <a:lnTo>
                    <a:pt x="1692427" y="0"/>
                  </a:lnTo>
                </a:path>
              </a:pathLst>
            </a:custGeom>
            <a:ln w="76199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/>
          <p:nvPr/>
        </p:nvSpPr>
        <p:spPr>
          <a:xfrm>
            <a:off x="1658471" y="4368615"/>
            <a:ext cx="1110503" cy="607359"/>
          </a:xfrm>
          <a:custGeom>
            <a:avLst/>
            <a:gdLst/>
            <a:ahLst/>
            <a:cxnLst/>
            <a:rect l="l" t="t" r="r" b="b"/>
            <a:pathLst>
              <a:path w="1258570" h="688339">
                <a:moveTo>
                  <a:pt x="1258517" y="0"/>
                </a:moveTo>
                <a:lnTo>
                  <a:pt x="1232172" y="39595"/>
                </a:lnTo>
                <a:lnTo>
                  <a:pt x="1204614" y="78291"/>
                </a:lnTo>
                <a:lnTo>
                  <a:pt x="1175872" y="116062"/>
                </a:lnTo>
                <a:lnTo>
                  <a:pt x="1145972" y="152879"/>
                </a:lnTo>
                <a:lnTo>
                  <a:pt x="1114941" y="188716"/>
                </a:lnTo>
                <a:lnTo>
                  <a:pt x="1082808" y="223546"/>
                </a:lnTo>
                <a:lnTo>
                  <a:pt x="1049597" y="257342"/>
                </a:lnTo>
                <a:lnTo>
                  <a:pt x="1015338" y="290077"/>
                </a:lnTo>
                <a:lnTo>
                  <a:pt x="980056" y="321723"/>
                </a:lnTo>
                <a:lnTo>
                  <a:pt x="943779" y="352253"/>
                </a:lnTo>
                <a:lnTo>
                  <a:pt x="906534" y="381641"/>
                </a:lnTo>
                <a:lnTo>
                  <a:pt x="868348" y="409860"/>
                </a:lnTo>
                <a:lnTo>
                  <a:pt x="829248" y="436881"/>
                </a:lnTo>
                <a:lnTo>
                  <a:pt x="789261" y="462679"/>
                </a:lnTo>
                <a:lnTo>
                  <a:pt x="748414" y="487226"/>
                </a:lnTo>
                <a:lnTo>
                  <a:pt x="706734" y="510495"/>
                </a:lnTo>
                <a:lnTo>
                  <a:pt x="664249" y="532459"/>
                </a:lnTo>
                <a:lnTo>
                  <a:pt x="620985" y="553091"/>
                </a:lnTo>
                <a:lnTo>
                  <a:pt x="576969" y="572364"/>
                </a:lnTo>
                <a:lnTo>
                  <a:pt x="532229" y="590251"/>
                </a:lnTo>
                <a:lnTo>
                  <a:pt x="486792" y="606724"/>
                </a:lnTo>
                <a:lnTo>
                  <a:pt x="440684" y="621757"/>
                </a:lnTo>
                <a:lnTo>
                  <a:pt x="393932" y="635322"/>
                </a:lnTo>
                <a:lnTo>
                  <a:pt x="346565" y="647393"/>
                </a:lnTo>
                <a:lnTo>
                  <a:pt x="298608" y="657942"/>
                </a:lnTo>
                <a:lnTo>
                  <a:pt x="250089" y="666943"/>
                </a:lnTo>
                <a:lnTo>
                  <a:pt x="201035" y="674368"/>
                </a:lnTo>
                <a:lnTo>
                  <a:pt x="151474" y="680190"/>
                </a:lnTo>
                <a:lnTo>
                  <a:pt x="101431" y="684382"/>
                </a:lnTo>
                <a:lnTo>
                  <a:pt x="50934" y="686917"/>
                </a:lnTo>
                <a:lnTo>
                  <a:pt x="11" y="687768"/>
                </a:lnTo>
              </a:path>
            </a:pathLst>
          </a:custGeom>
          <a:ln w="762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1658471" y="2337381"/>
            <a:ext cx="1319493" cy="1760444"/>
          </a:xfrm>
          <a:custGeom>
            <a:avLst/>
            <a:gdLst/>
            <a:ahLst/>
            <a:cxnLst/>
            <a:rect l="l" t="t" r="r" b="b"/>
            <a:pathLst>
              <a:path w="1495425" h="1995170">
                <a:moveTo>
                  <a:pt x="0" y="0"/>
                </a:moveTo>
                <a:lnTo>
                  <a:pt x="48393" y="768"/>
                </a:lnTo>
                <a:lnTo>
                  <a:pt x="96391" y="3056"/>
                </a:lnTo>
                <a:lnTo>
                  <a:pt x="143983" y="6843"/>
                </a:lnTo>
                <a:lnTo>
                  <a:pt x="191144" y="12104"/>
                </a:lnTo>
                <a:lnTo>
                  <a:pt x="237851" y="18815"/>
                </a:lnTo>
                <a:lnTo>
                  <a:pt x="284082" y="26955"/>
                </a:lnTo>
                <a:lnTo>
                  <a:pt x="329813" y="36500"/>
                </a:lnTo>
                <a:lnTo>
                  <a:pt x="375021" y="47426"/>
                </a:lnTo>
                <a:lnTo>
                  <a:pt x="419683" y="59710"/>
                </a:lnTo>
                <a:lnTo>
                  <a:pt x="463775" y="73330"/>
                </a:lnTo>
                <a:lnTo>
                  <a:pt x="507275" y="88261"/>
                </a:lnTo>
                <a:lnTo>
                  <a:pt x="550158" y="104481"/>
                </a:lnTo>
                <a:lnTo>
                  <a:pt x="592403" y="121967"/>
                </a:lnTo>
                <a:lnTo>
                  <a:pt x="633986" y="140695"/>
                </a:lnTo>
                <a:lnTo>
                  <a:pt x="674883" y="160642"/>
                </a:lnTo>
                <a:lnTo>
                  <a:pt x="715071" y="181785"/>
                </a:lnTo>
                <a:lnTo>
                  <a:pt x="754527" y="204101"/>
                </a:lnTo>
                <a:lnTo>
                  <a:pt x="793229" y="227566"/>
                </a:lnTo>
                <a:lnTo>
                  <a:pt x="831152" y="252157"/>
                </a:lnTo>
                <a:lnTo>
                  <a:pt x="868274" y="277852"/>
                </a:lnTo>
                <a:lnTo>
                  <a:pt x="904571" y="304626"/>
                </a:lnTo>
                <a:lnTo>
                  <a:pt x="940020" y="332457"/>
                </a:lnTo>
                <a:lnTo>
                  <a:pt x="974598" y="361322"/>
                </a:lnTo>
                <a:lnTo>
                  <a:pt x="1008281" y="391197"/>
                </a:lnTo>
                <a:lnTo>
                  <a:pt x="1041048" y="422059"/>
                </a:lnTo>
                <a:lnTo>
                  <a:pt x="1072873" y="453885"/>
                </a:lnTo>
                <a:lnTo>
                  <a:pt x="1103735" y="486651"/>
                </a:lnTo>
                <a:lnTo>
                  <a:pt x="1133610" y="520335"/>
                </a:lnTo>
                <a:lnTo>
                  <a:pt x="1162474" y="554913"/>
                </a:lnTo>
                <a:lnTo>
                  <a:pt x="1190305" y="590362"/>
                </a:lnTo>
                <a:lnTo>
                  <a:pt x="1217079" y="626659"/>
                </a:lnTo>
                <a:lnTo>
                  <a:pt x="1242773" y="663781"/>
                </a:lnTo>
                <a:lnTo>
                  <a:pt x="1267365" y="701704"/>
                </a:lnTo>
                <a:lnTo>
                  <a:pt x="1290830" y="740406"/>
                </a:lnTo>
                <a:lnTo>
                  <a:pt x="1313145" y="779862"/>
                </a:lnTo>
                <a:lnTo>
                  <a:pt x="1334288" y="820050"/>
                </a:lnTo>
                <a:lnTo>
                  <a:pt x="1354235" y="860947"/>
                </a:lnTo>
                <a:lnTo>
                  <a:pt x="1372962" y="902530"/>
                </a:lnTo>
                <a:lnTo>
                  <a:pt x="1390448" y="944774"/>
                </a:lnTo>
                <a:lnTo>
                  <a:pt x="1406668" y="987658"/>
                </a:lnTo>
                <a:lnTo>
                  <a:pt x="1421599" y="1031157"/>
                </a:lnTo>
                <a:lnTo>
                  <a:pt x="1435218" y="1075249"/>
                </a:lnTo>
                <a:lnTo>
                  <a:pt x="1447502" y="1119911"/>
                </a:lnTo>
                <a:lnTo>
                  <a:pt x="1458428" y="1165118"/>
                </a:lnTo>
                <a:lnTo>
                  <a:pt x="1467973" y="1210849"/>
                </a:lnTo>
                <a:lnTo>
                  <a:pt x="1476112" y="1257079"/>
                </a:lnTo>
                <a:lnTo>
                  <a:pt x="1482824" y="1303786"/>
                </a:lnTo>
                <a:lnTo>
                  <a:pt x="1488085" y="1350947"/>
                </a:lnTo>
                <a:lnTo>
                  <a:pt x="1491871" y="1398538"/>
                </a:lnTo>
                <a:lnTo>
                  <a:pt x="1494160" y="1446535"/>
                </a:lnTo>
                <a:lnTo>
                  <a:pt x="1494928" y="1494917"/>
                </a:lnTo>
                <a:lnTo>
                  <a:pt x="1494027" y="1547316"/>
                </a:lnTo>
                <a:lnTo>
                  <a:pt x="1491343" y="1599262"/>
                </a:lnTo>
                <a:lnTo>
                  <a:pt x="1486906" y="1650726"/>
                </a:lnTo>
                <a:lnTo>
                  <a:pt x="1480746" y="1701678"/>
                </a:lnTo>
                <a:lnTo>
                  <a:pt x="1472892" y="1752088"/>
                </a:lnTo>
                <a:lnTo>
                  <a:pt x="1463373" y="1801928"/>
                </a:lnTo>
                <a:lnTo>
                  <a:pt x="1452219" y="1851168"/>
                </a:lnTo>
                <a:lnTo>
                  <a:pt x="1439459" y="1899778"/>
                </a:lnTo>
                <a:lnTo>
                  <a:pt x="1425123" y="1947729"/>
                </a:lnTo>
                <a:lnTo>
                  <a:pt x="1409241" y="1994992"/>
                </a:lnTo>
              </a:path>
            </a:pathLst>
          </a:custGeom>
          <a:ln w="76200">
            <a:solidFill>
              <a:srgbClr val="102A4B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0" name="object 10"/>
          <p:cNvGrpSpPr/>
          <p:nvPr/>
        </p:nvGrpSpPr>
        <p:grpSpPr>
          <a:xfrm>
            <a:off x="3121002" y="1743958"/>
            <a:ext cx="3231216" cy="1021976"/>
            <a:chOff x="1657535" y="1976485"/>
            <a:chExt cx="3662045" cy="1158240"/>
          </a:xfrm>
        </p:grpSpPr>
        <p:sp>
          <p:nvSpPr>
            <p:cNvPr id="11" name="object 11"/>
            <p:cNvSpPr/>
            <p:nvPr/>
          </p:nvSpPr>
          <p:spPr>
            <a:xfrm>
              <a:off x="1695635" y="2154629"/>
              <a:ext cx="1496060" cy="941705"/>
            </a:xfrm>
            <a:custGeom>
              <a:avLst/>
              <a:gdLst/>
              <a:ahLst/>
              <a:cxnLst/>
              <a:rect l="l" t="t" r="r" b="b"/>
              <a:pathLst>
                <a:path w="1496060" h="941705">
                  <a:moveTo>
                    <a:pt x="1495552" y="0"/>
                  </a:moveTo>
                  <a:lnTo>
                    <a:pt x="0" y="941476"/>
                  </a:lnTo>
                </a:path>
              </a:pathLst>
            </a:custGeom>
            <a:ln w="76200">
              <a:solidFill>
                <a:srgbClr val="F4AC5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3119028" y="1976485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4">
                  <a:moveTo>
                    <a:pt x="2042642" y="0"/>
                  </a:moveTo>
                  <a:lnTo>
                    <a:pt x="157492" y="0"/>
                  </a:lnTo>
                  <a:lnTo>
                    <a:pt x="107712" y="8028"/>
                  </a:lnTo>
                  <a:lnTo>
                    <a:pt x="64478" y="30386"/>
                  </a:lnTo>
                  <a:lnTo>
                    <a:pt x="30386" y="64478"/>
                  </a:lnTo>
                  <a:lnTo>
                    <a:pt x="8028" y="107712"/>
                  </a:lnTo>
                  <a:lnTo>
                    <a:pt x="0" y="157492"/>
                  </a:lnTo>
                  <a:lnTo>
                    <a:pt x="8028" y="207273"/>
                  </a:lnTo>
                  <a:lnTo>
                    <a:pt x="30386" y="250506"/>
                  </a:lnTo>
                  <a:lnTo>
                    <a:pt x="64478" y="284598"/>
                  </a:lnTo>
                  <a:lnTo>
                    <a:pt x="107712" y="306956"/>
                  </a:lnTo>
                  <a:lnTo>
                    <a:pt x="157492" y="314985"/>
                  </a:lnTo>
                  <a:lnTo>
                    <a:pt x="2042642" y="314985"/>
                  </a:lnTo>
                  <a:lnTo>
                    <a:pt x="2092423" y="306956"/>
                  </a:lnTo>
                  <a:lnTo>
                    <a:pt x="2135656" y="284598"/>
                  </a:lnTo>
                  <a:lnTo>
                    <a:pt x="2169748" y="250506"/>
                  </a:lnTo>
                  <a:lnTo>
                    <a:pt x="2192106" y="207273"/>
                  </a:lnTo>
                  <a:lnTo>
                    <a:pt x="2200135" y="157492"/>
                  </a:lnTo>
                  <a:lnTo>
                    <a:pt x="2192106" y="107712"/>
                  </a:lnTo>
                  <a:lnTo>
                    <a:pt x="2169748" y="64478"/>
                  </a:lnTo>
                  <a:lnTo>
                    <a:pt x="2135656" y="30386"/>
                  </a:lnTo>
                  <a:lnTo>
                    <a:pt x="2092423" y="8028"/>
                  </a:lnTo>
                  <a:lnTo>
                    <a:pt x="2042642" y="0"/>
                  </a:lnTo>
                  <a:close/>
                </a:path>
              </a:pathLst>
            </a:custGeom>
            <a:solidFill>
              <a:srgbClr val="F4AC5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object 13"/>
          <p:cNvSpPr/>
          <p:nvPr/>
        </p:nvSpPr>
        <p:spPr>
          <a:xfrm>
            <a:off x="4410555" y="3040673"/>
            <a:ext cx="1941419" cy="278466"/>
          </a:xfrm>
          <a:custGeom>
            <a:avLst/>
            <a:gdLst/>
            <a:ahLst/>
            <a:cxnLst/>
            <a:rect l="l" t="t" r="r" b="b"/>
            <a:pathLst>
              <a:path w="2200275" h="315595">
                <a:moveTo>
                  <a:pt x="2042642" y="0"/>
                </a:moveTo>
                <a:lnTo>
                  <a:pt x="157492" y="0"/>
                </a:lnTo>
                <a:lnTo>
                  <a:pt x="107712" y="8028"/>
                </a:lnTo>
                <a:lnTo>
                  <a:pt x="64478" y="30386"/>
                </a:lnTo>
                <a:lnTo>
                  <a:pt x="30386" y="64478"/>
                </a:lnTo>
                <a:lnTo>
                  <a:pt x="8028" y="107712"/>
                </a:lnTo>
                <a:lnTo>
                  <a:pt x="0" y="157492"/>
                </a:lnTo>
                <a:lnTo>
                  <a:pt x="8028" y="207273"/>
                </a:lnTo>
                <a:lnTo>
                  <a:pt x="30386" y="250506"/>
                </a:lnTo>
                <a:lnTo>
                  <a:pt x="64478" y="284598"/>
                </a:lnTo>
                <a:lnTo>
                  <a:pt x="107712" y="306956"/>
                </a:lnTo>
                <a:lnTo>
                  <a:pt x="157492" y="314985"/>
                </a:lnTo>
                <a:lnTo>
                  <a:pt x="2042642" y="314985"/>
                </a:lnTo>
                <a:lnTo>
                  <a:pt x="2092423" y="306956"/>
                </a:lnTo>
                <a:lnTo>
                  <a:pt x="2135656" y="284598"/>
                </a:lnTo>
                <a:lnTo>
                  <a:pt x="2169748" y="250506"/>
                </a:lnTo>
                <a:lnTo>
                  <a:pt x="2192106" y="207273"/>
                </a:lnTo>
                <a:lnTo>
                  <a:pt x="2200135" y="157492"/>
                </a:lnTo>
                <a:lnTo>
                  <a:pt x="2192106" y="107712"/>
                </a:lnTo>
                <a:lnTo>
                  <a:pt x="2169748" y="64478"/>
                </a:lnTo>
                <a:lnTo>
                  <a:pt x="2135656" y="30386"/>
                </a:lnTo>
                <a:lnTo>
                  <a:pt x="2092423" y="8028"/>
                </a:lnTo>
                <a:lnTo>
                  <a:pt x="2042642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4" name="object 14"/>
          <p:cNvGrpSpPr/>
          <p:nvPr/>
        </p:nvGrpSpPr>
        <p:grpSpPr>
          <a:xfrm>
            <a:off x="1624854" y="2775831"/>
            <a:ext cx="4727201" cy="2392456"/>
            <a:chOff x="-38100" y="3145942"/>
            <a:chExt cx="5357495" cy="2711450"/>
          </a:xfrm>
        </p:grpSpPr>
        <p:sp>
          <p:nvSpPr>
            <p:cNvPr id="15" name="object 15"/>
            <p:cNvSpPr/>
            <p:nvPr/>
          </p:nvSpPr>
          <p:spPr>
            <a:xfrm>
              <a:off x="3119184" y="5542333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5">
                  <a:moveTo>
                    <a:pt x="2042629" y="0"/>
                  </a:moveTo>
                  <a:lnTo>
                    <a:pt x="157479" y="0"/>
                  </a:lnTo>
                  <a:lnTo>
                    <a:pt x="107700" y="8028"/>
                  </a:lnTo>
                  <a:lnTo>
                    <a:pt x="64470" y="30386"/>
                  </a:lnTo>
                  <a:lnTo>
                    <a:pt x="30382" y="64478"/>
                  </a:lnTo>
                  <a:lnTo>
                    <a:pt x="8027" y="107712"/>
                  </a:lnTo>
                  <a:lnTo>
                    <a:pt x="0" y="157492"/>
                  </a:lnTo>
                  <a:lnTo>
                    <a:pt x="8027" y="207273"/>
                  </a:lnTo>
                  <a:lnTo>
                    <a:pt x="30382" y="250506"/>
                  </a:lnTo>
                  <a:lnTo>
                    <a:pt x="64470" y="284598"/>
                  </a:lnTo>
                  <a:lnTo>
                    <a:pt x="107700" y="306956"/>
                  </a:lnTo>
                  <a:lnTo>
                    <a:pt x="157479" y="314985"/>
                  </a:lnTo>
                  <a:lnTo>
                    <a:pt x="2042629" y="314985"/>
                  </a:lnTo>
                  <a:lnTo>
                    <a:pt x="2092410" y="306956"/>
                  </a:lnTo>
                  <a:lnTo>
                    <a:pt x="2135643" y="284598"/>
                  </a:lnTo>
                  <a:lnTo>
                    <a:pt x="2169736" y="250506"/>
                  </a:lnTo>
                  <a:lnTo>
                    <a:pt x="2192093" y="207273"/>
                  </a:lnTo>
                  <a:lnTo>
                    <a:pt x="2200122" y="157492"/>
                  </a:lnTo>
                  <a:lnTo>
                    <a:pt x="2192093" y="107712"/>
                  </a:lnTo>
                  <a:lnTo>
                    <a:pt x="2169736" y="64478"/>
                  </a:lnTo>
                  <a:lnTo>
                    <a:pt x="2135643" y="30386"/>
                  </a:lnTo>
                  <a:lnTo>
                    <a:pt x="2092410" y="8028"/>
                  </a:lnTo>
                  <a:lnTo>
                    <a:pt x="2042629" y="0"/>
                  </a:lnTo>
                  <a:close/>
                </a:path>
              </a:pathLst>
            </a:custGeom>
            <a:solidFill>
              <a:srgbClr val="63C0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866129" y="4558313"/>
              <a:ext cx="2334260" cy="1141730"/>
            </a:xfrm>
            <a:custGeom>
              <a:avLst/>
              <a:gdLst/>
              <a:ahLst/>
              <a:cxnLst/>
              <a:rect l="l" t="t" r="r" b="b"/>
              <a:pathLst>
                <a:path w="2334260" h="1141729">
                  <a:moveTo>
                    <a:pt x="2333701" y="114151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63C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184042"/>
              <a:ext cx="960119" cy="1920239"/>
            </a:xfrm>
            <a:custGeom>
              <a:avLst/>
              <a:gdLst/>
              <a:ahLst/>
              <a:cxnLst/>
              <a:rect l="l" t="t" r="r" b="b"/>
              <a:pathLst>
                <a:path w="960119" h="1920239">
                  <a:moveTo>
                    <a:pt x="959925" y="959904"/>
                  </a:moveTo>
                  <a:lnTo>
                    <a:pt x="958750" y="1007813"/>
                  </a:lnTo>
                  <a:lnTo>
                    <a:pt x="955263" y="1055115"/>
                  </a:lnTo>
                  <a:lnTo>
                    <a:pt x="949517" y="1101753"/>
                  </a:lnTo>
                  <a:lnTo>
                    <a:pt x="941569" y="1147673"/>
                  </a:lnTo>
                  <a:lnTo>
                    <a:pt x="931473" y="1192821"/>
                  </a:lnTo>
                  <a:lnTo>
                    <a:pt x="919283" y="1237140"/>
                  </a:lnTo>
                  <a:lnTo>
                    <a:pt x="905056" y="1280576"/>
                  </a:lnTo>
                  <a:lnTo>
                    <a:pt x="888846" y="1323074"/>
                  </a:lnTo>
                  <a:lnTo>
                    <a:pt x="870708" y="1364579"/>
                  </a:lnTo>
                  <a:lnTo>
                    <a:pt x="850698" y="1405035"/>
                  </a:lnTo>
                  <a:lnTo>
                    <a:pt x="828869" y="1444389"/>
                  </a:lnTo>
                  <a:lnTo>
                    <a:pt x="805277" y="1482585"/>
                  </a:lnTo>
                  <a:lnTo>
                    <a:pt x="779977" y="1519568"/>
                  </a:lnTo>
                  <a:lnTo>
                    <a:pt x="753025" y="1555283"/>
                  </a:lnTo>
                  <a:lnTo>
                    <a:pt x="724474" y="1589675"/>
                  </a:lnTo>
                  <a:lnTo>
                    <a:pt x="694381" y="1622688"/>
                  </a:lnTo>
                  <a:lnTo>
                    <a:pt x="662799" y="1654269"/>
                  </a:lnTo>
                  <a:lnTo>
                    <a:pt x="629785" y="1684362"/>
                  </a:lnTo>
                  <a:lnTo>
                    <a:pt x="595393" y="1712912"/>
                  </a:lnTo>
                  <a:lnTo>
                    <a:pt x="559677" y="1739864"/>
                  </a:lnTo>
                  <a:lnTo>
                    <a:pt x="522694" y="1765163"/>
                  </a:lnTo>
                  <a:lnTo>
                    <a:pt x="484497" y="1788755"/>
                  </a:lnTo>
                  <a:lnTo>
                    <a:pt x="445143" y="1810583"/>
                  </a:lnTo>
                  <a:lnTo>
                    <a:pt x="404686" y="1830593"/>
                  </a:lnTo>
                  <a:lnTo>
                    <a:pt x="363180" y="1848731"/>
                  </a:lnTo>
                  <a:lnTo>
                    <a:pt x="320682" y="1864940"/>
                  </a:lnTo>
                  <a:lnTo>
                    <a:pt x="277246" y="1879167"/>
                  </a:lnTo>
                  <a:lnTo>
                    <a:pt x="232926" y="1891356"/>
                  </a:lnTo>
                  <a:lnTo>
                    <a:pt x="187779" y="1901452"/>
                  </a:lnTo>
                  <a:lnTo>
                    <a:pt x="141858" y="1909400"/>
                  </a:lnTo>
                  <a:lnTo>
                    <a:pt x="95220" y="1915145"/>
                  </a:lnTo>
                  <a:lnTo>
                    <a:pt x="47918" y="1918633"/>
                  </a:lnTo>
                  <a:lnTo>
                    <a:pt x="8" y="1919808"/>
                  </a:lnTo>
                </a:path>
                <a:path w="960119" h="1920239">
                  <a:moveTo>
                    <a:pt x="0" y="0"/>
                  </a:moveTo>
                  <a:lnTo>
                    <a:pt x="47918" y="1174"/>
                  </a:lnTo>
                  <a:lnTo>
                    <a:pt x="95220" y="4662"/>
                  </a:lnTo>
                  <a:lnTo>
                    <a:pt x="141858" y="10407"/>
                  </a:lnTo>
                  <a:lnTo>
                    <a:pt x="187779" y="18355"/>
                  </a:lnTo>
                  <a:lnTo>
                    <a:pt x="232926" y="28451"/>
                  </a:lnTo>
                  <a:lnTo>
                    <a:pt x="277246" y="40640"/>
                  </a:lnTo>
                  <a:lnTo>
                    <a:pt x="320682" y="54867"/>
                  </a:lnTo>
                  <a:lnTo>
                    <a:pt x="363180" y="71077"/>
                  </a:lnTo>
                  <a:lnTo>
                    <a:pt x="404686" y="89214"/>
                  </a:lnTo>
                  <a:lnTo>
                    <a:pt x="445143" y="109224"/>
                  </a:lnTo>
                  <a:lnTo>
                    <a:pt x="484497" y="131053"/>
                  </a:lnTo>
                  <a:lnTo>
                    <a:pt x="522694" y="154644"/>
                  </a:lnTo>
                  <a:lnTo>
                    <a:pt x="559677" y="179943"/>
                  </a:lnTo>
                  <a:lnTo>
                    <a:pt x="595393" y="206895"/>
                  </a:lnTo>
                  <a:lnTo>
                    <a:pt x="629785" y="235445"/>
                  </a:lnTo>
                  <a:lnTo>
                    <a:pt x="662799" y="265538"/>
                  </a:lnTo>
                  <a:lnTo>
                    <a:pt x="694381" y="297119"/>
                  </a:lnTo>
                  <a:lnTo>
                    <a:pt x="724474" y="330133"/>
                  </a:lnTo>
                  <a:lnTo>
                    <a:pt x="753025" y="364524"/>
                  </a:lnTo>
                  <a:lnTo>
                    <a:pt x="779977" y="400239"/>
                  </a:lnTo>
                  <a:lnTo>
                    <a:pt x="805277" y="437222"/>
                  </a:lnTo>
                  <a:lnTo>
                    <a:pt x="828869" y="475418"/>
                  </a:lnTo>
                  <a:lnTo>
                    <a:pt x="850698" y="514772"/>
                  </a:lnTo>
                  <a:lnTo>
                    <a:pt x="870708" y="555229"/>
                  </a:lnTo>
                  <a:lnTo>
                    <a:pt x="888846" y="596734"/>
                  </a:lnTo>
                  <a:lnTo>
                    <a:pt x="905056" y="639232"/>
                  </a:lnTo>
                  <a:lnTo>
                    <a:pt x="919283" y="682668"/>
                  </a:lnTo>
                  <a:lnTo>
                    <a:pt x="931473" y="726987"/>
                  </a:lnTo>
                  <a:lnTo>
                    <a:pt x="941569" y="772134"/>
                  </a:lnTo>
                  <a:lnTo>
                    <a:pt x="949517" y="818054"/>
                  </a:lnTo>
                  <a:lnTo>
                    <a:pt x="955263" y="864692"/>
                  </a:lnTo>
                  <a:lnTo>
                    <a:pt x="958750" y="911994"/>
                  </a:lnTo>
                  <a:lnTo>
                    <a:pt x="959925" y="959904"/>
                  </a:lnTo>
                </a:path>
              </a:pathLst>
            </a:custGeom>
            <a:ln w="76200">
              <a:solidFill>
                <a:srgbClr val="63C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17777" y="5051377"/>
            <a:ext cx="2168899" cy="4372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20300"/>
              </a:lnSpc>
              <a:spcBef>
                <a:spcPts val="88"/>
              </a:spcBef>
            </a:pP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DevOps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approaches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99%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794" spc="-1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during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release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99%+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availability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servers.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770969" y="184359"/>
            <a:ext cx="551329" cy="229721"/>
          </a:xfrm>
          <a:custGeom>
            <a:avLst/>
            <a:gdLst/>
            <a:ahLst/>
            <a:cxnLst/>
            <a:rect l="l" t="t" r="r" b="b"/>
            <a:pathLst>
              <a:path w="624840" h="260350">
                <a:moveTo>
                  <a:pt x="118364" y="202107"/>
                </a:moveTo>
                <a:lnTo>
                  <a:pt x="113766" y="158496"/>
                </a:lnTo>
                <a:lnTo>
                  <a:pt x="113169" y="156133"/>
                </a:lnTo>
                <a:lnTo>
                  <a:pt x="82118" y="130276"/>
                </a:lnTo>
                <a:lnTo>
                  <a:pt x="80987" y="130073"/>
                </a:lnTo>
                <a:lnTo>
                  <a:pt x="80987" y="202107"/>
                </a:lnTo>
                <a:lnTo>
                  <a:pt x="80987" y="214147"/>
                </a:lnTo>
                <a:lnTo>
                  <a:pt x="78790" y="220345"/>
                </a:lnTo>
                <a:lnTo>
                  <a:pt x="69977" y="229476"/>
                </a:lnTo>
                <a:lnTo>
                  <a:pt x="63627" y="231762"/>
                </a:lnTo>
                <a:lnTo>
                  <a:pt x="53327" y="231762"/>
                </a:lnTo>
                <a:lnTo>
                  <a:pt x="37630" y="221386"/>
                </a:lnTo>
                <a:lnTo>
                  <a:pt x="37630" y="215392"/>
                </a:lnTo>
                <a:lnTo>
                  <a:pt x="71272" y="202107"/>
                </a:lnTo>
                <a:lnTo>
                  <a:pt x="80987" y="202107"/>
                </a:lnTo>
                <a:lnTo>
                  <a:pt x="80987" y="130073"/>
                </a:lnTo>
                <a:lnTo>
                  <a:pt x="75780" y="129070"/>
                </a:lnTo>
                <a:lnTo>
                  <a:pt x="68846" y="128333"/>
                </a:lnTo>
                <a:lnTo>
                  <a:pt x="61302" y="128092"/>
                </a:lnTo>
                <a:lnTo>
                  <a:pt x="53733" y="128422"/>
                </a:lnTo>
                <a:lnTo>
                  <a:pt x="11684" y="144119"/>
                </a:lnTo>
                <a:lnTo>
                  <a:pt x="5981" y="149021"/>
                </a:lnTo>
                <a:lnTo>
                  <a:pt x="26670" y="171208"/>
                </a:lnTo>
                <a:lnTo>
                  <a:pt x="30480" y="167716"/>
                </a:lnTo>
                <a:lnTo>
                  <a:pt x="35090" y="164731"/>
                </a:lnTo>
                <a:lnTo>
                  <a:pt x="45885" y="159740"/>
                </a:lnTo>
                <a:lnTo>
                  <a:pt x="51498" y="158496"/>
                </a:lnTo>
                <a:lnTo>
                  <a:pt x="63627" y="158496"/>
                </a:lnTo>
                <a:lnTo>
                  <a:pt x="68935" y="159956"/>
                </a:lnTo>
                <a:lnTo>
                  <a:pt x="77584" y="165760"/>
                </a:lnTo>
                <a:lnTo>
                  <a:pt x="79743" y="170294"/>
                </a:lnTo>
                <a:lnTo>
                  <a:pt x="79743" y="178435"/>
                </a:lnTo>
                <a:lnTo>
                  <a:pt x="72974" y="178536"/>
                </a:lnTo>
                <a:lnTo>
                  <a:pt x="66103" y="178816"/>
                </a:lnTo>
                <a:lnTo>
                  <a:pt x="26289" y="185915"/>
                </a:lnTo>
                <a:lnTo>
                  <a:pt x="0" y="211328"/>
                </a:lnTo>
                <a:lnTo>
                  <a:pt x="88" y="228028"/>
                </a:lnTo>
                <a:lnTo>
                  <a:pt x="34963" y="258495"/>
                </a:lnTo>
                <a:lnTo>
                  <a:pt x="40119" y="259168"/>
                </a:lnTo>
                <a:lnTo>
                  <a:pt x="52578" y="259168"/>
                </a:lnTo>
                <a:lnTo>
                  <a:pt x="59524" y="257759"/>
                </a:lnTo>
                <a:lnTo>
                  <a:pt x="72301" y="252120"/>
                </a:lnTo>
                <a:lnTo>
                  <a:pt x="77076" y="248132"/>
                </a:lnTo>
                <a:lnTo>
                  <a:pt x="80238" y="242976"/>
                </a:lnTo>
                <a:lnTo>
                  <a:pt x="80987" y="242976"/>
                </a:lnTo>
                <a:lnTo>
                  <a:pt x="80987" y="256184"/>
                </a:lnTo>
                <a:lnTo>
                  <a:pt x="118364" y="256184"/>
                </a:lnTo>
                <a:lnTo>
                  <a:pt x="118364" y="242976"/>
                </a:lnTo>
                <a:lnTo>
                  <a:pt x="118364" y="231762"/>
                </a:lnTo>
                <a:lnTo>
                  <a:pt x="118364" y="202107"/>
                </a:lnTo>
                <a:close/>
              </a:path>
              <a:path w="624840" h="260350">
                <a:moveTo>
                  <a:pt x="257403" y="194640"/>
                </a:moveTo>
                <a:lnTo>
                  <a:pt x="248145" y="156260"/>
                </a:lnTo>
                <a:lnTo>
                  <a:pt x="245491" y="151866"/>
                </a:lnTo>
                <a:lnTo>
                  <a:pt x="234518" y="140233"/>
                </a:lnTo>
                <a:lnTo>
                  <a:pt x="227965" y="135788"/>
                </a:lnTo>
                <a:lnTo>
                  <a:pt x="220319" y="132715"/>
                </a:lnTo>
                <a:lnTo>
                  <a:pt x="219824" y="132549"/>
                </a:lnTo>
                <a:lnTo>
                  <a:pt x="219824" y="173443"/>
                </a:lnTo>
                <a:lnTo>
                  <a:pt x="219824" y="179933"/>
                </a:lnTo>
                <a:lnTo>
                  <a:pt x="167246" y="179933"/>
                </a:lnTo>
                <a:lnTo>
                  <a:pt x="167411" y="176771"/>
                </a:lnTo>
                <a:lnTo>
                  <a:pt x="191414" y="156260"/>
                </a:lnTo>
                <a:lnTo>
                  <a:pt x="203542" y="156260"/>
                </a:lnTo>
                <a:lnTo>
                  <a:pt x="209638" y="158584"/>
                </a:lnTo>
                <a:lnTo>
                  <a:pt x="217779" y="167894"/>
                </a:lnTo>
                <a:lnTo>
                  <a:pt x="219824" y="173443"/>
                </a:lnTo>
                <a:lnTo>
                  <a:pt x="219824" y="132549"/>
                </a:lnTo>
                <a:lnTo>
                  <a:pt x="214439" y="130695"/>
                </a:lnTo>
                <a:lnTo>
                  <a:pt x="208292" y="129260"/>
                </a:lnTo>
                <a:lnTo>
                  <a:pt x="201853" y="128384"/>
                </a:lnTo>
                <a:lnTo>
                  <a:pt x="195148" y="128104"/>
                </a:lnTo>
                <a:lnTo>
                  <a:pt x="188175" y="128397"/>
                </a:lnTo>
                <a:lnTo>
                  <a:pt x="141566" y="151892"/>
                </a:lnTo>
                <a:lnTo>
                  <a:pt x="128117" y="194640"/>
                </a:lnTo>
                <a:lnTo>
                  <a:pt x="128447" y="202285"/>
                </a:lnTo>
                <a:lnTo>
                  <a:pt x="154406" y="248678"/>
                </a:lnTo>
                <a:lnTo>
                  <a:pt x="196392" y="260172"/>
                </a:lnTo>
                <a:lnTo>
                  <a:pt x="205574" y="259740"/>
                </a:lnTo>
                <a:lnTo>
                  <a:pt x="242595" y="245008"/>
                </a:lnTo>
                <a:lnTo>
                  <a:pt x="252717" y="233756"/>
                </a:lnTo>
                <a:lnTo>
                  <a:pt x="244830" y="228777"/>
                </a:lnTo>
                <a:lnTo>
                  <a:pt x="224307" y="215823"/>
                </a:lnTo>
                <a:lnTo>
                  <a:pt x="221475" y="219633"/>
                </a:lnTo>
                <a:lnTo>
                  <a:pt x="217830" y="222758"/>
                </a:lnTo>
                <a:lnTo>
                  <a:pt x="208851" y="227571"/>
                </a:lnTo>
                <a:lnTo>
                  <a:pt x="203377" y="228777"/>
                </a:lnTo>
                <a:lnTo>
                  <a:pt x="193243" y="228777"/>
                </a:lnTo>
                <a:lnTo>
                  <a:pt x="167246" y="205346"/>
                </a:lnTo>
                <a:lnTo>
                  <a:pt x="257200" y="205346"/>
                </a:lnTo>
                <a:lnTo>
                  <a:pt x="257365" y="203860"/>
                </a:lnTo>
                <a:lnTo>
                  <a:pt x="257403" y="194640"/>
                </a:lnTo>
                <a:close/>
              </a:path>
              <a:path w="624840" h="260350">
                <a:moveTo>
                  <a:pt x="467804" y="173621"/>
                </a:moveTo>
                <a:lnTo>
                  <a:pt x="449732" y="136283"/>
                </a:lnTo>
                <a:lnTo>
                  <a:pt x="431165" y="128600"/>
                </a:lnTo>
                <a:lnTo>
                  <a:pt x="413397" y="128600"/>
                </a:lnTo>
                <a:lnTo>
                  <a:pt x="405511" y="130505"/>
                </a:lnTo>
                <a:lnTo>
                  <a:pt x="392544" y="138150"/>
                </a:lnTo>
                <a:lnTo>
                  <a:pt x="387235" y="143294"/>
                </a:lnTo>
                <a:lnTo>
                  <a:pt x="383082" y="149771"/>
                </a:lnTo>
                <a:lnTo>
                  <a:pt x="379590" y="142963"/>
                </a:lnTo>
                <a:lnTo>
                  <a:pt x="374726" y="137731"/>
                </a:lnTo>
                <a:lnTo>
                  <a:pt x="362267" y="130429"/>
                </a:lnTo>
                <a:lnTo>
                  <a:pt x="354672" y="128600"/>
                </a:lnTo>
                <a:lnTo>
                  <a:pt x="341045" y="128600"/>
                </a:lnTo>
                <a:lnTo>
                  <a:pt x="308571" y="149288"/>
                </a:lnTo>
                <a:lnTo>
                  <a:pt x="308076" y="149288"/>
                </a:lnTo>
                <a:lnTo>
                  <a:pt x="308076" y="132092"/>
                </a:lnTo>
                <a:lnTo>
                  <a:pt x="268452" y="132092"/>
                </a:lnTo>
                <a:lnTo>
                  <a:pt x="268452" y="256184"/>
                </a:lnTo>
                <a:lnTo>
                  <a:pt x="309562" y="256184"/>
                </a:lnTo>
                <a:lnTo>
                  <a:pt x="309562" y="181419"/>
                </a:lnTo>
                <a:lnTo>
                  <a:pt x="311353" y="175120"/>
                </a:lnTo>
                <a:lnTo>
                  <a:pt x="318490" y="164820"/>
                </a:lnTo>
                <a:lnTo>
                  <a:pt x="323519" y="162242"/>
                </a:lnTo>
                <a:lnTo>
                  <a:pt x="336143" y="162242"/>
                </a:lnTo>
                <a:lnTo>
                  <a:pt x="340626" y="164312"/>
                </a:lnTo>
                <a:lnTo>
                  <a:pt x="346278" y="172618"/>
                </a:lnTo>
                <a:lnTo>
                  <a:pt x="347687" y="178269"/>
                </a:lnTo>
                <a:lnTo>
                  <a:pt x="347687" y="256184"/>
                </a:lnTo>
                <a:lnTo>
                  <a:pt x="388569" y="256184"/>
                </a:lnTo>
                <a:lnTo>
                  <a:pt x="388569" y="185661"/>
                </a:lnTo>
                <a:lnTo>
                  <a:pt x="388975" y="182295"/>
                </a:lnTo>
                <a:lnTo>
                  <a:pt x="405752" y="162242"/>
                </a:lnTo>
                <a:lnTo>
                  <a:pt x="412902" y="162242"/>
                </a:lnTo>
                <a:lnTo>
                  <a:pt x="426935" y="184912"/>
                </a:lnTo>
                <a:lnTo>
                  <a:pt x="426935" y="256184"/>
                </a:lnTo>
                <a:lnTo>
                  <a:pt x="467804" y="256184"/>
                </a:lnTo>
                <a:lnTo>
                  <a:pt x="467804" y="173621"/>
                </a:lnTo>
                <a:close/>
              </a:path>
              <a:path w="624840" h="260350">
                <a:moveTo>
                  <a:pt x="574471" y="92951"/>
                </a:moveTo>
                <a:lnTo>
                  <a:pt x="555955" y="86423"/>
                </a:lnTo>
                <a:lnTo>
                  <a:pt x="535419" y="81521"/>
                </a:lnTo>
                <a:lnTo>
                  <a:pt x="513194" y="78435"/>
                </a:lnTo>
                <a:lnTo>
                  <a:pt x="489610" y="77368"/>
                </a:lnTo>
                <a:lnTo>
                  <a:pt x="462165" y="78816"/>
                </a:lnTo>
                <a:lnTo>
                  <a:pt x="436626" y="82956"/>
                </a:lnTo>
                <a:lnTo>
                  <a:pt x="413537" y="89509"/>
                </a:lnTo>
                <a:lnTo>
                  <a:pt x="393484" y="98171"/>
                </a:lnTo>
                <a:lnTo>
                  <a:pt x="419785" y="111925"/>
                </a:lnTo>
                <a:lnTo>
                  <a:pt x="435597" y="107086"/>
                </a:lnTo>
                <a:lnTo>
                  <a:pt x="452742" y="103517"/>
                </a:lnTo>
                <a:lnTo>
                  <a:pt x="470865" y="101320"/>
                </a:lnTo>
                <a:lnTo>
                  <a:pt x="489610" y="100571"/>
                </a:lnTo>
                <a:lnTo>
                  <a:pt x="503161" y="100952"/>
                </a:lnTo>
                <a:lnTo>
                  <a:pt x="515988" y="102031"/>
                </a:lnTo>
                <a:lnTo>
                  <a:pt x="528053" y="103733"/>
                </a:lnTo>
                <a:lnTo>
                  <a:pt x="539330" y="105994"/>
                </a:lnTo>
                <a:lnTo>
                  <a:pt x="547293" y="103924"/>
                </a:lnTo>
                <a:lnTo>
                  <a:pt x="554913" y="101523"/>
                </a:lnTo>
                <a:lnTo>
                  <a:pt x="562140" y="98831"/>
                </a:lnTo>
                <a:lnTo>
                  <a:pt x="572655" y="93980"/>
                </a:lnTo>
                <a:lnTo>
                  <a:pt x="574471" y="92951"/>
                </a:lnTo>
                <a:close/>
              </a:path>
              <a:path w="624840" h="260350">
                <a:moveTo>
                  <a:pt x="596430" y="68287"/>
                </a:moveTo>
                <a:lnTo>
                  <a:pt x="549148" y="45834"/>
                </a:lnTo>
                <a:lnTo>
                  <a:pt x="489623" y="38684"/>
                </a:lnTo>
                <a:lnTo>
                  <a:pt x="462165" y="40132"/>
                </a:lnTo>
                <a:lnTo>
                  <a:pt x="436613" y="44272"/>
                </a:lnTo>
                <a:lnTo>
                  <a:pt x="413537" y="50825"/>
                </a:lnTo>
                <a:lnTo>
                  <a:pt x="393484" y="59499"/>
                </a:lnTo>
                <a:lnTo>
                  <a:pt x="419798" y="73240"/>
                </a:lnTo>
                <a:lnTo>
                  <a:pt x="435597" y="68389"/>
                </a:lnTo>
                <a:lnTo>
                  <a:pt x="452742" y="64833"/>
                </a:lnTo>
                <a:lnTo>
                  <a:pt x="470865" y="62649"/>
                </a:lnTo>
                <a:lnTo>
                  <a:pt x="489623" y="61899"/>
                </a:lnTo>
                <a:lnTo>
                  <a:pt x="520192" y="63842"/>
                </a:lnTo>
                <a:lnTo>
                  <a:pt x="546582" y="69113"/>
                </a:lnTo>
                <a:lnTo>
                  <a:pt x="568312" y="76809"/>
                </a:lnTo>
                <a:lnTo>
                  <a:pt x="584949" y="86080"/>
                </a:lnTo>
                <a:lnTo>
                  <a:pt x="591642" y="80860"/>
                </a:lnTo>
                <a:lnTo>
                  <a:pt x="596430" y="75069"/>
                </a:lnTo>
                <a:lnTo>
                  <a:pt x="596430" y="68287"/>
                </a:lnTo>
                <a:close/>
              </a:path>
              <a:path w="624840" h="260350">
                <a:moveTo>
                  <a:pt x="624598" y="69862"/>
                </a:moveTo>
                <a:lnTo>
                  <a:pt x="613994" y="42672"/>
                </a:lnTo>
                <a:lnTo>
                  <a:pt x="585063" y="20472"/>
                </a:lnTo>
                <a:lnTo>
                  <a:pt x="542150" y="5499"/>
                </a:lnTo>
                <a:lnTo>
                  <a:pt x="489610" y="0"/>
                </a:lnTo>
                <a:lnTo>
                  <a:pt x="462165" y="1447"/>
                </a:lnTo>
                <a:lnTo>
                  <a:pt x="436613" y="5588"/>
                </a:lnTo>
                <a:lnTo>
                  <a:pt x="413537" y="12141"/>
                </a:lnTo>
                <a:lnTo>
                  <a:pt x="393484" y="20815"/>
                </a:lnTo>
                <a:lnTo>
                  <a:pt x="419798" y="34569"/>
                </a:lnTo>
                <a:lnTo>
                  <a:pt x="435597" y="29718"/>
                </a:lnTo>
                <a:lnTo>
                  <a:pt x="452742" y="26162"/>
                </a:lnTo>
                <a:lnTo>
                  <a:pt x="470865" y="23964"/>
                </a:lnTo>
                <a:lnTo>
                  <a:pt x="489610" y="23215"/>
                </a:lnTo>
                <a:lnTo>
                  <a:pt x="535863" y="27838"/>
                </a:lnTo>
                <a:lnTo>
                  <a:pt x="571093" y="39408"/>
                </a:lnTo>
                <a:lnTo>
                  <a:pt x="593521" y="54546"/>
                </a:lnTo>
                <a:lnTo>
                  <a:pt x="601395" y="69862"/>
                </a:lnTo>
                <a:lnTo>
                  <a:pt x="593521" y="85178"/>
                </a:lnTo>
                <a:lnTo>
                  <a:pt x="571093" y="100330"/>
                </a:lnTo>
                <a:lnTo>
                  <a:pt x="535863" y="111899"/>
                </a:lnTo>
                <a:lnTo>
                  <a:pt x="489610" y="116509"/>
                </a:lnTo>
                <a:lnTo>
                  <a:pt x="489610" y="139712"/>
                </a:lnTo>
                <a:lnTo>
                  <a:pt x="542150" y="134226"/>
                </a:lnTo>
                <a:lnTo>
                  <a:pt x="585063" y="119265"/>
                </a:lnTo>
                <a:lnTo>
                  <a:pt x="613625" y="97332"/>
                </a:lnTo>
                <a:lnTo>
                  <a:pt x="611809" y="99568"/>
                </a:lnTo>
                <a:lnTo>
                  <a:pt x="606933" y="104432"/>
                </a:lnTo>
                <a:lnTo>
                  <a:pt x="601357" y="109067"/>
                </a:lnTo>
                <a:lnTo>
                  <a:pt x="593077" y="124282"/>
                </a:lnTo>
                <a:lnTo>
                  <a:pt x="570560" y="139255"/>
                </a:lnTo>
                <a:lnTo>
                  <a:pt x="535495" y="150660"/>
                </a:lnTo>
                <a:lnTo>
                  <a:pt x="489610" y="155206"/>
                </a:lnTo>
                <a:lnTo>
                  <a:pt x="489610" y="178409"/>
                </a:lnTo>
                <a:lnTo>
                  <a:pt x="542150" y="172910"/>
                </a:lnTo>
                <a:lnTo>
                  <a:pt x="585063" y="157937"/>
                </a:lnTo>
                <a:lnTo>
                  <a:pt x="613600" y="136042"/>
                </a:lnTo>
                <a:lnTo>
                  <a:pt x="611809" y="138239"/>
                </a:lnTo>
                <a:lnTo>
                  <a:pt x="606933" y="143116"/>
                </a:lnTo>
                <a:lnTo>
                  <a:pt x="601357" y="147751"/>
                </a:lnTo>
                <a:lnTo>
                  <a:pt x="593077" y="162966"/>
                </a:lnTo>
                <a:lnTo>
                  <a:pt x="570560" y="177939"/>
                </a:lnTo>
                <a:lnTo>
                  <a:pt x="535495" y="189344"/>
                </a:lnTo>
                <a:lnTo>
                  <a:pt x="489610" y="193890"/>
                </a:lnTo>
                <a:lnTo>
                  <a:pt x="489610" y="217093"/>
                </a:lnTo>
                <a:lnTo>
                  <a:pt x="542150" y="211594"/>
                </a:lnTo>
                <a:lnTo>
                  <a:pt x="585063" y="196621"/>
                </a:lnTo>
                <a:lnTo>
                  <a:pt x="613994" y="174421"/>
                </a:lnTo>
                <a:lnTo>
                  <a:pt x="624598" y="147231"/>
                </a:lnTo>
                <a:lnTo>
                  <a:pt x="624598" y="140525"/>
                </a:lnTo>
                <a:lnTo>
                  <a:pt x="622744" y="134035"/>
                </a:lnTo>
                <a:lnTo>
                  <a:pt x="619328" y="127889"/>
                </a:lnTo>
                <a:lnTo>
                  <a:pt x="615950" y="133159"/>
                </a:lnTo>
                <a:lnTo>
                  <a:pt x="614121" y="135407"/>
                </a:lnTo>
                <a:lnTo>
                  <a:pt x="624598" y="108546"/>
                </a:lnTo>
                <a:lnTo>
                  <a:pt x="624598" y="101841"/>
                </a:lnTo>
                <a:lnTo>
                  <a:pt x="622731" y="95351"/>
                </a:lnTo>
                <a:lnTo>
                  <a:pt x="619328" y="89217"/>
                </a:lnTo>
                <a:lnTo>
                  <a:pt x="615950" y="94488"/>
                </a:lnTo>
                <a:lnTo>
                  <a:pt x="614108" y="96735"/>
                </a:lnTo>
                <a:lnTo>
                  <a:pt x="624598" y="698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 txBox="1"/>
          <p:nvPr/>
        </p:nvSpPr>
        <p:spPr>
          <a:xfrm>
            <a:off x="8301698" y="3403107"/>
            <a:ext cx="1188944" cy="953436"/>
          </a:xfrm>
          <a:prstGeom prst="rect">
            <a:avLst/>
          </a:prstGeom>
        </p:spPr>
        <p:txBody>
          <a:bodyPr vert="horz" wrap="square" lIns="0" tIns="93569" rIns="0" bIns="0" rtlCol="0">
            <a:spAutoFit/>
          </a:bodyPr>
          <a:lstStyle/>
          <a:p>
            <a:pPr marR="5043" algn="ctr">
              <a:spcBef>
                <a:spcPts val="737"/>
              </a:spcBef>
            </a:pPr>
            <a:r>
              <a:rPr sz="3397" b="1" spc="137" dirty="0">
                <a:solidFill>
                  <a:srgbClr val="FFFFFF"/>
                </a:solidFill>
                <a:latin typeface="Arial"/>
                <a:cs typeface="Arial"/>
              </a:rPr>
              <a:t>99%</a:t>
            </a:r>
            <a:endParaRPr sz="3397">
              <a:latin typeface="Arial"/>
              <a:cs typeface="Arial"/>
            </a:endParaRPr>
          </a:p>
          <a:p>
            <a:pPr marL="11206" marR="4483" algn="ctr">
              <a:lnSpc>
                <a:spcPct val="103400"/>
              </a:lnSpc>
              <a:spcBef>
                <a:spcPts val="172"/>
              </a:spcBef>
            </a:pPr>
            <a:r>
              <a:rPr sz="1015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1015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1015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during </a:t>
            </a:r>
            <a:r>
              <a:rPr sz="1015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15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</a:t>
            </a:r>
            <a:r>
              <a:rPr sz="1015" spc="-5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15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releases</a:t>
            </a:r>
            <a:endParaRPr sz="1015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27997" y="203369"/>
            <a:ext cx="878541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4" dirty="0">
                <a:solidFill>
                  <a:srgbClr val="102A4B"/>
                </a:solidFill>
                <a:latin typeface="Arial"/>
                <a:cs typeface="Arial"/>
              </a:rPr>
              <a:t>BUILD</a:t>
            </a:r>
            <a:r>
              <a:rPr sz="618" b="1" spc="40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102A4B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15284" y="241093"/>
            <a:ext cx="50426" cy="50426"/>
            <a:chOff x="631055" y="273239"/>
            <a:chExt cx="57150" cy="57150"/>
          </a:xfrm>
        </p:grpSpPr>
        <p:sp>
          <p:nvSpPr>
            <p:cNvPr id="23" name="object 23"/>
            <p:cNvSpPr/>
            <p:nvPr/>
          </p:nvSpPr>
          <p:spPr>
            <a:xfrm>
              <a:off x="634230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2" y="43222"/>
                  </a:lnTo>
                  <a:lnTo>
                    <a:pt x="15457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634230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57" y="48646"/>
                  </a:lnTo>
                  <a:lnTo>
                    <a:pt x="7412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525307" y="241093"/>
            <a:ext cx="50426" cy="50426"/>
            <a:chOff x="982414" y="273239"/>
            <a:chExt cx="57150" cy="57150"/>
          </a:xfrm>
        </p:grpSpPr>
        <p:sp>
          <p:nvSpPr>
            <p:cNvPr id="26" name="object 26"/>
            <p:cNvSpPr/>
            <p:nvPr/>
          </p:nvSpPr>
          <p:spPr>
            <a:xfrm>
              <a:off x="985589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62" y="1990"/>
                  </a:lnTo>
                  <a:lnTo>
                    <a:pt x="7416" y="7418"/>
                  </a:lnTo>
                  <a:lnTo>
                    <a:pt x="1990" y="15468"/>
                  </a:lnTo>
                  <a:lnTo>
                    <a:pt x="0" y="25323"/>
                  </a:lnTo>
                  <a:lnTo>
                    <a:pt x="1990" y="35177"/>
                  </a:lnTo>
                  <a:lnTo>
                    <a:pt x="7416" y="43222"/>
                  </a:lnTo>
                  <a:lnTo>
                    <a:pt x="15462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985589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62" y="48646"/>
                  </a:lnTo>
                  <a:lnTo>
                    <a:pt x="7416" y="43222"/>
                  </a:lnTo>
                  <a:lnTo>
                    <a:pt x="1990" y="35177"/>
                  </a:lnTo>
                  <a:lnTo>
                    <a:pt x="0" y="25323"/>
                  </a:lnTo>
                  <a:lnTo>
                    <a:pt x="1990" y="15468"/>
                  </a:lnTo>
                  <a:lnTo>
                    <a:pt x="7416" y="7418"/>
                  </a:lnTo>
                  <a:lnTo>
                    <a:pt x="15462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4546" y="204091"/>
            <a:ext cx="124284" cy="124284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370296" y="241093"/>
            <a:ext cx="50426" cy="50426"/>
            <a:chOff x="806735" y="273239"/>
            <a:chExt cx="57150" cy="57150"/>
          </a:xfrm>
        </p:grpSpPr>
        <p:sp>
          <p:nvSpPr>
            <p:cNvPr id="30" name="object 30"/>
            <p:cNvSpPr/>
            <p:nvPr/>
          </p:nvSpPr>
          <p:spPr>
            <a:xfrm>
              <a:off x="809910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2" y="43222"/>
                  </a:lnTo>
                  <a:lnTo>
                    <a:pt x="15457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809910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57" y="48646"/>
                  </a:lnTo>
                  <a:lnTo>
                    <a:pt x="7412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538678" y="1768773"/>
            <a:ext cx="2227169" cy="10217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22" dirty="0">
                <a:solidFill>
                  <a:srgbClr val="FFFFFF"/>
                </a:solidFill>
                <a:latin typeface="Arial"/>
                <a:cs typeface="Arial"/>
              </a:rPr>
              <a:t>Expert</a:t>
            </a:r>
            <a:r>
              <a:rPr sz="1235" b="1" spc="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spc="-18" dirty="0">
                <a:solidFill>
                  <a:srgbClr val="FFFFFF"/>
                </a:solidFill>
                <a:latin typeface="Arial"/>
                <a:cs typeface="Arial"/>
              </a:rPr>
              <a:t>Consulting</a:t>
            </a:r>
            <a:endParaRPr sz="1235">
              <a:latin typeface="Arial"/>
              <a:cs typeface="Arial"/>
            </a:endParaRPr>
          </a:p>
          <a:p>
            <a:pPr marL="11206" marR="554721">
              <a:spcBef>
                <a:spcPts val="1328"/>
              </a:spcBef>
            </a:pPr>
            <a:r>
              <a:rPr sz="882" b="1" spc="13" dirty="0">
                <a:solidFill>
                  <a:srgbClr val="F4AC55"/>
                </a:solidFill>
                <a:latin typeface="Arial"/>
                <a:cs typeface="Arial"/>
              </a:rPr>
              <a:t>Mentoring</a:t>
            </a:r>
            <a:r>
              <a:rPr sz="882" b="1" dirty="0">
                <a:solidFill>
                  <a:srgbClr val="F4AC55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F4AC55"/>
                </a:solidFill>
                <a:latin typeface="Arial"/>
                <a:cs typeface="Arial"/>
              </a:rPr>
              <a:t>and</a:t>
            </a:r>
            <a:r>
              <a:rPr sz="882" b="1" spc="4" dirty="0">
                <a:solidFill>
                  <a:srgbClr val="F4AC55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F4AC55"/>
                </a:solidFill>
                <a:latin typeface="Arial"/>
                <a:cs typeface="Arial"/>
              </a:rPr>
              <a:t>Implementation </a:t>
            </a:r>
            <a:r>
              <a:rPr sz="882" b="1" spc="-234" dirty="0">
                <a:solidFill>
                  <a:srgbClr val="F4AC55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F4AC55"/>
                </a:solidFill>
                <a:latin typeface="Arial"/>
                <a:cs typeface="Arial"/>
              </a:rPr>
              <a:t>Consulting</a:t>
            </a:r>
            <a:r>
              <a:rPr sz="882" b="1" spc="9" dirty="0">
                <a:solidFill>
                  <a:srgbClr val="F4AC55"/>
                </a:solidFill>
                <a:latin typeface="Arial"/>
                <a:cs typeface="Arial"/>
              </a:rPr>
              <a:t> </a:t>
            </a:r>
            <a:r>
              <a:rPr sz="882" b="1" spc="-26" dirty="0">
                <a:solidFill>
                  <a:srgbClr val="F4AC55"/>
                </a:solidFill>
                <a:latin typeface="Arial"/>
                <a:cs typeface="Arial"/>
              </a:rPr>
              <a:t>Services</a:t>
            </a:r>
            <a:endParaRPr sz="882">
              <a:latin typeface="Arial"/>
              <a:cs typeface="Arial"/>
            </a:endParaRPr>
          </a:p>
          <a:p>
            <a:pPr marL="11206" marR="4483">
              <a:lnSpc>
                <a:spcPct val="104200"/>
              </a:lnSpc>
              <a:spcBef>
                <a:spcPts val="441"/>
              </a:spcBef>
            </a:pPr>
            <a:r>
              <a:rPr sz="706" spc="-4" dirty="0">
                <a:latin typeface="Microsoft Sans Serif"/>
                <a:cs typeface="Microsoft Sans Serif"/>
              </a:rPr>
              <a:t>Work </a:t>
            </a:r>
            <a:r>
              <a:rPr sz="706" spc="4" dirty="0">
                <a:latin typeface="Microsoft Sans Serif"/>
                <a:cs typeface="Microsoft Sans Serif"/>
              </a:rPr>
              <a:t>collaboratively </a:t>
            </a:r>
            <a:r>
              <a:rPr sz="706" spc="9" dirty="0">
                <a:latin typeface="Microsoft Sans Serif"/>
                <a:cs typeface="Microsoft Sans Serif"/>
              </a:rPr>
              <a:t>with </a:t>
            </a:r>
            <a:r>
              <a:rPr sz="706" dirty="0">
                <a:latin typeface="Microsoft Sans Serif"/>
                <a:cs typeface="Microsoft Sans Serif"/>
              </a:rPr>
              <a:t>AEM experts </a:t>
            </a:r>
            <a:r>
              <a:rPr sz="706" spc="31" dirty="0">
                <a:latin typeface="Microsoft Sans Serif"/>
                <a:cs typeface="Microsoft Sans Serif"/>
              </a:rPr>
              <a:t>to </a:t>
            </a:r>
            <a:r>
              <a:rPr sz="706" spc="9" dirty="0">
                <a:latin typeface="Microsoft Sans Serif"/>
                <a:cs typeface="Microsoft Sans Serif"/>
              </a:rPr>
              <a:t>mentor </a:t>
            </a:r>
            <a:r>
              <a:rPr sz="706" dirty="0">
                <a:latin typeface="Microsoft Sans Serif"/>
                <a:cs typeface="Microsoft Sans Serif"/>
              </a:rPr>
              <a:t>and 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provide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expert </a:t>
            </a:r>
            <a:r>
              <a:rPr sz="706" spc="4" dirty="0">
                <a:latin typeface="Microsoft Sans Serif"/>
                <a:cs typeface="Microsoft Sans Serif"/>
              </a:rPr>
              <a:t>consulting</a:t>
            </a:r>
            <a:r>
              <a:rPr sz="706" spc="9" dirty="0">
                <a:latin typeface="Microsoft Sans Serif"/>
                <a:cs typeface="Microsoft Sans Serif"/>
              </a:rPr>
              <a:t> for automating </a:t>
            </a:r>
            <a:r>
              <a:rPr sz="706" dirty="0">
                <a:latin typeface="Microsoft Sans Serif"/>
                <a:cs typeface="Microsoft Sans Serif"/>
              </a:rPr>
              <a:t>your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software </a:t>
            </a:r>
            <a:r>
              <a:rPr sz="706" spc="-172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build</a:t>
            </a:r>
            <a:r>
              <a:rPr sz="706" dirty="0">
                <a:latin typeface="Microsoft Sans Serif"/>
                <a:cs typeface="Microsoft Sans Serif"/>
              </a:rPr>
              <a:t> and</a:t>
            </a:r>
            <a:r>
              <a:rPr sz="706" spc="4" dirty="0">
                <a:latin typeface="Microsoft Sans Serif"/>
                <a:cs typeface="Microsoft Sans Serif"/>
              </a:rPr>
              <a:t> packaging </a:t>
            </a:r>
            <a:r>
              <a:rPr sz="706" spc="-13" dirty="0">
                <a:latin typeface="Microsoft Sans Serif"/>
                <a:cs typeface="Microsoft Sans Serif"/>
              </a:rPr>
              <a:t>processes.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38678" y="4921505"/>
            <a:ext cx="2289922" cy="140156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-35" dirty="0">
                <a:solidFill>
                  <a:srgbClr val="FFFFFF"/>
                </a:solidFill>
                <a:latin typeface="Arial"/>
                <a:cs typeface="Arial"/>
              </a:rPr>
              <a:t>Workshops</a:t>
            </a:r>
            <a:endParaRPr sz="1235">
              <a:latin typeface="Arial"/>
              <a:cs typeface="Arial"/>
            </a:endParaRPr>
          </a:p>
          <a:p>
            <a:pPr marL="11206">
              <a:spcBef>
                <a:spcPts val="1279"/>
              </a:spcBef>
            </a:pPr>
            <a:r>
              <a:rPr sz="882" b="1" spc="4" dirty="0">
                <a:solidFill>
                  <a:srgbClr val="63C0FF"/>
                </a:solidFill>
                <a:latin typeface="Arial"/>
                <a:cs typeface="Arial"/>
              </a:rPr>
              <a:t>Software</a:t>
            </a:r>
            <a:r>
              <a:rPr sz="882" b="1" spc="9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22" dirty="0">
                <a:solidFill>
                  <a:srgbClr val="63C0FF"/>
                </a:solidFill>
                <a:latin typeface="Arial"/>
                <a:cs typeface="Arial"/>
              </a:rPr>
              <a:t>Assembly</a:t>
            </a:r>
            <a:r>
              <a:rPr sz="882" b="1" spc="9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63C0FF"/>
                </a:solidFill>
                <a:latin typeface="Arial"/>
                <a:cs typeface="Arial"/>
              </a:rPr>
              <a:t>Best</a:t>
            </a:r>
            <a:r>
              <a:rPr sz="882" b="1" spc="9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22" dirty="0">
                <a:solidFill>
                  <a:srgbClr val="63C0FF"/>
                </a:solidFill>
                <a:latin typeface="Arial"/>
                <a:cs typeface="Arial"/>
              </a:rPr>
              <a:t>Practices</a:t>
            </a:r>
            <a:endParaRPr sz="882">
              <a:latin typeface="Arial"/>
              <a:cs typeface="Arial"/>
            </a:endParaRPr>
          </a:p>
          <a:p>
            <a:pPr marL="11206" marR="4483">
              <a:lnSpc>
                <a:spcPct val="104200"/>
              </a:lnSpc>
              <a:spcBef>
                <a:spcPts val="437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best </a:t>
            </a:r>
            <a:r>
              <a:rPr sz="706" spc="-4" dirty="0">
                <a:latin typeface="Microsoft Sans Serif"/>
                <a:cs typeface="Microsoft Sans Serif"/>
              </a:rPr>
              <a:t>practices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for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building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4" dirty="0">
                <a:latin typeface="Microsoft Sans Serif"/>
                <a:cs typeface="Microsoft Sans Serif"/>
              </a:rPr>
              <a:t> packaging </a:t>
            </a:r>
            <a:r>
              <a:rPr sz="706" spc="-4" dirty="0">
                <a:latin typeface="Microsoft Sans Serif"/>
                <a:cs typeface="Microsoft Sans Serif"/>
              </a:rPr>
              <a:t>software </a:t>
            </a:r>
            <a:r>
              <a:rPr sz="706" spc="-172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components. </a:t>
            </a:r>
            <a:r>
              <a:rPr sz="706" spc="-18" dirty="0">
                <a:latin typeface="Microsoft Sans Serif"/>
                <a:cs typeface="Microsoft Sans Serif"/>
              </a:rPr>
              <a:t>Topics </a:t>
            </a:r>
            <a:r>
              <a:rPr sz="706" spc="4" dirty="0">
                <a:latin typeface="Microsoft Sans Serif"/>
                <a:cs typeface="Microsoft Sans Serif"/>
              </a:rPr>
              <a:t>include </a:t>
            </a:r>
            <a:r>
              <a:rPr sz="706" spc="9" dirty="0">
                <a:latin typeface="Microsoft Sans Serif"/>
                <a:cs typeface="Microsoft Sans Serif"/>
              </a:rPr>
              <a:t>dependency </a:t>
            </a:r>
            <a:r>
              <a:rPr sz="706" spc="4" dirty="0">
                <a:latin typeface="Microsoft Sans Serif"/>
                <a:cs typeface="Microsoft Sans Serif"/>
              </a:rPr>
              <a:t>management, 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build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manifests,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source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code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management.</a:t>
            </a:r>
            <a:endParaRPr sz="706">
              <a:latin typeface="Microsoft Sans Serif"/>
              <a:cs typeface="Microsoft Sans Serif"/>
            </a:endParaRPr>
          </a:p>
          <a:p>
            <a:pPr marL="11206">
              <a:spcBef>
                <a:spcPts val="767"/>
              </a:spcBef>
            </a:pP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Code</a:t>
            </a:r>
            <a:r>
              <a:rPr sz="882" b="1" spc="9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31" dirty="0">
                <a:solidFill>
                  <a:srgbClr val="63C0FF"/>
                </a:solidFill>
                <a:latin typeface="Arial"/>
                <a:cs typeface="Arial"/>
              </a:rPr>
              <a:t>Analysis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Strategies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31" dirty="0">
                <a:solidFill>
                  <a:srgbClr val="63C0FF"/>
                </a:solidFill>
                <a:latin typeface="Arial"/>
                <a:cs typeface="Arial"/>
              </a:rPr>
              <a:t>&amp;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49" dirty="0">
                <a:solidFill>
                  <a:srgbClr val="63C0FF"/>
                </a:solidFill>
                <a:latin typeface="Arial"/>
                <a:cs typeface="Arial"/>
              </a:rPr>
              <a:t>Tools</a:t>
            </a:r>
            <a:endParaRPr sz="882">
              <a:latin typeface="Arial"/>
              <a:cs typeface="Arial"/>
            </a:endParaRPr>
          </a:p>
          <a:p>
            <a:pPr marL="11206" marR="194992">
              <a:lnSpc>
                <a:spcPct val="104200"/>
              </a:lnSpc>
              <a:spcBef>
                <a:spcPts val="446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about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static</a:t>
            </a:r>
            <a:r>
              <a:rPr sz="706" spc="9" dirty="0">
                <a:latin typeface="Microsoft Sans Serif"/>
                <a:cs typeface="Microsoft Sans Serif"/>
              </a:rPr>
              <a:t> code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22" dirty="0">
                <a:latin typeface="Microsoft Sans Serif"/>
                <a:cs typeface="Microsoft Sans Serif"/>
              </a:rPr>
              <a:t>analysis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techniques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 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common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tools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18" dirty="0">
                <a:latin typeface="Microsoft Sans Serif"/>
                <a:cs typeface="Microsoft Sans Serif"/>
              </a:rPr>
              <a:t>use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for improving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software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quality.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035279" y="-302374"/>
            <a:ext cx="2115671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22" dirty="0"/>
              <a:t>Service</a:t>
            </a:r>
            <a:r>
              <a:rPr spc="40" dirty="0"/>
              <a:t> </a:t>
            </a:r>
            <a:r>
              <a:rPr spc="-4" dirty="0"/>
              <a:t>Engagements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538414" y="3063391"/>
            <a:ext cx="2481543" cy="15273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-26" dirty="0">
                <a:solidFill>
                  <a:srgbClr val="FFFFFF"/>
                </a:solidFill>
                <a:latin typeface="Arial"/>
                <a:cs typeface="Arial"/>
              </a:rPr>
              <a:t>Accelerators</a:t>
            </a:r>
            <a:endParaRPr sz="1235">
              <a:latin typeface="Arial"/>
              <a:cs typeface="Arial"/>
            </a:endParaRPr>
          </a:p>
          <a:p>
            <a:pPr marL="11206">
              <a:spcBef>
                <a:spcPts val="1341"/>
              </a:spcBef>
            </a:pPr>
            <a:r>
              <a:rPr sz="882" b="1" spc="-22" dirty="0">
                <a:solidFill>
                  <a:srgbClr val="102A4B"/>
                </a:solidFill>
                <a:latin typeface="Arial"/>
                <a:cs typeface="Arial"/>
              </a:rPr>
              <a:t>Continuous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Integration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Implementation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Pilot</a:t>
            </a:r>
            <a:endParaRPr sz="882">
              <a:latin typeface="Arial"/>
              <a:cs typeface="Arial"/>
            </a:endParaRPr>
          </a:p>
          <a:p>
            <a:pPr marL="11206" marR="530627">
              <a:lnSpc>
                <a:spcPct val="104200"/>
              </a:lnSpc>
              <a:spcBef>
                <a:spcPts val="437"/>
              </a:spcBef>
            </a:pPr>
            <a:r>
              <a:rPr sz="706" spc="-9" dirty="0">
                <a:latin typeface="Microsoft Sans Serif"/>
                <a:cs typeface="Microsoft Sans Serif"/>
              </a:rPr>
              <a:t>In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this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hands-on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guided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lab, participants will 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implement </a:t>
            </a:r>
            <a:r>
              <a:rPr sz="706" spc="-13" dirty="0">
                <a:latin typeface="Microsoft Sans Serif"/>
                <a:cs typeface="Microsoft Sans Serif"/>
              </a:rPr>
              <a:t>an </a:t>
            </a:r>
            <a:r>
              <a:rPr sz="706" spc="9" dirty="0">
                <a:latin typeface="Microsoft Sans Serif"/>
                <a:cs typeface="Microsoft Sans Serif"/>
              </a:rPr>
              <a:t>automated </a:t>
            </a:r>
            <a:r>
              <a:rPr sz="706" spc="-4" dirty="0">
                <a:latin typeface="Microsoft Sans Serif"/>
                <a:cs typeface="Microsoft Sans Serif"/>
              </a:rPr>
              <a:t>software </a:t>
            </a:r>
            <a:r>
              <a:rPr sz="706" spc="18" dirty="0">
                <a:latin typeface="Microsoft Sans Serif"/>
                <a:cs typeface="Microsoft Sans Serif"/>
              </a:rPr>
              <a:t>build </a:t>
            </a:r>
            <a:r>
              <a:rPr sz="706" spc="-13" dirty="0">
                <a:latin typeface="Microsoft Sans Serif"/>
                <a:cs typeface="Microsoft Sans Serif"/>
              </a:rPr>
              <a:t>process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that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includes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static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code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18" dirty="0">
                <a:latin typeface="Microsoft Sans Serif"/>
                <a:cs typeface="Microsoft Sans Serif"/>
              </a:rPr>
              <a:t>analysis.</a:t>
            </a:r>
            <a:endParaRPr sz="706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750">
              <a:latin typeface="Microsoft Sans Serif"/>
              <a:cs typeface="Microsoft Sans Serif"/>
            </a:endParaRPr>
          </a:p>
          <a:p>
            <a:pPr marL="11206">
              <a:spcBef>
                <a:spcPts val="4"/>
              </a:spcBef>
            </a:pPr>
            <a:r>
              <a:rPr sz="882" b="1" spc="-26" dirty="0">
                <a:solidFill>
                  <a:srgbClr val="102A4B"/>
                </a:solidFill>
                <a:latin typeface="Arial"/>
                <a:cs typeface="Arial"/>
              </a:rPr>
              <a:t>Build</a:t>
            </a:r>
            <a:r>
              <a:rPr sz="882" b="1" spc="2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Artifact</a:t>
            </a:r>
            <a:r>
              <a:rPr sz="882" b="1" spc="2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Repository</a:t>
            </a:r>
            <a:r>
              <a:rPr sz="882" b="1" spc="2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Implementation</a:t>
            </a:r>
            <a:r>
              <a:rPr sz="882" b="1" spc="2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Pilot</a:t>
            </a:r>
            <a:endParaRPr sz="882">
              <a:latin typeface="Arial"/>
              <a:cs typeface="Arial"/>
            </a:endParaRPr>
          </a:p>
          <a:p>
            <a:pPr marL="11206" marR="220206">
              <a:lnSpc>
                <a:spcPct val="104200"/>
              </a:lnSpc>
              <a:spcBef>
                <a:spcPts val="437"/>
              </a:spcBef>
            </a:pPr>
            <a:r>
              <a:rPr sz="706" spc="-4" dirty="0">
                <a:latin typeface="Microsoft Sans Serif"/>
                <a:cs typeface="Microsoft Sans Serif"/>
              </a:rPr>
              <a:t>Participants </a:t>
            </a:r>
            <a:r>
              <a:rPr sz="706" spc="4" dirty="0">
                <a:latin typeface="Microsoft Sans Serif"/>
                <a:cs typeface="Microsoft Sans Serif"/>
              </a:rPr>
              <a:t>will expand </a:t>
            </a:r>
            <a:r>
              <a:rPr sz="706" spc="9" dirty="0">
                <a:latin typeface="Microsoft Sans Serif"/>
                <a:cs typeface="Microsoft Sans Serif"/>
              </a:rPr>
              <a:t>on the automated </a:t>
            </a:r>
            <a:r>
              <a:rPr sz="706" spc="18" dirty="0">
                <a:latin typeface="Microsoft Sans Serif"/>
                <a:cs typeface="Microsoft Sans Serif"/>
              </a:rPr>
              <a:t>build </a:t>
            </a:r>
            <a:r>
              <a:rPr sz="706" spc="-13" dirty="0">
                <a:latin typeface="Microsoft Sans Serif"/>
                <a:cs typeface="Microsoft Sans Serif"/>
              </a:rPr>
              <a:t>process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spc="26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learn</a:t>
            </a:r>
            <a:r>
              <a:rPr sz="706" spc="2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how</a:t>
            </a:r>
            <a:r>
              <a:rPr sz="706" spc="26" dirty="0">
                <a:latin typeface="Microsoft Sans Serif"/>
                <a:cs typeface="Microsoft Sans Serif"/>
              </a:rPr>
              <a:t>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spc="26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leverage</a:t>
            </a:r>
            <a:r>
              <a:rPr sz="706" spc="26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central</a:t>
            </a:r>
            <a:r>
              <a:rPr sz="706" spc="26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repositories</a:t>
            </a:r>
            <a:r>
              <a:rPr sz="706" spc="31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for </a:t>
            </a:r>
            <a:r>
              <a:rPr sz="706" spc="13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package</a:t>
            </a:r>
            <a:r>
              <a:rPr sz="706" dirty="0">
                <a:latin typeface="Microsoft Sans Serif"/>
                <a:cs typeface="Microsoft Sans Serif"/>
              </a:rPr>
              <a:t> and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dependency</a:t>
            </a:r>
            <a:r>
              <a:rPr sz="706" spc="4" dirty="0">
                <a:latin typeface="Microsoft Sans Serif"/>
                <a:cs typeface="Microsoft Sans Serif"/>
              </a:rPr>
              <a:t> management.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35279" y="937945"/>
            <a:ext cx="5093074" cy="5542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AEM's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assessment-derived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solutions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are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tailored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your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needs. </a:t>
            </a:r>
            <a:r>
              <a:rPr sz="882" spc="-18" dirty="0">
                <a:solidFill>
                  <a:srgbClr val="221F1F"/>
                </a:solidFill>
                <a:latin typeface="Microsoft Sans Serif"/>
                <a:cs typeface="Microsoft Sans Serif"/>
              </a:rPr>
              <a:t>We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work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with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you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define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 right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offerings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required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build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35" dirty="0">
                <a:solidFill>
                  <a:srgbClr val="221F1F"/>
                </a:solidFill>
                <a:latin typeface="Microsoft Sans Serif"/>
                <a:cs typeface="Microsoft Sans Serif"/>
              </a:rPr>
              <a:t>a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solid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foundation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DevOps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principles.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time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and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scope </a:t>
            </a:r>
            <a:r>
              <a:rPr sz="882" spc="-22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will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vary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your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needs,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0" dirty="0">
                <a:solidFill>
                  <a:srgbClr val="221F1F"/>
                </a:solidFill>
                <a:latin typeface="Microsoft Sans Serif"/>
                <a:cs typeface="Microsoft Sans Serif"/>
              </a:rPr>
              <a:t>but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representative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offerings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previous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client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engagements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are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shown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below.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46056" y="3137801"/>
            <a:ext cx="1708336" cy="1708336"/>
          </a:xfrm>
          <a:custGeom>
            <a:avLst/>
            <a:gdLst/>
            <a:ahLst/>
            <a:cxnLst/>
            <a:rect l="l" t="t" r="r" b="b"/>
            <a:pathLst>
              <a:path w="1936115" h="1936114">
                <a:moveTo>
                  <a:pt x="968044" y="0"/>
                </a:moveTo>
                <a:lnTo>
                  <a:pt x="1016359" y="1184"/>
                </a:lnTo>
                <a:lnTo>
                  <a:pt x="1064061" y="4701"/>
                </a:lnTo>
                <a:lnTo>
                  <a:pt x="1111094" y="10495"/>
                </a:lnTo>
                <a:lnTo>
                  <a:pt x="1157402" y="18511"/>
                </a:lnTo>
                <a:lnTo>
                  <a:pt x="1202932" y="28693"/>
                </a:lnTo>
                <a:lnTo>
                  <a:pt x="1247626" y="40985"/>
                </a:lnTo>
                <a:lnTo>
                  <a:pt x="1291429" y="55332"/>
                </a:lnTo>
                <a:lnTo>
                  <a:pt x="1334287" y="71679"/>
                </a:lnTo>
                <a:lnTo>
                  <a:pt x="1376143" y="89971"/>
                </a:lnTo>
                <a:lnTo>
                  <a:pt x="1416943" y="110151"/>
                </a:lnTo>
                <a:lnTo>
                  <a:pt x="1456630" y="132164"/>
                </a:lnTo>
                <a:lnTo>
                  <a:pt x="1495149" y="155955"/>
                </a:lnTo>
                <a:lnTo>
                  <a:pt x="1532445" y="181469"/>
                </a:lnTo>
                <a:lnTo>
                  <a:pt x="1568462" y="208650"/>
                </a:lnTo>
                <a:lnTo>
                  <a:pt x="1603145" y="237442"/>
                </a:lnTo>
                <a:lnTo>
                  <a:pt x="1636439" y="267790"/>
                </a:lnTo>
                <a:lnTo>
                  <a:pt x="1668287" y="299639"/>
                </a:lnTo>
                <a:lnTo>
                  <a:pt x="1698635" y="332932"/>
                </a:lnTo>
                <a:lnTo>
                  <a:pt x="1727427" y="367616"/>
                </a:lnTo>
                <a:lnTo>
                  <a:pt x="1754608" y="403634"/>
                </a:lnTo>
                <a:lnTo>
                  <a:pt x="1780121" y="440930"/>
                </a:lnTo>
                <a:lnTo>
                  <a:pt x="1803912" y="479450"/>
                </a:lnTo>
                <a:lnTo>
                  <a:pt x="1825925" y="519137"/>
                </a:lnTo>
                <a:lnTo>
                  <a:pt x="1846105" y="559937"/>
                </a:lnTo>
                <a:lnTo>
                  <a:pt x="1864397" y="601794"/>
                </a:lnTo>
                <a:lnTo>
                  <a:pt x="1880744" y="644653"/>
                </a:lnTo>
                <a:lnTo>
                  <a:pt x="1895091" y="688457"/>
                </a:lnTo>
                <a:lnTo>
                  <a:pt x="1907383" y="733152"/>
                </a:lnTo>
                <a:lnTo>
                  <a:pt x="1917565" y="778682"/>
                </a:lnTo>
                <a:lnTo>
                  <a:pt x="1925581" y="824992"/>
                </a:lnTo>
                <a:lnTo>
                  <a:pt x="1931375" y="872026"/>
                </a:lnTo>
                <a:lnTo>
                  <a:pt x="1934892" y="919728"/>
                </a:lnTo>
                <a:lnTo>
                  <a:pt x="1936076" y="968044"/>
                </a:lnTo>
                <a:lnTo>
                  <a:pt x="1934892" y="1016358"/>
                </a:lnTo>
                <a:lnTo>
                  <a:pt x="1931375" y="1064059"/>
                </a:lnTo>
                <a:lnTo>
                  <a:pt x="1925581" y="1111091"/>
                </a:lnTo>
                <a:lnTo>
                  <a:pt x="1917565" y="1157399"/>
                </a:lnTo>
                <a:lnTo>
                  <a:pt x="1907383" y="1202927"/>
                </a:lnTo>
                <a:lnTo>
                  <a:pt x="1895091" y="1247621"/>
                </a:lnTo>
                <a:lnTo>
                  <a:pt x="1880744" y="1291424"/>
                </a:lnTo>
                <a:lnTo>
                  <a:pt x="1864397" y="1334282"/>
                </a:lnTo>
                <a:lnTo>
                  <a:pt x="1846105" y="1376138"/>
                </a:lnTo>
                <a:lnTo>
                  <a:pt x="1825925" y="1416937"/>
                </a:lnTo>
                <a:lnTo>
                  <a:pt x="1803912" y="1456624"/>
                </a:lnTo>
                <a:lnTo>
                  <a:pt x="1780121" y="1495143"/>
                </a:lnTo>
                <a:lnTo>
                  <a:pt x="1754608" y="1532440"/>
                </a:lnTo>
                <a:lnTo>
                  <a:pt x="1727427" y="1568457"/>
                </a:lnTo>
                <a:lnTo>
                  <a:pt x="1698635" y="1603140"/>
                </a:lnTo>
                <a:lnTo>
                  <a:pt x="1668287" y="1636434"/>
                </a:lnTo>
                <a:lnTo>
                  <a:pt x="1636439" y="1668283"/>
                </a:lnTo>
                <a:lnTo>
                  <a:pt x="1603145" y="1698631"/>
                </a:lnTo>
                <a:lnTo>
                  <a:pt x="1568462" y="1727423"/>
                </a:lnTo>
                <a:lnTo>
                  <a:pt x="1532445" y="1754604"/>
                </a:lnTo>
                <a:lnTo>
                  <a:pt x="1495149" y="1780118"/>
                </a:lnTo>
                <a:lnTo>
                  <a:pt x="1456630" y="1803909"/>
                </a:lnTo>
                <a:lnTo>
                  <a:pt x="1416943" y="1825923"/>
                </a:lnTo>
                <a:lnTo>
                  <a:pt x="1376143" y="1846103"/>
                </a:lnTo>
                <a:lnTo>
                  <a:pt x="1334287" y="1864395"/>
                </a:lnTo>
                <a:lnTo>
                  <a:pt x="1291429" y="1880742"/>
                </a:lnTo>
                <a:lnTo>
                  <a:pt x="1247626" y="1895090"/>
                </a:lnTo>
                <a:lnTo>
                  <a:pt x="1202932" y="1907383"/>
                </a:lnTo>
                <a:lnTo>
                  <a:pt x="1157402" y="1917564"/>
                </a:lnTo>
                <a:lnTo>
                  <a:pt x="1111094" y="1925580"/>
                </a:lnTo>
                <a:lnTo>
                  <a:pt x="1064061" y="1931374"/>
                </a:lnTo>
                <a:lnTo>
                  <a:pt x="1016359" y="1934892"/>
                </a:lnTo>
                <a:lnTo>
                  <a:pt x="968044" y="1936076"/>
                </a:lnTo>
                <a:lnTo>
                  <a:pt x="919729" y="1934892"/>
                </a:lnTo>
                <a:lnTo>
                  <a:pt x="872028" y="1931374"/>
                </a:lnTo>
                <a:lnTo>
                  <a:pt x="824995" y="1925580"/>
                </a:lnTo>
                <a:lnTo>
                  <a:pt x="778686" y="1917564"/>
                </a:lnTo>
                <a:lnTo>
                  <a:pt x="733156" y="1907383"/>
                </a:lnTo>
                <a:lnTo>
                  <a:pt x="688462" y="1895090"/>
                </a:lnTo>
                <a:lnTo>
                  <a:pt x="644658" y="1880742"/>
                </a:lnTo>
                <a:lnTo>
                  <a:pt x="601800" y="1864395"/>
                </a:lnTo>
                <a:lnTo>
                  <a:pt x="559943" y="1846103"/>
                </a:lnTo>
                <a:lnTo>
                  <a:pt x="519143" y="1825923"/>
                </a:lnTo>
                <a:lnTo>
                  <a:pt x="479456" y="1803909"/>
                </a:lnTo>
                <a:lnTo>
                  <a:pt x="440936" y="1780118"/>
                </a:lnTo>
                <a:lnTo>
                  <a:pt x="403639" y="1754604"/>
                </a:lnTo>
                <a:lnTo>
                  <a:pt x="367621" y="1727423"/>
                </a:lnTo>
                <a:lnTo>
                  <a:pt x="332938" y="1698631"/>
                </a:lnTo>
                <a:lnTo>
                  <a:pt x="299644" y="1668283"/>
                </a:lnTo>
                <a:lnTo>
                  <a:pt x="267795" y="1636434"/>
                </a:lnTo>
                <a:lnTo>
                  <a:pt x="237446" y="1603140"/>
                </a:lnTo>
                <a:lnTo>
                  <a:pt x="208654" y="1568457"/>
                </a:lnTo>
                <a:lnTo>
                  <a:pt x="181473" y="1532440"/>
                </a:lnTo>
                <a:lnTo>
                  <a:pt x="155959" y="1495143"/>
                </a:lnTo>
                <a:lnTo>
                  <a:pt x="132167" y="1456624"/>
                </a:lnTo>
                <a:lnTo>
                  <a:pt x="110153" y="1416937"/>
                </a:lnTo>
                <a:lnTo>
                  <a:pt x="89973" y="1376138"/>
                </a:lnTo>
                <a:lnTo>
                  <a:pt x="71681" y="1334282"/>
                </a:lnTo>
                <a:lnTo>
                  <a:pt x="55334" y="1291424"/>
                </a:lnTo>
                <a:lnTo>
                  <a:pt x="40986" y="1247621"/>
                </a:lnTo>
                <a:lnTo>
                  <a:pt x="28693" y="1202927"/>
                </a:lnTo>
                <a:lnTo>
                  <a:pt x="18511" y="1157399"/>
                </a:lnTo>
                <a:lnTo>
                  <a:pt x="10496" y="1111091"/>
                </a:lnTo>
                <a:lnTo>
                  <a:pt x="4701" y="1064059"/>
                </a:lnTo>
                <a:lnTo>
                  <a:pt x="1184" y="1016358"/>
                </a:lnTo>
                <a:lnTo>
                  <a:pt x="0" y="968044"/>
                </a:lnTo>
                <a:lnTo>
                  <a:pt x="1247" y="918472"/>
                </a:lnTo>
                <a:lnTo>
                  <a:pt x="4949" y="869547"/>
                </a:lnTo>
                <a:lnTo>
                  <a:pt x="11045" y="821330"/>
                </a:lnTo>
                <a:lnTo>
                  <a:pt x="19477" y="773879"/>
                </a:lnTo>
                <a:lnTo>
                  <a:pt x="30183" y="727256"/>
                </a:lnTo>
                <a:lnTo>
                  <a:pt x="43105" y="681519"/>
                </a:lnTo>
                <a:lnTo>
                  <a:pt x="58181" y="636730"/>
                </a:lnTo>
                <a:lnTo>
                  <a:pt x="75352" y="592947"/>
                </a:lnTo>
                <a:lnTo>
                  <a:pt x="94559" y="550231"/>
                </a:lnTo>
                <a:lnTo>
                  <a:pt x="115740" y="508642"/>
                </a:lnTo>
                <a:lnTo>
                  <a:pt x="138837" y="468239"/>
                </a:lnTo>
                <a:lnTo>
                  <a:pt x="163789" y="429083"/>
                </a:lnTo>
                <a:lnTo>
                  <a:pt x="190536" y="391234"/>
                </a:lnTo>
                <a:lnTo>
                  <a:pt x="219019" y="354750"/>
                </a:lnTo>
                <a:lnTo>
                  <a:pt x="249178" y="319694"/>
                </a:lnTo>
                <a:lnTo>
                  <a:pt x="280952" y="286123"/>
                </a:lnTo>
                <a:lnTo>
                  <a:pt x="314281" y="254099"/>
                </a:lnTo>
                <a:lnTo>
                  <a:pt x="349107" y="223680"/>
                </a:lnTo>
                <a:lnTo>
                  <a:pt x="385367" y="194928"/>
                </a:lnTo>
                <a:lnTo>
                  <a:pt x="423004" y="167902"/>
                </a:lnTo>
                <a:lnTo>
                  <a:pt x="461957" y="142662"/>
                </a:lnTo>
                <a:lnTo>
                  <a:pt x="502166" y="119267"/>
                </a:lnTo>
                <a:lnTo>
                  <a:pt x="543570" y="97778"/>
                </a:lnTo>
                <a:lnTo>
                  <a:pt x="586111" y="78255"/>
                </a:lnTo>
                <a:lnTo>
                  <a:pt x="629728" y="60758"/>
                </a:lnTo>
                <a:lnTo>
                  <a:pt x="674361" y="45346"/>
                </a:lnTo>
                <a:lnTo>
                  <a:pt x="719950" y="32080"/>
                </a:lnTo>
              </a:path>
            </a:pathLst>
          </a:custGeom>
          <a:ln w="76200">
            <a:solidFill>
              <a:srgbClr val="63C0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 txBox="1"/>
          <p:nvPr/>
        </p:nvSpPr>
        <p:spPr>
          <a:xfrm>
            <a:off x="7817777" y="1121578"/>
            <a:ext cx="2131919" cy="180501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229173">
              <a:spcBef>
                <a:spcPts val="88"/>
              </a:spcBef>
            </a:pPr>
            <a:r>
              <a:rPr sz="1588" b="1" spc="13" dirty="0">
                <a:solidFill>
                  <a:srgbClr val="63C0FF"/>
                </a:solidFill>
                <a:latin typeface="Arial"/>
                <a:cs typeface="Arial"/>
              </a:rPr>
              <a:t>Delivering</a:t>
            </a:r>
            <a:r>
              <a:rPr sz="1588" b="1" spc="22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57" dirty="0">
                <a:solidFill>
                  <a:srgbClr val="63C0FF"/>
                </a:solidFill>
                <a:latin typeface="Arial"/>
                <a:cs typeface="Arial"/>
              </a:rPr>
              <a:t>business </a:t>
            </a:r>
            <a:r>
              <a:rPr sz="1588" b="1" spc="-427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13" dirty="0">
                <a:solidFill>
                  <a:srgbClr val="63C0FF"/>
                </a:solidFill>
                <a:latin typeface="Arial"/>
                <a:cs typeface="Arial"/>
              </a:rPr>
              <a:t>applications</a:t>
            </a:r>
            <a:r>
              <a:rPr sz="1588" b="1" spc="40" dirty="0">
                <a:solidFill>
                  <a:srgbClr val="63C0FF"/>
                </a:solidFill>
                <a:latin typeface="Arial"/>
                <a:cs typeface="Arial"/>
              </a:rPr>
              <a:t> with </a:t>
            </a:r>
            <a:r>
              <a:rPr sz="1588" b="1" spc="44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13" dirty="0">
                <a:solidFill>
                  <a:srgbClr val="63C0FF"/>
                </a:solidFill>
                <a:latin typeface="Trebuchet MS"/>
                <a:cs typeface="Trebuchet MS"/>
              </a:rPr>
              <a:t>conﬁdence</a:t>
            </a:r>
            <a:endParaRPr sz="1588">
              <a:latin typeface="Trebuchet MS"/>
              <a:cs typeface="Trebuchet MS"/>
            </a:endParaRPr>
          </a:p>
          <a:p>
            <a:pPr marL="11206" marR="4483">
              <a:lnSpc>
                <a:spcPct val="120300"/>
              </a:lnSpc>
              <a:spcBef>
                <a:spcPts val="1372"/>
              </a:spcBef>
            </a:pP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Current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work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includes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powering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millions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hundreds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794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stakeholders;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enabling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oversight </a:t>
            </a:r>
            <a:r>
              <a:rPr sz="794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$1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billion+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in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grants;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and managing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global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housing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supports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than</a:t>
            </a:r>
            <a:endParaRPr sz="794">
              <a:latin typeface="Microsoft Sans Serif"/>
              <a:cs typeface="Microsoft Sans Serif"/>
            </a:endParaRPr>
          </a:p>
          <a:p>
            <a:pPr marL="11206">
              <a:spcBef>
                <a:spcPts val="194"/>
              </a:spcBef>
            </a:pP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end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9563087" y="7278870"/>
            <a:ext cx="1473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102A4B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US" spc="-5" smtClean="0"/>
              <a:pPr marL="38100">
                <a:spcBef>
                  <a:spcPts val="100"/>
                </a:spcBef>
              </a:pPr>
              <a:t>118</a:t>
            </a:fld>
            <a:endParaRPr spc="-4" dirty="0"/>
          </a:p>
        </p:txBody>
      </p:sp>
      <p:sp>
        <p:nvSpPr>
          <p:cNvPr id="39" name="object 39"/>
          <p:cNvSpPr txBox="1"/>
          <p:nvPr/>
        </p:nvSpPr>
        <p:spPr>
          <a:xfrm>
            <a:off x="7817777" y="586654"/>
            <a:ext cx="110714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sz="1588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b="1" spc="26" dirty="0">
                <a:solidFill>
                  <a:srgbClr val="FFFFFF"/>
                </a:solidFill>
                <a:latin typeface="Arial"/>
                <a:cs typeface="Arial"/>
              </a:rPr>
              <a:t>AEM?</a:t>
            </a:r>
            <a:endParaRPr sz="158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1"/>
            <a:ext cx="8875059" cy="2942104"/>
            <a:chOff x="0" y="0"/>
            <a:chExt cx="10058400" cy="3334385"/>
          </a:xfrm>
        </p:grpSpPr>
        <p:sp>
          <p:nvSpPr>
            <p:cNvPr id="3" name="object 3"/>
            <p:cNvSpPr/>
            <p:nvPr/>
          </p:nvSpPr>
          <p:spPr>
            <a:xfrm>
              <a:off x="0" y="2232837"/>
              <a:ext cx="10058400" cy="1101725"/>
            </a:xfrm>
            <a:custGeom>
              <a:avLst/>
              <a:gdLst/>
              <a:ahLst/>
              <a:cxnLst/>
              <a:rect l="l" t="t" r="r" b="b"/>
              <a:pathLst>
                <a:path w="10058400" h="1101725">
                  <a:moveTo>
                    <a:pt x="10058400" y="0"/>
                  </a:moveTo>
                  <a:lnTo>
                    <a:pt x="0" y="0"/>
                  </a:lnTo>
                  <a:lnTo>
                    <a:pt x="0" y="1101445"/>
                  </a:lnTo>
                  <a:lnTo>
                    <a:pt x="10058400" y="1101445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0058400" cy="2233295"/>
            </a:xfrm>
            <a:custGeom>
              <a:avLst/>
              <a:gdLst/>
              <a:ahLst/>
              <a:cxnLst/>
              <a:rect l="l" t="t" r="r" b="b"/>
              <a:pathLst>
                <a:path w="10058400" h="2233295">
                  <a:moveTo>
                    <a:pt x="10058400" y="0"/>
                  </a:moveTo>
                  <a:lnTo>
                    <a:pt x="0" y="0"/>
                  </a:lnTo>
                  <a:lnTo>
                    <a:pt x="0" y="2232837"/>
                  </a:lnTo>
                  <a:lnTo>
                    <a:pt x="10058400" y="2232837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6556029" y="455827"/>
              <a:ext cx="3021330" cy="1777364"/>
            </a:xfrm>
            <a:custGeom>
              <a:avLst/>
              <a:gdLst/>
              <a:ahLst/>
              <a:cxnLst/>
              <a:rect l="l" t="t" r="r" b="b"/>
              <a:pathLst>
                <a:path w="3021329" h="1777364">
                  <a:moveTo>
                    <a:pt x="1510614" y="0"/>
                  </a:moveTo>
                  <a:lnTo>
                    <a:pt x="1462659" y="746"/>
                  </a:lnTo>
                  <a:lnTo>
                    <a:pt x="1415076" y="2971"/>
                  </a:lnTo>
                  <a:lnTo>
                    <a:pt x="1367889" y="6653"/>
                  </a:lnTo>
                  <a:lnTo>
                    <a:pt x="1321118" y="11769"/>
                  </a:lnTo>
                  <a:lnTo>
                    <a:pt x="1274787" y="18296"/>
                  </a:lnTo>
                  <a:lnTo>
                    <a:pt x="1228917" y="26214"/>
                  </a:lnTo>
                  <a:lnTo>
                    <a:pt x="1183530" y="35500"/>
                  </a:lnTo>
                  <a:lnTo>
                    <a:pt x="1138649" y="46132"/>
                  </a:lnTo>
                  <a:lnTo>
                    <a:pt x="1094295" y="58087"/>
                  </a:lnTo>
                  <a:lnTo>
                    <a:pt x="1050491" y="71344"/>
                  </a:lnTo>
                  <a:lnTo>
                    <a:pt x="1007259" y="85881"/>
                  </a:lnTo>
                  <a:lnTo>
                    <a:pt x="964621" y="101675"/>
                  </a:lnTo>
                  <a:lnTo>
                    <a:pt x="922599" y="118704"/>
                  </a:lnTo>
                  <a:lnTo>
                    <a:pt x="881215" y="136946"/>
                  </a:lnTo>
                  <a:lnTo>
                    <a:pt x="840491" y="156379"/>
                  </a:lnTo>
                  <a:lnTo>
                    <a:pt x="800450" y="176981"/>
                  </a:lnTo>
                  <a:lnTo>
                    <a:pt x="761113" y="198730"/>
                  </a:lnTo>
                  <a:lnTo>
                    <a:pt x="722503" y="221604"/>
                  </a:lnTo>
                  <a:lnTo>
                    <a:pt x="684642" y="245580"/>
                  </a:lnTo>
                  <a:lnTo>
                    <a:pt x="647551" y="270637"/>
                  </a:lnTo>
                  <a:lnTo>
                    <a:pt x="611253" y="296752"/>
                  </a:lnTo>
                  <a:lnTo>
                    <a:pt x="575771" y="323903"/>
                  </a:lnTo>
                  <a:lnTo>
                    <a:pt x="541126" y="352068"/>
                  </a:lnTo>
                  <a:lnTo>
                    <a:pt x="507340" y="381226"/>
                  </a:lnTo>
                  <a:lnTo>
                    <a:pt x="474435" y="411353"/>
                  </a:lnTo>
                  <a:lnTo>
                    <a:pt x="442434" y="442428"/>
                  </a:lnTo>
                  <a:lnTo>
                    <a:pt x="411359" y="474428"/>
                  </a:lnTo>
                  <a:lnTo>
                    <a:pt x="381231" y="507333"/>
                  </a:lnTo>
                  <a:lnTo>
                    <a:pt x="352074" y="541118"/>
                  </a:lnTo>
                  <a:lnTo>
                    <a:pt x="323908" y="575763"/>
                  </a:lnTo>
                  <a:lnTo>
                    <a:pt x="296756" y="611245"/>
                  </a:lnTo>
                  <a:lnTo>
                    <a:pt x="270641" y="647542"/>
                  </a:lnTo>
                  <a:lnTo>
                    <a:pt x="245584" y="684633"/>
                  </a:lnTo>
                  <a:lnTo>
                    <a:pt x="221608" y="722494"/>
                  </a:lnTo>
                  <a:lnTo>
                    <a:pt x="198734" y="761104"/>
                  </a:lnTo>
                  <a:lnTo>
                    <a:pt x="176984" y="800440"/>
                  </a:lnTo>
                  <a:lnTo>
                    <a:pt x="156382" y="840481"/>
                  </a:lnTo>
                  <a:lnTo>
                    <a:pt x="136948" y="881204"/>
                  </a:lnTo>
                  <a:lnTo>
                    <a:pt x="118706" y="922588"/>
                  </a:lnTo>
                  <a:lnTo>
                    <a:pt x="101676" y="964610"/>
                  </a:lnTo>
                  <a:lnTo>
                    <a:pt x="85882" y="1007248"/>
                  </a:lnTo>
                  <a:lnTo>
                    <a:pt x="71346" y="1050480"/>
                  </a:lnTo>
                  <a:lnTo>
                    <a:pt x="58088" y="1094283"/>
                  </a:lnTo>
                  <a:lnTo>
                    <a:pt x="46133" y="1138637"/>
                  </a:lnTo>
                  <a:lnTo>
                    <a:pt x="35501" y="1183518"/>
                  </a:lnTo>
                  <a:lnTo>
                    <a:pt x="26215" y="1228904"/>
                  </a:lnTo>
                  <a:lnTo>
                    <a:pt x="18297" y="1274774"/>
                  </a:lnTo>
                  <a:lnTo>
                    <a:pt x="11769" y="1321106"/>
                  </a:lnTo>
                  <a:lnTo>
                    <a:pt x="6653" y="1367876"/>
                  </a:lnTo>
                  <a:lnTo>
                    <a:pt x="2971" y="1415063"/>
                  </a:lnTo>
                  <a:lnTo>
                    <a:pt x="746" y="1462646"/>
                  </a:lnTo>
                  <a:lnTo>
                    <a:pt x="0" y="1510601"/>
                  </a:lnTo>
                  <a:lnTo>
                    <a:pt x="960" y="1564913"/>
                  </a:lnTo>
                  <a:lnTo>
                    <a:pt x="3818" y="1618740"/>
                  </a:lnTo>
                  <a:lnTo>
                    <a:pt x="8539" y="1672052"/>
                  </a:lnTo>
                  <a:lnTo>
                    <a:pt x="15088" y="1724819"/>
                  </a:lnTo>
                  <a:lnTo>
                    <a:pt x="23431" y="1777009"/>
                  </a:lnTo>
                  <a:lnTo>
                    <a:pt x="2997784" y="1777009"/>
                  </a:lnTo>
                  <a:lnTo>
                    <a:pt x="3006131" y="1724819"/>
                  </a:lnTo>
                  <a:lnTo>
                    <a:pt x="3012681" y="1672052"/>
                  </a:lnTo>
                  <a:lnTo>
                    <a:pt x="3017400" y="1618740"/>
                  </a:lnTo>
                  <a:lnTo>
                    <a:pt x="3020256" y="1564913"/>
                  </a:lnTo>
                  <a:lnTo>
                    <a:pt x="3021215" y="1510601"/>
                  </a:lnTo>
                  <a:lnTo>
                    <a:pt x="3020469" y="1462646"/>
                  </a:lnTo>
                  <a:lnTo>
                    <a:pt x="3018243" y="1415063"/>
                  </a:lnTo>
                  <a:lnTo>
                    <a:pt x="3014562" y="1367876"/>
                  </a:lnTo>
                  <a:lnTo>
                    <a:pt x="3009446" y="1321106"/>
                  </a:lnTo>
                  <a:lnTo>
                    <a:pt x="3002918" y="1274774"/>
                  </a:lnTo>
                  <a:lnTo>
                    <a:pt x="2995000" y="1228904"/>
                  </a:lnTo>
                  <a:lnTo>
                    <a:pt x="2985714" y="1183518"/>
                  </a:lnTo>
                  <a:lnTo>
                    <a:pt x="2975083" y="1138637"/>
                  </a:lnTo>
                  <a:lnTo>
                    <a:pt x="2963127" y="1094283"/>
                  </a:lnTo>
                  <a:lnTo>
                    <a:pt x="2949870" y="1050480"/>
                  </a:lnTo>
                  <a:lnTo>
                    <a:pt x="2935334" y="1007248"/>
                  </a:lnTo>
                  <a:lnTo>
                    <a:pt x="2919540" y="964610"/>
                  </a:lnTo>
                  <a:lnTo>
                    <a:pt x="2902511" y="922588"/>
                  </a:lnTo>
                  <a:lnTo>
                    <a:pt x="2884269" y="881204"/>
                  </a:lnTo>
                  <a:lnTo>
                    <a:pt x="2864835" y="840481"/>
                  </a:lnTo>
                  <a:lnTo>
                    <a:pt x="2844233" y="800440"/>
                  </a:lnTo>
                  <a:lnTo>
                    <a:pt x="2822484" y="761104"/>
                  </a:lnTo>
                  <a:lnTo>
                    <a:pt x="2799611" y="722494"/>
                  </a:lnTo>
                  <a:lnTo>
                    <a:pt x="2775635" y="684633"/>
                  </a:lnTo>
                  <a:lnTo>
                    <a:pt x="2750578" y="647542"/>
                  </a:lnTo>
                  <a:lnTo>
                    <a:pt x="2724463" y="611245"/>
                  </a:lnTo>
                  <a:lnTo>
                    <a:pt x="2697312" y="575763"/>
                  </a:lnTo>
                  <a:lnTo>
                    <a:pt x="2669146" y="541118"/>
                  </a:lnTo>
                  <a:lnTo>
                    <a:pt x="2639989" y="507333"/>
                  </a:lnTo>
                  <a:lnTo>
                    <a:pt x="2609862" y="474428"/>
                  </a:lnTo>
                  <a:lnTo>
                    <a:pt x="2578787" y="442428"/>
                  </a:lnTo>
                  <a:lnTo>
                    <a:pt x="2546786" y="411353"/>
                  </a:lnTo>
                  <a:lnTo>
                    <a:pt x="2513882" y="381226"/>
                  </a:lnTo>
                  <a:lnTo>
                    <a:pt x="2480096" y="352068"/>
                  </a:lnTo>
                  <a:lnTo>
                    <a:pt x="2445452" y="323903"/>
                  </a:lnTo>
                  <a:lnTo>
                    <a:pt x="2409969" y="296752"/>
                  </a:lnTo>
                  <a:lnTo>
                    <a:pt x="2373672" y="270637"/>
                  </a:lnTo>
                  <a:lnTo>
                    <a:pt x="2336582" y="245580"/>
                  </a:lnTo>
                  <a:lnTo>
                    <a:pt x="2298721" y="221604"/>
                  </a:lnTo>
                  <a:lnTo>
                    <a:pt x="2260111" y="198730"/>
                  </a:lnTo>
                  <a:lnTo>
                    <a:pt x="2220775" y="176981"/>
                  </a:lnTo>
                  <a:lnTo>
                    <a:pt x="2180734" y="156379"/>
                  </a:lnTo>
                  <a:lnTo>
                    <a:pt x="2140010" y="136946"/>
                  </a:lnTo>
                  <a:lnTo>
                    <a:pt x="2098627" y="118704"/>
                  </a:lnTo>
                  <a:lnTo>
                    <a:pt x="2056605" y="101675"/>
                  </a:lnTo>
                  <a:lnTo>
                    <a:pt x="2013967" y="85881"/>
                  </a:lnTo>
                  <a:lnTo>
                    <a:pt x="1970735" y="71344"/>
                  </a:lnTo>
                  <a:lnTo>
                    <a:pt x="1926931" y="58087"/>
                  </a:lnTo>
                  <a:lnTo>
                    <a:pt x="1882578" y="46132"/>
                  </a:lnTo>
                  <a:lnTo>
                    <a:pt x="1837697" y="35500"/>
                  </a:lnTo>
                  <a:lnTo>
                    <a:pt x="1792310" y="26214"/>
                  </a:lnTo>
                  <a:lnTo>
                    <a:pt x="1746440" y="18296"/>
                  </a:lnTo>
                  <a:lnTo>
                    <a:pt x="1700109" y="11769"/>
                  </a:lnTo>
                  <a:lnTo>
                    <a:pt x="1653339" y="6653"/>
                  </a:lnTo>
                  <a:lnTo>
                    <a:pt x="1606151" y="2971"/>
                  </a:lnTo>
                  <a:lnTo>
                    <a:pt x="1558569" y="746"/>
                  </a:lnTo>
                  <a:lnTo>
                    <a:pt x="1510614" y="0"/>
                  </a:lnTo>
                  <a:close/>
                </a:path>
              </a:pathLst>
            </a:custGeom>
            <a:solidFill>
              <a:srgbClr val="63C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9002" y="3497701"/>
            <a:ext cx="138683" cy="14288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118166" y="5782062"/>
            <a:ext cx="228040" cy="228040"/>
          </a:xfrm>
          <a:custGeom>
            <a:avLst/>
            <a:gdLst/>
            <a:ahLst/>
            <a:cxnLst/>
            <a:rect l="l" t="t" r="r" b="b"/>
            <a:pathLst>
              <a:path w="258445" h="258445">
                <a:moveTo>
                  <a:pt x="129032" y="0"/>
                </a:moveTo>
                <a:lnTo>
                  <a:pt x="118886" y="50161"/>
                </a:lnTo>
                <a:lnTo>
                  <a:pt x="91224" y="91187"/>
                </a:lnTo>
                <a:lnTo>
                  <a:pt x="50207" y="118880"/>
                </a:lnTo>
                <a:lnTo>
                  <a:pt x="0" y="129044"/>
                </a:lnTo>
                <a:lnTo>
                  <a:pt x="50207" y="139202"/>
                </a:lnTo>
                <a:lnTo>
                  <a:pt x="91224" y="166885"/>
                </a:lnTo>
                <a:lnTo>
                  <a:pt x="118886" y="207906"/>
                </a:lnTo>
                <a:lnTo>
                  <a:pt x="129032" y="258076"/>
                </a:lnTo>
                <a:lnTo>
                  <a:pt x="139174" y="207906"/>
                </a:lnTo>
                <a:lnTo>
                  <a:pt x="166830" y="166885"/>
                </a:lnTo>
                <a:lnTo>
                  <a:pt x="207845" y="139202"/>
                </a:lnTo>
                <a:lnTo>
                  <a:pt x="258064" y="129044"/>
                </a:lnTo>
                <a:lnTo>
                  <a:pt x="207845" y="118880"/>
                </a:lnTo>
                <a:lnTo>
                  <a:pt x="166830" y="91187"/>
                </a:lnTo>
                <a:lnTo>
                  <a:pt x="139174" y="50161"/>
                </a:lnTo>
                <a:lnTo>
                  <a:pt x="129032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9922574" y="6658948"/>
            <a:ext cx="19610" cy="199465"/>
          </a:xfrm>
          <a:custGeom>
            <a:avLst/>
            <a:gdLst/>
            <a:ahLst/>
            <a:cxnLst/>
            <a:rect l="l" t="t" r="r" b="b"/>
            <a:pathLst>
              <a:path w="22225" h="226059">
                <a:moveTo>
                  <a:pt x="10858" y="-19050"/>
                </a:moveTo>
                <a:lnTo>
                  <a:pt x="10858" y="244641"/>
                </a:lnTo>
              </a:path>
            </a:pathLst>
          </a:custGeom>
          <a:ln w="59817">
            <a:solidFill>
              <a:srgbClr val="102A4B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9922574" y="6057665"/>
            <a:ext cx="611281" cy="483534"/>
          </a:xfrm>
          <a:custGeom>
            <a:avLst/>
            <a:gdLst/>
            <a:ahLst/>
            <a:cxnLst/>
            <a:rect l="l" t="t" r="r" b="b"/>
            <a:pathLst>
              <a:path w="692784" h="548004">
                <a:moveTo>
                  <a:pt x="0" y="547750"/>
                </a:moveTo>
                <a:lnTo>
                  <a:pt x="30781" y="401825"/>
                </a:lnTo>
                <a:lnTo>
                  <a:pt x="185402" y="269756"/>
                </a:lnTo>
                <a:lnTo>
                  <a:pt x="499846" y="119621"/>
                </a:lnTo>
                <a:lnTo>
                  <a:pt x="528576" y="105984"/>
                </a:lnTo>
                <a:lnTo>
                  <a:pt x="557286" y="90889"/>
                </a:lnTo>
                <a:lnTo>
                  <a:pt x="585929" y="74378"/>
                </a:lnTo>
                <a:lnTo>
                  <a:pt x="614455" y="56490"/>
                </a:lnTo>
                <a:lnTo>
                  <a:pt x="642818" y="37266"/>
                </a:lnTo>
                <a:lnTo>
                  <a:pt x="670968" y="16746"/>
                </a:lnTo>
                <a:lnTo>
                  <a:pt x="692416" y="0"/>
                </a:lnTo>
              </a:path>
            </a:pathLst>
          </a:custGeom>
          <a:ln w="38099">
            <a:solidFill>
              <a:srgbClr val="102A4B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10121891" y="2981329"/>
            <a:ext cx="411816" cy="1482538"/>
          </a:xfrm>
          <a:custGeom>
            <a:avLst/>
            <a:gdLst/>
            <a:ahLst/>
            <a:cxnLst/>
            <a:rect l="l" t="t" r="r" b="b"/>
            <a:pathLst>
              <a:path w="466725" h="1680210">
                <a:moveTo>
                  <a:pt x="466523" y="1679748"/>
                </a:moveTo>
                <a:lnTo>
                  <a:pt x="418155" y="1645226"/>
                </a:lnTo>
                <a:lnTo>
                  <a:pt x="372797" y="1609945"/>
                </a:lnTo>
                <a:lnTo>
                  <a:pt x="330385" y="1573955"/>
                </a:lnTo>
                <a:lnTo>
                  <a:pt x="290859" y="1537303"/>
                </a:lnTo>
                <a:lnTo>
                  <a:pt x="254156" y="1500038"/>
                </a:lnTo>
                <a:lnTo>
                  <a:pt x="220214" y="1462207"/>
                </a:lnTo>
                <a:lnTo>
                  <a:pt x="188969" y="1423860"/>
                </a:lnTo>
                <a:lnTo>
                  <a:pt x="160361" y="1385045"/>
                </a:lnTo>
                <a:lnTo>
                  <a:pt x="134327" y="1345809"/>
                </a:lnTo>
                <a:lnTo>
                  <a:pt x="110803" y="1306201"/>
                </a:lnTo>
                <a:lnTo>
                  <a:pt x="89730" y="1266270"/>
                </a:lnTo>
                <a:lnTo>
                  <a:pt x="71043" y="1226063"/>
                </a:lnTo>
                <a:lnTo>
                  <a:pt x="54681" y="1185629"/>
                </a:lnTo>
                <a:lnTo>
                  <a:pt x="40581" y="1145016"/>
                </a:lnTo>
                <a:lnTo>
                  <a:pt x="28681" y="1104272"/>
                </a:lnTo>
                <a:lnTo>
                  <a:pt x="18919" y="1063446"/>
                </a:lnTo>
                <a:lnTo>
                  <a:pt x="11233" y="1022587"/>
                </a:lnTo>
                <a:lnTo>
                  <a:pt x="5561" y="981741"/>
                </a:lnTo>
                <a:lnTo>
                  <a:pt x="1839" y="940958"/>
                </a:lnTo>
                <a:lnTo>
                  <a:pt x="6" y="900285"/>
                </a:lnTo>
                <a:lnTo>
                  <a:pt x="0" y="859772"/>
                </a:lnTo>
                <a:lnTo>
                  <a:pt x="1757" y="819466"/>
                </a:lnTo>
                <a:lnTo>
                  <a:pt x="5217" y="779415"/>
                </a:lnTo>
                <a:lnTo>
                  <a:pt x="10317" y="739669"/>
                </a:lnTo>
                <a:lnTo>
                  <a:pt x="16994" y="700274"/>
                </a:lnTo>
                <a:lnTo>
                  <a:pt x="25186" y="661280"/>
                </a:lnTo>
                <a:lnTo>
                  <a:pt x="34831" y="622735"/>
                </a:lnTo>
                <a:lnTo>
                  <a:pt x="45867" y="584686"/>
                </a:lnTo>
                <a:lnTo>
                  <a:pt x="58231" y="547183"/>
                </a:lnTo>
                <a:lnTo>
                  <a:pt x="71862" y="510273"/>
                </a:lnTo>
                <a:lnTo>
                  <a:pt x="86696" y="474005"/>
                </a:lnTo>
                <a:lnTo>
                  <a:pt x="102672" y="438427"/>
                </a:lnTo>
                <a:lnTo>
                  <a:pt x="119727" y="403588"/>
                </a:lnTo>
                <a:lnTo>
                  <a:pt x="137799" y="369535"/>
                </a:lnTo>
                <a:lnTo>
                  <a:pt x="156826" y="336317"/>
                </a:lnTo>
                <a:lnTo>
                  <a:pt x="197495" y="272578"/>
                </a:lnTo>
                <a:lnTo>
                  <a:pt x="241236" y="212758"/>
                </a:lnTo>
                <a:lnTo>
                  <a:pt x="287551" y="157242"/>
                </a:lnTo>
                <a:lnTo>
                  <a:pt x="335941" y="106418"/>
                </a:lnTo>
                <a:lnTo>
                  <a:pt x="385909" y="60671"/>
                </a:lnTo>
                <a:lnTo>
                  <a:pt x="436956" y="20388"/>
                </a:lnTo>
                <a:lnTo>
                  <a:pt x="462728" y="2415"/>
                </a:lnTo>
                <a:lnTo>
                  <a:pt x="466523" y="0"/>
                </a:lnTo>
              </a:path>
            </a:pathLst>
          </a:custGeom>
          <a:ln w="38100">
            <a:solidFill>
              <a:srgbClr val="102A4B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1" name="object 11"/>
          <p:cNvGrpSpPr/>
          <p:nvPr/>
        </p:nvGrpSpPr>
        <p:grpSpPr>
          <a:xfrm>
            <a:off x="2573520" y="5766506"/>
            <a:ext cx="6988549" cy="301999"/>
            <a:chOff x="1037056" y="6535373"/>
            <a:chExt cx="7920355" cy="342265"/>
          </a:xfrm>
        </p:grpSpPr>
        <p:sp>
          <p:nvSpPr>
            <p:cNvPr id="12" name="object 12"/>
            <p:cNvSpPr/>
            <p:nvPr/>
          </p:nvSpPr>
          <p:spPr>
            <a:xfrm>
              <a:off x="1037056" y="6535382"/>
              <a:ext cx="7920355" cy="342265"/>
            </a:xfrm>
            <a:custGeom>
              <a:avLst/>
              <a:gdLst/>
              <a:ahLst/>
              <a:cxnLst/>
              <a:rect l="l" t="t" r="r" b="b"/>
              <a:pathLst>
                <a:path w="7920355" h="342265">
                  <a:moveTo>
                    <a:pt x="7920304" y="171132"/>
                  </a:moveTo>
                  <a:lnTo>
                    <a:pt x="7914183" y="125641"/>
                  </a:lnTo>
                  <a:lnTo>
                    <a:pt x="7896936" y="84759"/>
                  </a:lnTo>
                  <a:lnTo>
                    <a:pt x="7870177" y="50126"/>
                  </a:lnTo>
                  <a:lnTo>
                    <a:pt x="7835544" y="23368"/>
                  </a:lnTo>
                  <a:lnTo>
                    <a:pt x="7794663" y="6108"/>
                  </a:lnTo>
                  <a:lnTo>
                    <a:pt x="7749172" y="0"/>
                  </a:lnTo>
                  <a:lnTo>
                    <a:pt x="7703680" y="6108"/>
                  </a:lnTo>
                  <a:lnTo>
                    <a:pt x="7662799" y="23368"/>
                  </a:lnTo>
                  <a:lnTo>
                    <a:pt x="7628166" y="50126"/>
                  </a:lnTo>
                  <a:lnTo>
                    <a:pt x="7601407" y="84759"/>
                  </a:lnTo>
                  <a:lnTo>
                    <a:pt x="7584148" y="125641"/>
                  </a:lnTo>
                  <a:lnTo>
                    <a:pt x="7581163" y="147777"/>
                  </a:lnTo>
                  <a:lnTo>
                    <a:pt x="6654152" y="147777"/>
                  </a:lnTo>
                  <a:lnTo>
                    <a:pt x="6633934" y="84759"/>
                  </a:lnTo>
                  <a:lnTo>
                    <a:pt x="6607175" y="50126"/>
                  </a:lnTo>
                  <a:lnTo>
                    <a:pt x="6572542" y="23368"/>
                  </a:lnTo>
                  <a:lnTo>
                    <a:pt x="6531661" y="6108"/>
                  </a:lnTo>
                  <a:lnTo>
                    <a:pt x="6486169" y="0"/>
                  </a:lnTo>
                  <a:lnTo>
                    <a:pt x="6440665" y="6108"/>
                  </a:lnTo>
                  <a:lnTo>
                    <a:pt x="6399784" y="23368"/>
                  </a:lnTo>
                  <a:lnTo>
                    <a:pt x="6365151" y="50126"/>
                  </a:lnTo>
                  <a:lnTo>
                    <a:pt x="6338392" y="84759"/>
                  </a:lnTo>
                  <a:lnTo>
                    <a:pt x="6321145" y="125641"/>
                  </a:lnTo>
                  <a:lnTo>
                    <a:pt x="6318161" y="147777"/>
                  </a:lnTo>
                  <a:lnTo>
                    <a:pt x="5391150" y="147777"/>
                  </a:lnTo>
                  <a:lnTo>
                    <a:pt x="5370931" y="84759"/>
                  </a:lnTo>
                  <a:lnTo>
                    <a:pt x="5344172" y="50126"/>
                  </a:lnTo>
                  <a:lnTo>
                    <a:pt x="5309527" y="23368"/>
                  </a:lnTo>
                  <a:lnTo>
                    <a:pt x="5268646" y="6108"/>
                  </a:lnTo>
                  <a:lnTo>
                    <a:pt x="5223154" y="0"/>
                  </a:lnTo>
                  <a:lnTo>
                    <a:pt x="5177663" y="6108"/>
                  </a:lnTo>
                  <a:lnTo>
                    <a:pt x="5136781" y="23368"/>
                  </a:lnTo>
                  <a:lnTo>
                    <a:pt x="5102149" y="50126"/>
                  </a:lnTo>
                  <a:lnTo>
                    <a:pt x="5075390" y="84759"/>
                  </a:lnTo>
                  <a:lnTo>
                    <a:pt x="5058143" y="125641"/>
                  </a:lnTo>
                  <a:lnTo>
                    <a:pt x="5055159" y="147777"/>
                  </a:lnTo>
                  <a:lnTo>
                    <a:pt x="4128160" y="147777"/>
                  </a:lnTo>
                  <a:lnTo>
                    <a:pt x="4107929" y="84759"/>
                  </a:lnTo>
                  <a:lnTo>
                    <a:pt x="4081170" y="50126"/>
                  </a:lnTo>
                  <a:lnTo>
                    <a:pt x="4046537" y="23368"/>
                  </a:lnTo>
                  <a:lnTo>
                    <a:pt x="4005656" y="6108"/>
                  </a:lnTo>
                  <a:lnTo>
                    <a:pt x="3960164" y="0"/>
                  </a:lnTo>
                  <a:lnTo>
                    <a:pt x="3914673" y="6108"/>
                  </a:lnTo>
                  <a:lnTo>
                    <a:pt x="3873792" y="23368"/>
                  </a:lnTo>
                  <a:lnTo>
                    <a:pt x="3839159" y="50126"/>
                  </a:lnTo>
                  <a:lnTo>
                    <a:pt x="3812400" y="84759"/>
                  </a:lnTo>
                  <a:lnTo>
                    <a:pt x="3795141" y="125641"/>
                  </a:lnTo>
                  <a:lnTo>
                    <a:pt x="3792156" y="147777"/>
                  </a:lnTo>
                  <a:lnTo>
                    <a:pt x="2865145" y="147777"/>
                  </a:lnTo>
                  <a:lnTo>
                    <a:pt x="2844927" y="84759"/>
                  </a:lnTo>
                  <a:lnTo>
                    <a:pt x="2818168" y="50126"/>
                  </a:lnTo>
                  <a:lnTo>
                    <a:pt x="2783535" y="23368"/>
                  </a:lnTo>
                  <a:lnTo>
                    <a:pt x="2742654" y="6108"/>
                  </a:lnTo>
                  <a:lnTo>
                    <a:pt x="2697162" y="0"/>
                  </a:lnTo>
                  <a:lnTo>
                    <a:pt x="2651671" y="6108"/>
                  </a:lnTo>
                  <a:lnTo>
                    <a:pt x="2610789" y="23368"/>
                  </a:lnTo>
                  <a:lnTo>
                    <a:pt x="2576157" y="50126"/>
                  </a:lnTo>
                  <a:lnTo>
                    <a:pt x="2549398" y="84759"/>
                  </a:lnTo>
                  <a:lnTo>
                    <a:pt x="2532138" y="125641"/>
                  </a:lnTo>
                  <a:lnTo>
                    <a:pt x="2529154" y="147777"/>
                  </a:lnTo>
                  <a:lnTo>
                    <a:pt x="1602143" y="147777"/>
                  </a:lnTo>
                  <a:lnTo>
                    <a:pt x="1581924" y="84759"/>
                  </a:lnTo>
                  <a:lnTo>
                    <a:pt x="1555165" y="50126"/>
                  </a:lnTo>
                  <a:lnTo>
                    <a:pt x="1520532" y="23368"/>
                  </a:lnTo>
                  <a:lnTo>
                    <a:pt x="1479651" y="6108"/>
                  </a:lnTo>
                  <a:lnTo>
                    <a:pt x="1434160" y="0"/>
                  </a:lnTo>
                  <a:lnTo>
                    <a:pt x="1388656" y="6108"/>
                  </a:lnTo>
                  <a:lnTo>
                    <a:pt x="1347787" y="23368"/>
                  </a:lnTo>
                  <a:lnTo>
                    <a:pt x="1313141" y="50126"/>
                  </a:lnTo>
                  <a:lnTo>
                    <a:pt x="1286383" y="84759"/>
                  </a:lnTo>
                  <a:lnTo>
                    <a:pt x="1269136" y="125641"/>
                  </a:lnTo>
                  <a:lnTo>
                    <a:pt x="1266151" y="147777"/>
                  </a:lnTo>
                  <a:lnTo>
                    <a:pt x="339115" y="147777"/>
                  </a:lnTo>
                  <a:lnTo>
                    <a:pt x="318897" y="84759"/>
                  </a:lnTo>
                  <a:lnTo>
                    <a:pt x="292138" y="50126"/>
                  </a:lnTo>
                  <a:lnTo>
                    <a:pt x="257505" y="23368"/>
                  </a:lnTo>
                  <a:lnTo>
                    <a:pt x="216623" y="6108"/>
                  </a:lnTo>
                  <a:lnTo>
                    <a:pt x="171132" y="0"/>
                  </a:lnTo>
                  <a:lnTo>
                    <a:pt x="125628" y="6108"/>
                  </a:lnTo>
                  <a:lnTo>
                    <a:pt x="84747" y="23368"/>
                  </a:lnTo>
                  <a:lnTo>
                    <a:pt x="50114" y="50126"/>
                  </a:lnTo>
                  <a:lnTo>
                    <a:pt x="23355" y="84759"/>
                  </a:lnTo>
                  <a:lnTo>
                    <a:pt x="6108" y="125641"/>
                  </a:lnTo>
                  <a:lnTo>
                    <a:pt x="0" y="171132"/>
                  </a:lnTo>
                  <a:lnTo>
                    <a:pt x="6108" y="216623"/>
                  </a:lnTo>
                  <a:lnTo>
                    <a:pt x="23355" y="257505"/>
                  </a:lnTo>
                  <a:lnTo>
                    <a:pt x="50114" y="292138"/>
                  </a:lnTo>
                  <a:lnTo>
                    <a:pt x="84747" y="318897"/>
                  </a:lnTo>
                  <a:lnTo>
                    <a:pt x="125628" y="336143"/>
                  </a:lnTo>
                  <a:lnTo>
                    <a:pt x="171132" y="342265"/>
                  </a:lnTo>
                  <a:lnTo>
                    <a:pt x="216623" y="336143"/>
                  </a:lnTo>
                  <a:lnTo>
                    <a:pt x="257505" y="318897"/>
                  </a:lnTo>
                  <a:lnTo>
                    <a:pt x="292138" y="292138"/>
                  </a:lnTo>
                  <a:lnTo>
                    <a:pt x="318897" y="257505"/>
                  </a:lnTo>
                  <a:lnTo>
                    <a:pt x="336143" y="216623"/>
                  </a:lnTo>
                  <a:lnTo>
                    <a:pt x="339115" y="194475"/>
                  </a:lnTo>
                  <a:lnTo>
                    <a:pt x="1266151" y="194475"/>
                  </a:lnTo>
                  <a:lnTo>
                    <a:pt x="1286383" y="257505"/>
                  </a:lnTo>
                  <a:lnTo>
                    <a:pt x="1313141" y="292138"/>
                  </a:lnTo>
                  <a:lnTo>
                    <a:pt x="1347787" y="318897"/>
                  </a:lnTo>
                  <a:lnTo>
                    <a:pt x="1388656" y="336143"/>
                  </a:lnTo>
                  <a:lnTo>
                    <a:pt x="1434160" y="342265"/>
                  </a:lnTo>
                  <a:lnTo>
                    <a:pt x="1479651" y="336143"/>
                  </a:lnTo>
                  <a:lnTo>
                    <a:pt x="1520532" y="318897"/>
                  </a:lnTo>
                  <a:lnTo>
                    <a:pt x="1555165" y="292138"/>
                  </a:lnTo>
                  <a:lnTo>
                    <a:pt x="1581924" y="257505"/>
                  </a:lnTo>
                  <a:lnTo>
                    <a:pt x="1599171" y="216623"/>
                  </a:lnTo>
                  <a:lnTo>
                    <a:pt x="1602143" y="194475"/>
                  </a:lnTo>
                  <a:lnTo>
                    <a:pt x="2529154" y="194475"/>
                  </a:lnTo>
                  <a:lnTo>
                    <a:pt x="2549398" y="257505"/>
                  </a:lnTo>
                  <a:lnTo>
                    <a:pt x="2576157" y="292138"/>
                  </a:lnTo>
                  <a:lnTo>
                    <a:pt x="2610789" y="318897"/>
                  </a:lnTo>
                  <a:lnTo>
                    <a:pt x="2651671" y="336143"/>
                  </a:lnTo>
                  <a:lnTo>
                    <a:pt x="2697162" y="342265"/>
                  </a:lnTo>
                  <a:lnTo>
                    <a:pt x="2742654" y="336143"/>
                  </a:lnTo>
                  <a:lnTo>
                    <a:pt x="2783535" y="318897"/>
                  </a:lnTo>
                  <a:lnTo>
                    <a:pt x="2818168" y="292138"/>
                  </a:lnTo>
                  <a:lnTo>
                    <a:pt x="2844927" y="257505"/>
                  </a:lnTo>
                  <a:lnTo>
                    <a:pt x="2862173" y="216623"/>
                  </a:lnTo>
                  <a:lnTo>
                    <a:pt x="2865145" y="194475"/>
                  </a:lnTo>
                  <a:lnTo>
                    <a:pt x="3792156" y="194475"/>
                  </a:lnTo>
                  <a:lnTo>
                    <a:pt x="3812400" y="257505"/>
                  </a:lnTo>
                  <a:lnTo>
                    <a:pt x="3839159" y="292138"/>
                  </a:lnTo>
                  <a:lnTo>
                    <a:pt x="3873792" y="318897"/>
                  </a:lnTo>
                  <a:lnTo>
                    <a:pt x="3914673" y="336143"/>
                  </a:lnTo>
                  <a:lnTo>
                    <a:pt x="3960164" y="342265"/>
                  </a:lnTo>
                  <a:lnTo>
                    <a:pt x="4005656" y="336143"/>
                  </a:lnTo>
                  <a:lnTo>
                    <a:pt x="4046537" y="318897"/>
                  </a:lnTo>
                  <a:lnTo>
                    <a:pt x="4081170" y="292138"/>
                  </a:lnTo>
                  <a:lnTo>
                    <a:pt x="4107929" y="257505"/>
                  </a:lnTo>
                  <a:lnTo>
                    <a:pt x="4125188" y="216623"/>
                  </a:lnTo>
                  <a:lnTo>
                    <a:pt x="4128160" y="194475"/>
                  </a:lnTo>
                  <a:lnTo>
                    <a:pt x="5055159" y="194475"/>
                  </a:lnTo>
                  <a:lnTo>
                    <a:pt x="5075390" y="257505"/>
                  </a:lnTo>
                  <a:lnTo>
                    <a:pt x="5102149" y="292138"/>
                  </a:lnTo>
                  <a:lnTo>
                    <a:pt x="5136781" y="318897"/>
                  </a:lnTo>
                  <a:lnTo>
                    <a:pt x="5177663" y="336143"/>
                  </a:lnTo>
                  <a:lnTo>
                    <a:pt x="5223154" y="342265"/>
                  </a:lnTo>
                  <a:lnTo>
                    <a:pt x="5268646" y="336143"/>
                  </a:lnTo>
                  <a:lnTo>
                    <a:pt x="5309527" y="318897"/>
                  </a:lnTo>
                  <a:lnTo>
                    <a:pt x="5344172" y="292138"/>
                  </a:lnTo>
                  <a:lnTo>
                    <a:pt x="5370931" y="257505"/>
                  </a:lnTo>
                  <a:lnTo>
                    <a:pt x="5388178" y="216623"/>
                  </a:lnTo>
                  <a:lnTo>
                    <a:pt x="5391150" y="194475"/>
                  </a:lnTo>
                  <a:lnTo>
                    <a:pt x="6318161" y="194475"/>
                  </a:lnTo>
                  <a:lnTo>
                    <a:pt x="6338392" y="257505"/>
                  </a:lnTo>
                  <a:lnTo>
                    <a:pt x="6365151" y="292138"/>
                  </a:lnTo>
                  <a:lnTo>
                    <a:pt x="6399784" y="318897"/>
                  </a:lnTo>
                  <a:lnTo>
                    <a:pt x="6440665" y="336143"/>
                  </a:lnTo>
                  <a:lnTo>
                    <a:pt x="6486169" y="342265"/>
                  </a:lnTo>
                  <a:lnTo>
                    <a:pt x="6531661" y="336143"/>
                  </a:lnTo>
                  <a:lnTo>
                    <a:pt x="6572542" y="318897"/>
                  </a:lnTo>
                  <a:lnTo>
                    <a:pt x="6607175" y="292138"/>
                  </a:lnTo>
                  <a:lnTo>
                    <a:pt x="6633934" y="257505"/>
                  </a:lnTo>
                  <a:lnTo>
                    <a:pt x="6651180" y="216623"/>
                  </a:lnTo>
                  <a:lnTo>
                    <a:pt x="6654152" y="194475"/>
                  </a:lnTo>
                  <a:lnTo>
                    <a:pt x="7581163" y="194475"/>
                  </a:lnTo>
                  <a:lnTo>
                    <a:pt x="7601407" y="257505"/>
                  </a:lnTo>
                  <a:lnTo>
                    <a:pt x="7628166" y="292138"/>
                  </a:lnTo>
                  <a:lnTo>
                    <a:pt x="7662799" y="318897"/>
                  </a:lnTo>
                  <a:lnTo>
                    <a:pt x="7703680" y="336143"/>
                  </a:lnTo>
                  <a:lnTo>
                    <a:pt x="7749172" y="342265"/>
                  </a:lnTo>
                  <a:lnTo>
                    <a:pt x="7794663" y="336143"/>
                  </a:lnTo>
                  <a:lnTo>
                    <a:pt x="7835544" y="318897"/>
                  </a:lnTo>
                  <a:lnTo>
                    <a:pt x="7870177" y="292138"/>
                  </a:lnTo>
                  <a:lnTo>
                    <a:pt x="7896936" y="257505"/>
                  </a:lnTo>
                  <a:lnTo>
                    <a:pt x="7914183" y="216623"/>
                  </a:lnTo>
                  <a:lnTo>
                    <a:pt x="7920304" y="171132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454" y="6583772"/>
              <a:ext cx="245452" cy="2454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8491" y="6583772"/>
              <a:ext cx="245452" cy="2454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1496" y="6583772"/>
              <a:ext cx="245452" cy="2454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4507" y="6583772"/>
              <a:ext cx="245452" cy="2454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7506" y="6583772"/>
              <a:ext cx="245452" cy="24545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0512" y="6583772"/>
              <a:ext cx="245452" cy="2454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3523" y="6583772"/>
              <a:ext cx="245452" cy="24545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454672" y="4813610"/>
            <a:ext cx="2066365" cy="5542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A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typical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release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process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22" dirty="0">
                <a:solidFill>
                  <a:srgbClr val="221F1F"/>
                </a:solidFill>
                <a:latin typeface="Microsoft Sans Serif"/>
                <a:cs typeface="Microsoft Sans Serif"/>
              </a:rPr>
              <a:t>is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shown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in</a:t>
            </a:r>
            <a:endParaRPr sz="882">
              <a:latin typeface="Microsoft Sans Serif"/>
              <a:cs typeface="Microsoft Sans Serif"/>
            </a:endParaRPr>
          </a:p>
          <a:p>
            <a:pPr marL="11206" marR="4483"/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diagram below. </a:t>
            </a:r>
            <a:r>
              <a:rPr sz="882" spc="-22" dirty="0">
                <a:solidFill>
                  <a:srgbClr val="221F1F"/>
                </a:solidFill>
                <a:latin typeface="Microsoft Sans Serif"/>
                <a:cs typeface="Microsoft Sans Serif"/>
              </a:rPr>
              <a:t>This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will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vary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slightly </a:t>
            </a:r>
            <a:r>
              <a:rPr sz="882" spc="-22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upon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team structure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and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organization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focus.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31218" y="6164022"/>
            <a:ext cx="986678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293049" marR="4483" indent="-282403">
              <a:lnSpc>
                <a:spcPts val="882"/>
              </a:lnSpc>
              <a:spcBef>
                <a:spcPts val="176"/>
              </a:spcBef>
            </a:pP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Retrieve</a:t>
            </a:r>
            <a:r>
              <a:rPr sz="794" b="1" spc="-44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9" dirty="0">
                <a:solidFill>
                  <a:srgbClr val="025281"/>
                </a:solidFill>
                <a:latin typeface="Arial"/>
                <a:cs typeface="Arial"/>
              </a:rPr>
              <a:t>Application </a:t>
            </a:r>
            <a:r>
              <a:rPr sz="794" b="1" spc="-212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9" dirty="0">
                <a:solidFill>
                  <a:srgbClr val="025281"/>
                </a:solidFill>
                <a:latin typeface="Arial"/>
                <a:cs typeface="Arial"/>
              </a:rPr>
              <a:t>Artifacts</a:t>
            </a:r>
            <a:endParaRPr sz="794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58690" y="6164022"/>
            <a:ext cx="360829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20172" marR="4483" indent="-9526">
              <a:lnSpc>
                <a:spcPts val="882"/>
              </a:lnSpc>
              <a:spcBef>
                <a:spcPts val="176"/>
              </a:spcBef>
            </a:pPr>
            <a:r>
              <a:rPr sz="794" b="1" dirty="0">
                <a:solidFill>
                  <a:srgbClr val="025281"/>
                </a:solidFill>
                <a:latin typeface="Arial"/>
                <a:cs typeface="Arial"/>
              </a:rPr>
              <a:t>Deploy  </a:t>
            </a:r>
            <a:r>
              <a:rPr sz="794" b="1" spc="18" dirty="0">
                <a:solidFill>
                  <a:srgbClr val="025281"/>
                </a:solidFill>
                <a:latin typeface="Arial"/>
                <a:cs typeface="Arial"/>
              </a:rPr>
              <a:t>to</a:t>
            </a:r>
            <a:r>
              <a:rPr sz="794" b="1" spc="-40" dirty="0">
                <a:solidFill>
                  <a:srgbClr val="025281"/>
                </a:solidFill>
                <a:latin typeface="Arial"/>
                <a:cs typeface="Arial"/>
              </a:rPr>
              <a:t> Test</a:t>
            </a:r>
            <a:endParaRPr sz="794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50624" y="6164022"/>
            <a:ext cx="405653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08143" marR="4483" indent="-97495">
              <a:lnSpc>
                <a:spcPts val="882"/>
              </a:lnSpc>
              <a:spcBef>
                <a:spcPts val="176"/>
              </a:spcBef>
            </a:pPr>
            <a:r>
              <a:rPr sz="794" b="1" spc="-44" dirty="0">
                <a:solidFill>
                  <a:srgbClr val="025281"/>
                </a:solidFill>
                <a:latin typeface="Arial"/>
                <a:cs typeface="Arial"/>
              </a:rPr>
              <a:t>V</a:t>
            </a:r>
            <a:r>
              <a:rPr sz="794" b="1" spc="-18" dirty="0">
                <a:solidFill>
                  <a:srgbClr val="025281"/>
                </a:solidFill>
                <a:latin typeface="Arial"/>
                <a:cs typeface="Arial"/>
              </a:rPr>
              <a:t>al</a:t>
            </a:r>
            <a:r>
              <a:rPr sz="794" b="1" spc="4" dirty="0">
                <a:solidFill>
                  <a:srgbClr val="025281"/>
                </a:solidFill>
                <a:latin typeface="Arial"/>
                <a:cs typeface="Arial"/>
              </a:rPr>
              <a:t>idate  </a:t>
            </a:r>
            <a:r>
              <a:rPr sz="794" b="1" spc="-40" dirty="0">
                <a:solidFill>
                  <a:srgbClr val="025281"/>
                </a:solidFill>
                <a:latin typeface="Arial"/>
                <a:cs typeface="Arial"/>
              </a:rPr>
              <a:t>Test</a:t>
            </a:r>
            <a:endParaRPr sz="794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53149" y="6164022"/>
            <a:ext cx="429746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2887" marR="4483" indent="-2241">
              <a:lnSpc>
                <a:spcPts val="882"/>
              </a:lnSpc>
              <a:spcBef>
                <a:spcPts val="176"/>
              </a:spcBef>
            </a:pPr>
            <a:r>
              <a:rPr sz="794" b="1" spc="-31" dirty="0">
                <a:solidFill>
                  <a:srgbClr val="025281"/>
                </a:solidFill>
                <a:latin typeface="Arial"/>
                <a:cs typeface="Arial"/>
              </a:rPr>
              <a:t>P</a:t>
            </a:r>
            <a:r>
              <a:rPr sz="794" b="1" spc="-35" dirty="0">
                <a:solidFill>
                  <a:srgbClr val="025281"/>
                </a:solidFill>
                <a:latin typeface="Arial"/>
                <a:cs typeface="Arial"/>
              </a:rPr>
              <a:t>r</a:t>
            </a:r>
            <a:r>
              <a:rPr sz="794" b="1" spc="4" dirty="0">
                <a:solidFill>
                  <a:srgbClr val="025281"/>
                </a:solidFill>
                <a:latin typeface="Arial"/>
                <a:cs typeface="Arial"/>
              </a:rPr>
              <a:t>omote  </a:t>
            </a:r>
            <a:r>
              <a:rPr sz="794" b="1" spc="18" dirty="0">
                <a:solidFill>
                  <a:srgbClr val="025281"/>
                </a:solidFill>
                <a:latin typeface="Arial"/>
                <a:cs typeface="Arial"/>
              </a:rPr>
              <a:t>to</a:t>
            </a:r>
            <a:r>
              <a:rPr sz="794" b="1" spc="-53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Stage</a:t>
            </a:r>
            <a:endParaRPr sz="794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79374" y="6164022"/>
            <a:ext cx="405653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66118" marR="4483" indent="-55472">
              <a:lnSpc>
                <a:spcPts val="882"/>
              </a:lnSpc>
              <a:spcBef>
                <a:spcPts val="176"/>
              </a:spcBef>
            </a:pPr>
            <a:r>
              <a:rPr sz="794" b="1" spc="-44" dirty="0">
                <a:solidFill>
                  <a:srgbClr val="025281"/>
                </a:solidFill>
                <a:latin typeface="Arial"/>
                <a:cs typeface="Arial"/>
              </a:rPr>
              <a:t>V</a:t>
            </a:r>
            <a:r>
              <a:rPr sz="794" b="1" spc="-18" dirty="0">
                <a:solidFill>
                  <a:srgbClr val="025281"/>
                </a:solidFill>
                <a:latin typeface="Arial"/>
                <a:cs typeface="Arial"/>
              </a:rPr>
              <a:t>al</a:t>
            </a:r>
            <a:r>
              <a:rPr sz="794" b="1" spc="4" dirty="0">
                <a:solidFill>
                  <a:srgbClr val="025281"/>
                </a:solidFill>
                <a:latin typeface="Arial"/>
                <a:cs typeface="Arial"/>
              </a:rPr>
              <a:t>idate  </a:t>
            </a: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Stage</a:t>
            </a:r>
            <a:endParaRPr sz="794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2064" y="6164022"/>
            <a:ext cx="538443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 indent="66118">
              <a:lnSpc>
                <a:spcPts val="882"/>
              </a:lnSpc>
              <a:spcBef>
                <a:spcPts val="176"/>
              </a:spcBef>
            </a:pPr>
            <a:r>
              <a:rPr sz="794" b="1" spc="-4" dirty="0">
                <a:solidFill>
                  <a:srgbClr val="FF916D"/>
                </a:solidFill>
                <a:latin typeface="Arial"/>
                <a:cs typeface="Arial"/>
              </a:rPr>
              <a:t>Validate </a:t>
            </a:r>
            <a:r>
              <a:rPr sz="794" b="1" dirty="0">
                <a:solidFill>
                  <a:srgbClr val="FF916D"/>
                </a:solidFill>
                <a:latin typeface="Arial"/>
                <a:cs typeface="Arial"/>
              </a:rPr>
              <a:t> </a:t>
            </a:r>
            <a:r>
              <a:rPr sz="794" b="1" spc="-31" dirty="0">
                <a:solidFill>
                  <a:srgbClr val="FF916D"/>
                </a:solidFill>
                <a:latin typeface="Arial"/>
                <a:cs typeface="Arial"/>
              </a:rPr>
              <a:t>P</a:t>
            </a:r>
            <a:r>
              <a:rPr sz="794" b="1" spc="-35" dirty="0">
                <a:solidFill>
                  <a:srgbClr val="FF916D"/>
                </a:solidFill>
                <a:latin typeface="Arial"/>
                <a:cs typeface="Arial"/>
              </a:rPr>
              <a:t>r</a:t>
            </a:r>
            <a:r>
              <a:rPr sz="794" b="1" spc="-9" dirty="0">
                <a:solidFill>
                  <a:srgbClr val="FF916D"/>
                </a:solidFill>
                <a:latin typeface="Arial"/>
                <a:cs typeface="Arial"/>
              </a:rPr>
              <a:t>oduct</a:t>
            </a:r>
            <a:r>
              <a:rPr sz="794" b="1" spc="-18" dirty="0">
                <a:solidFill>
                  <a:srgbClr val="FF916D"/>
                </a:solidFill>
                <a:latin typeface="Arial"/>
                <a:cs typeface="Arial"/>
              </a:rPr>
              <a:t>ion</a:t>
            </a:r>
            <a:endParaRPr sz="794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62387" y="6164022"/>
            <a:ext cx="668991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 indent="119349">
              <a:lnSpc>
                <a:spcPts val="882"/>
              </a:lnSpc>
              <a:spcBef>
                <a:spcPts val="176"/>
              </a:spcBef>
            </a:pP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Promote </a:t>
            </a:r>
            <a:r>
              <a:rPr sz="794" b="1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18" dirty="0">
                <a:solidFill>
                  <a:srgbClr val="025281"/>
                </a:solidFill>
                <a:latin typeface="Arial"/>
                <a:cs typeface="Arial"/>
              </a:rPr>
              <a:t>to</a:t>
            </a:r>
            <a:r>
              <a:rPr sz="794" b="1" spc="-26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18" dirty="0">
                <a:solidFill>
                  <a:srgbClr val="025281"/>
                </a:solidFill>
                <a:latin typeface="Arial"/>
                <a:cs typeface="Arial"/>
              </a:rPr>
              <a:t>Production</a:t>
            </a:r>
            <a:endParaRPr sz="794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457503" y="485544"/>
            <a:ext cx="4837019" cy="39154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2471" spc="124" dirty="0">
                <a:solidFill>
                  <a:srgbClr val="FF916D"/>
                </a:solidFill>
              </a:rPr>
              <a:t>DEPLOYMENT</a:t>
            </a:r>
            <a:r>
              <a:rPr sz="2471" spc="229" dirty="0">
                <a:solidFill>
                  <a:srgbClr val="FF916D"/>
                </a:solidFill>
              </a:rPr>
              <a:t> </a:t>
            </a:r>
            <a:r>
              <a:rPr sz="2471" spc="176" dirty="0">
                <a:solidFill>
                  <a:srgbClr val="FF916D"/>
                </a:solidFill>
              </a:rPr>
              <a:t>AUTOMATION</a:t>
            </a:r>
            <a:endParaRPr sz="2471"/>
          </a:p>
        </p:txBody>
      </p:sp>
      <p:sp>
        <p:nvSpPr>
          <p:cNvPr id="29" name="object 29"/>
          <p:cNvSpPr/>
          <p:nvPr/>
        </p:nvSpPr>
        <p:spPr>
          <a:xfrm>
            <a:off x="9770969" y="184359"/>
            <a:ext cx="551329" cy="229721"/>
          </a:xfrm>
          <a:custGeom>
            <a:avLst/>
            <a:gdLst/>
            <a:ahLst/>
            <a:cxnLst/>
            <a:rect l="l" t="t" r="r" b="b"/>
            <a:pathLst>
              <a:path w="624840" h="260350">
                <a:moveTo>
                  <a:pt x="118364" y="202107"/>
                </a:moveTo>
                <a:lnTo>
                  <a:pt x="113779" y="158496"/>
                </a:lnTo>
                <a:lnTo>
                  <a:pt x="82118" y="130276"/>
                </a:lnTo>
                <a:lnTo>
                  <a:pt x="80987" y="130073"/>
                </a:lnTo>
                <a:lnTo>
                  <a:pt x="80987" y="202107"/>
                </a:lnTo>
                <a:lnTo>
                  <a:pt x="80987" y="214160"/>
                </a:lnTo>
                <a:lnTo>
                  <a:pt x="78790" y="220345"/>
                </a:lnTo>
                <a:lnTo>
                  <a:pt x="69977" y="229476"/>
                </a:lnTo>
                <a:lnTo>
                  <a:pt x="63627" y="231762"/>
                </a:lnTo>
                <a:lnTo>
                  <a:pt x="53327" y="231762"/>
                </a:lnTo>
                <a:lnTo>
                  <a:pt x="37630" y="221386"/>
                </a:lnTo>
                <a:lnTo>
                  <a:pt x="37630" y="215404"/>
                </a:lnTo>
                <a:lnTo>
                  <a:pt x="38785" y="212445"/>
                </a:lnTo>
                <a:lnTo>
                  <a:pt x="41122" y="210210"/>
                </a:lnTo>
                <a:lnTo>
                  <a:pt x="43434" y="207962"/>
                </a:lnTo>
                <a:lnTo>
                  <a:pt x="71272" y="202107"/>
                </a:lnTo>
                <a:lnTo>
                  <a:pt x="80987" y="202107"/>
                </a:lnTo>
                <a:lnTo>
                  <a:pt x="80987" y="130073"/>
                </a:lnTo>
                <a:lnTo>
                  <a:pt x="75780" y="129070"/>
                </a:lnTo>
                <a:lnTo>
                  <a:pt x="68846" y="128333"/>
                </a:lnTo>
                <a:lnTo>
                  <a:pt x="61302" y="128092"/>
                </a:lnTo>
                <a:lnTo>
                  <a:pt x="53733" y="128422"/>
                </a:lnTo>
                <a:lnTo>
                  <a:pt x="11684" y="144132"/>
                </a:lnTo>
                <a:lnTo>
                  <a:pt x="5981" y="149034"/>
                </a:lnTo>
                <a:lnTo>
                  <a:pt x="26670" y="171208"/>
                </a:lnTo>
                <a:lnTo>
                  <a:pt x="30480" y="167716"/>
                </a:lnTo>
                <a:lnTo>
                  <a:pt x="35102" y="164731"/>
                </a:lnTo>
                <a:lnTo>
                  <a:pt x="45897" y="159740"/>
                </a:lnTo>
                <a:lnTo>
                  <a:pt x="51498" y="158496"/>
                </a:lnTo>
                <a:lnTo>
                  <a:pt x="63627" y="158496"/>
                </a:lnTo>
                <a:lnTo>
                  <a:pt x="68948" y="159956"/>
                </a:lnTo>
                <a:lnTo>
                  <a:pt x="77584" y="165773"/>
                </a:lnTo>
                <a:lnTo>
                  <a:pt x="79743" y="170294"/>
                </a:lnTo>
                <a:lnTo>
                  <a:pt x="79743" y="178435"/>
                </a:lnTo>
                <a:lnTo>
                  <a:pt x="72961" y="178536"/>
                </a:lnTo>
                <a:lnTo>
                  <a:pt x="66103" y="178803"/>
                </a:lnTo>
                <a:lnTo>
                  <a:pt x="26289" y="185915"/>
                </a:lnTo>
                <a:lnTo>
                  <a:pt x="0" y="211328"/>
                </a:lnTo>
                <a:lnTo>
                  <a:pt x="88" y="228028"/>
                </a:lnTo>
                <a:lnTo>
                  <a:pt x="34975" y="258508"/>
                </a:lnTo>
                <a:lnTo>
                  <a:pt x="40119" y="259168"/>
                </a:lnTo>
                <a:lnTo>
                  <a:pt x="52578" y="259168"/>
                </a:lnTo>
                <a:lnTo>
                  <a:pt x="59524" y="257759"/>
                </a:lnTo>
                <a:lnTo>
                  <a:pt x="72313" y="252120"/>
                </a:lnTo>
                <a:lnTo>
                  <a:pt x="77089" y="248132"/>
                </a:lnTo>
                <a:lnTo>
                  <a:pt x="80238" y="242976"/>
                </a:lnTo>
                <a:lnTo>
                  <a:pt x="80987" y="242976"/>
                </a:lnTo>
                <a:lnTo>
                  <a:pt x="80987" y="256184"/>
                </a:lnTo>
                <a:lnTo>
                  <a:pt x="118364" y="256184"/>
                </a:lnTo>
                <a:lnTo>
                  <a:pt x="118364" y="242976"/>
                </a:lnTo>
                <a:lnTo>
                  <a:pt x="118364" y="231762"/>
                </a:lnTo>
                <a:lnTo>
                  <a:pt x="118364" y="202107"/>
                </a:lnTo>
                <a:close/>
              </a:path>
              <a:path w="624840" h="260350">
                <a:moveTo>
                  <a:pt x="257416" y="194640"/>
                </a:moveTo>
                <a:lnTo>
                  <a:pt x="257162" y="187871"/>
                </a:lnTo>
                <a:lnTo>
                  <a:pt x="256298" y="180555"/>
                </a:lnTo>
                <a:lnTo>
                  <a:pt x="256159" y="179933"/>
                </a:lnTo>
                <a:lnTo>
                  <a:pt x="254863" y="173748"/>
                </a:lnTo>
                <a:lnTo>
                  <a:pt x="234530" y="140233"/>
                </a:lnTo>
                <a:lnTo>
                  <a:pt x="219824" y="132549"/>
                </a:lnTo>
                <a:lnTo>
                  <a:pt x="219824" y="173443"/>
                </a:lnTo>
                <a:lnTo>
                  <a:pt x="219824" y="179933"/>
                </a:lnTo>
                <a:lnTo>
                  <a:pt x="167246" y="179933"/>
                </a:lnTo>
                <a:lnTo>
                  <a:pt x="167411" y="176784"/>
                </a:lnTo>
                <a:lnTo>
                  <a:pt x="191414" y="156260"/>
                </a:lnTo>
                <a:lnTo>
                  <a:pt x="203542" y="156260"/>
                </a:lnTo>
                <a:lnTo>
                  <a:pt x="209638" y="158584"/>
                </a:lnTo>
                <a:lnTo>
                  <a:pt x="217779" y="167894"/>
                </a:lnTo>
                <a:lnTo>
                  <a:pt x="219824" y="173443"/>
                </a:lnTo>
                <a:lnTo>
                  <a:pt x="219824" y="132549"/>
                </a:lnTo>
                <a:lnTo>
                  <a:pt x="214452" y="130695"/>
                </a:lnTo>
                <a:lnTo>
                  <a:pt x="208292" y="129247"/>
                </a:lnTo>
                <a:lnTo>
                  <a:pt x="201866" y="128384"/>
                </a:lnTo>
                <a:lnTo>
                  <a:pt x="195148" y="128104"/>
                </a:lnTo>
                <a:lnTo>
                  <a:pt x="188175" y="128397"/>
                </a:lnTo>
                <a:lnTo>
                  <a:pt x="141579" y="151892"/>
                </a:lnTo>
                <a:lnTo>
                  <a:pt x="128117" y="194640"/>
                </a:lnTo>
                <a:lnTo>
                  <a:pt x="128447" y="202285"/>
                </a:lnTo>
                <a:lnTo>
                  <a:pt x="154406" y="248678"/>
                </a:lnTo>
                <a:lnTo>
                  <a:pt x="196405" y="260172"/>
                </a:lnTo>
                <a:lnTo>
                  <a:pt x="205574" y="259740"/>
                </a:lnTo>
                <a:lnTo>
                  <a:pt x="242595" y="245008"/>
                </a:lnTo>
                <a:lnTo>
                  <a:pt x="252717" y="233756"/>
                </a:lnTo>
                <a:lnTo>
                  <a:pt x="244830" y="228777"/>
                </a:lnTo>
                <a:lnTo>
                  <a:pt x="224307" y="215823"/>
                </a:lnTo>
                <a:lnTo>
                  <a:pt x="221475" y="219633"/>
                </a:lnTo>
                <a:lnTo>
                  <a:pt x="217830" y="222758"/>
                </a:lnTo>
                <a:lnTo>
                  <a:pt x="208864" y="227571"/>
                </a:lnTo>
                <a:lnTo>
                  <a:pt x="203377" y="228777"/>
                </a:lnTo>
                <a:lnTo>
                  <a:pt x="193243" y="228777"/>
                </a:lnTo>
                <a:lnTo>
                  <a:pt x="167246" y="205359"/>
                </a:lnTo>
                <a:lnTo>
                  <a:pt x="257200" y="205359"/>
                </a:lnTo>
                <a:lnTo>
                  <a:pt x="257365" y="203860"/>
                </a:lnTo>
                <a:lnTo>
                  <a:pt x="257416" y="194640"/>
                </a:lnTo>
                <a:close/>
              </a:path>
              <a:path w="624840" h="260350">
                <a:moveTo>
                  <a:pt x="467804" y="173621"/>
                </a:moveTo>
                <a:lnTo>
                  <a:pt x="449732" y="136283"/>
                </a:lnTo>
                <a:lnTo>
                  <a:pt x="431165" y="128600"/>
                </a:lnTo>
                <a:lnTo>
                  <a:pt x="413397" y="128600"/>
                </a:lnTo>
                <a:lnTo>
                  <a:pt x="405511" y="130505"/>
                </a:lnTo>
                <a:lnTo>
                  <a:pt x="392544" y="138150"/>
                </a:lnTo>
                <a:lnTo>
                  <a:pt x="387235" y="143294"/>
                </a:lnTo>
                <a:lnTo>
                  <a:pt x="383082" y="149783"/>
                </a:lnTo>
                <a:lnTo>
                  <a:pt x="379590" y="142963"/>
                </a:lnTo>
                <a:lnTo>
                  <a:pt x="374738" y="137731"/>
                </a:lnTo>
                <a:lnTo>
                  <a:pt x="362267" y="130429"/>
                </a:lnTo>
                <a:lnTo>
                  <a:pt x="354672" y="128600"/>
                </a:lnTo>
                <a:lnTo>
                  <a:pt x="341045" y="128600"/>
                </a:lnTo>
                <a:lnTo>
                  <a:pt x="308571" y="149288"/>
                </a:lnTo>
                <a:lnTo>
                  <a:pt x="308076" y="149288"/>
                </a:lnTo>
                <a:lnTo>
                  <a:pt x="308076" y="132092"/>
                </a:lnTo>
                <a:lnTo>
                  <a:pt x="268452" y="132092"/>
                </a:lnTo>
                <a:lnTo>
                  <a:pt x="268452" y="256184"/>
                </a:lnTo>
                <a:lnTo>
                  <a:pt x="309575" y="256184"/>
                </a:lnTo>
                <a:lnTo>
                  <a:pt x="309575" y="181432"/>
                </a:lnTo>
                <a:lnTo>
                  <a:pt x="311353" y="175120"/>
                </a:lnTo>
                <a:lnTo>
                  <a:pt x="318490" y="164820"/>
                </a:lnTo>
                <a:lnTo>
                  <a:pt x="323519" y="162242"/>
                </a:lnTo>
                <a:lnTo>
                  <a:pt x="336143" y="162242"/>
                </a:lnTo>
                <a:lnTo>
                  <a:pt x="340639" y="164312"/>
                </a:lnTo>
                <a:lnTo>
                  <a:pt x="346278" y="172618"/>
                </a:lnTo>
                <a:lnTo>
                  <a:pt x="347700" y="178269"/>
                </a:lnTo>
                <a:lnTo>
                  <a:pt x="347700" y="256184"/>
                </a:lnTo>
                <a:lnTo>
                  <a:pt x="388569" y="256184"/>
                </a:lnTo>
                <a:lnTo>
                  <a:pt x="388569" y="185661"/>
                </a:lnTo>
                <a:lnTo>
                  <a:pt x="388975" y="182295"/>
                </a:lnTo>
                <a:lnTo>
                  <a:pt x="405765" y="162242"/>
                </a:lnTo>
                <a:lnTo>
                  <a:pt x="412902" y="162242"/>
                </a:lnTo>
                <a:lnTo>
                  <a:pt x="426935" y="184912"/>
                </a:lnTo>
                <a:lnTo>
                  <a:pt x="426935" y="256184"/>
                </a:lnTo>
                <a:lnTo>
                  <a:pt x="467804" y="256184"/>
                </a:lnTo>
                <a:lnTo>
                  <a:pt x="467804" y="173621"/>
                </a:lnTo>
                <a:close/>
              </a:path>
              <a:path w="624840" h="260350">
                <a:moveTo>
                  <a:pt x="574484" y="92964"/>
                </a:moveTo>
                <a:lnTo>
                  <a:pt x="555955" y="86423"/>
                </a:lnTo>
                <a:lnTo>
                  <a:pt x="535419" y="81521"/>
                </a:lnTo>
                <a:lnTo>
                  <a:pt x="513181" y="78435"/>
                </a:lnTo>
                <a:lnTo>
                  <a:pt x="489610" y="77368"/>
                </a:lnTo>
                <a:lnTo>
                  <a:pt x="462153" y="78816"/>
                </a:lnTo>
                <a:lnTo>
                  <a:pt x="436613" y="82956"/>
                </a:lnTo>
                <a:lnTo>
                  <a:pt x="413537" y="89509"/>
                </a:lnTo>
                <a:lnTo>
                  <a:pt x="393496" y="98183"/>
                </a:lnTo>
                <a:lnTo>
                  <a:pt x="419798" y="111937"/>
                </a:lnTo>
                <a:lnTo>
                  <a:pt x="435597" y="107086"/>
                </a:lnTo>
                <a:lnTo>
                  <a:pt x="452742" y="103517"/>
                </a:lnTo>
                <a:lnTo>
                  <a:pt x="470865" y="101333"/>
                </a:lnTo>
                <a:lnTo>
                  <a:pt x="489610" y="100584"/>
                </a:lnTo>
                <a:lnTo>
                  <a:pt x="503161" y="100952"/>
                </a:lnTo>
                <a:lnTo>
                  <a:pt x="515975" y="102031"/>
                </a:lnTo>
                <a:lnTo>
                  <a:pt x="528053" y="103746"/>
                </a:lnTo>
                <a:lnTo>
                  <a:pt x="539343" y="106006"/>
                </a:lnTo>
                <a:lnTo>
                  <a:pt x="547293" y="103924"/>
                </a:lnTo>
                <a:lnTo>
                  <a:pt x="554901" y="101536"/>
                </a:lnTo>
                <a:lnTo>
                  <a:pt x="562140" y="98831"/>
                </a:lnTo>
                <a:lnTo>
                  <a:pt x="572655" y="93980"/>
                </a:lnTo>
                <a:lnTo>
                  <a:pt x="574484" y="92964"/>
                </a:lnTo>
                <a:close/>
              </a:path>
              <a:path w="624840" h="260350">
                <a:moveTo>
                  <a:pt x="596417" y="68300"/>
                </a:moveTo>
                <a:lnTo>
                  <a:pt x="549148" y="45834"/>
                </a:lnTo>
                <a:lnTo>
                  <a:pt x="489610" y="38684"/>
                </a:lnTo>
                <a:lnTo>
                  <a:pt x="462165" y="40132"/>
                </a:lnTo>
                <a:lnTo>
                  <a:pt x="436613" y="44272"/>
                </a:lnTo>
                <a:lnTo>
                  <a:pt x="413537" y="50825"/>
                </a:lnTo>
                <a:lnTo>
                  <a:pt x="393484" y="59499"/>
                </a:lnTo>
                <a:lnTo>
                  <a:pt x="419785" y="73253"/>
                </a:lnTo>
                <a:lnTo>
                  <a:pt x="435597" y="68402"/>
                </a:lnTo>
                <a:lnTo>
                  <a:pt x="452742" y="64833"/>
                </a:lnTo>
                <a:lnTo>
                  <a:pt x="470865" y="62649"/>
                </a:lnTo>
                <a:lnTo>
                  <a:pt x="489610" y="61899"/>
                </a:lnTo>
                <a:lnTo>
                  <a:pt x="520192" y="63842"/>
                </a:lnTo>
                <a:lnTo>
                  <a:pt x="546569" y="69113"/>
                </a:lnTo>
                <a:lnTo>
                  <a:pt x="568312" y="76809"/>
                </a:lnTo>
                <a:lnTo>
                  <a:pt x="584936" y="86080"/>
                </a:lnTo>
                <a:lnTo>
                  <a:pt x="591642" y="80860"/>
                </a:lnTo>
                <a:lnTo>
                  <a:pt x="596417" y="75069"/>
                </a:lnTo>
                <a:lnTo>
                  <a:pt x="596417" y="68300"/>
                </a:lnTo>
                <a:close/>
              </a:path>
              <a:path w="624840" h="260350">
                <a:moveTo>
                  <a:pt x="624611" y="101841"/>
                </a:moveTo>
                <a:lnTo>
                  <a:pt x="622744" y="95351"/>
                </a:lnTo>
                <a:lnTo>
                  <a:pt x="619328" y="89217"/>
                </a:lnTo>
                <a:lnTo>
                  <a:pt x="615950" y="94488"/>
                </a:lnTo>
                <a:lnTo>
                  <a:pt x="614121" y="96735"/>
                </a:lnTo>
                <a:lnTo>
                  <a:pt x="613994" y="42672"/>
                </a:lnTo>
                <a:lnTo>
                  <a:pt x="542163" y="5486"/>
                </a:lnTo>
                <a:lnTo>
                  <a:pt x="489610" y="0"/>
                </a:lnTo>
                <a:lnTo>
                  <a:pt x="462165" y="1447"/>
                </a:lnTo>
                <a:lnTo>
                  <a:pt x="436613" y="5588"/>
                </a:lnTo>
                <a:lnTo>
                  <a:pt x="413537" y="12141"/>
                </a:lnTo>
                <a:lnTo>
                  <a:pt x="393471" y="20815"/>
                </a:lnTo>
                <a:lnTo>
                  <a:pt x="419785" y="34569"/>
                </a:lnTo>
                <a:lnTo>
                  <a:pt x="435597" y="29718"/>
                </a:lnTo>
                <a:lnTo>
                  <a:pt x="452742" y="26149"/>
                </a:lnTo>
                <a:lnTo>
                  <a:pt x="470865" y="23964"/>
                </a:lnTo>
                <a:lnTo>
                  <a:pt x="489610" y="23215"/>
                </a:lnTo>
                <a:lnTo>
                  <a:pt x="535863" y="27825"/>
                </a:lnTo>
                <a:lnTo>
                  <a:pt x="571093" y="39408"/>
                </a:lnTo>
                <a:lnTo>
                  <a:pt x="593521" y="54546"/>
                </a:lnTo>
                <a:lnTo>
                  <a:pt x="601383" y="69862"/>
                </a:lnTo>
                <a:lnTo>
                  <a:pt x="593521" y="85178"/>
                </a:lnTo>
                <a:lnTo>
                  <a:pt x="571093" y="100317"/>
                </a:lnTo>
                <a:lnTo>
                  <a:pt x="535863" y="111899"/>
                </a:lnTo>
                <a:lnTo>
                  <a:pt x="489610" y="116509"/>
                </a:lnTo>
                <a:lnTo>
                  <a:pt x="489610" y="139725"/>
                </a:lnTo>
                <a:lnTo>
                  <a:pt x="542163" y="134239"/>
                </a:lnTo>
                <a:lnTo>
                  <a:pt x="585063" y="119265"/>
                </a:lnTo>
                <a:lnTo>
                  <a:pt x="613613" y="97345"/>
                </a:lnTo>
                <a:lnTo>
                  <a:pt x="611809" y="99555"/>
                </a:lnTo>
                <a:lnTo>
                  <a:pt x="606933" y="104432"/>
                </a:lnTo>
                <a:lnTo>
                  <a:pt x="601357" y="109067"/>
                </a:lnTo>
                <a:lnTo>
                  <a:pt x="593077" y="124282"/>
                </a:lnTo>
                <a:lnTo>
                  <a:pt x="570547" y="139255"/>
                </a:lnTo>
                <a:lnTo>
                  <a:pt x="535495" y="150660"/>
                </a:lnTo>
                <a:lnTo>
                  <a:pt x="489610" y="155206"/>
                </a:lnTo>
                <a:lnTo>
                  <a:pt x="489610" y="178409"/>
                </a:lnTo>
                <a:lnTo>
                  <a:pt x="542163" y="172910"/>
                </a:lnTo>
                <a:lnTo>
                  <a:pt x="585063" y="157949"/>
                </a:lnTo>
                <a:lnTo>
                  <a:pt x="613613" y="136029"/>
                </a:lnTo>
                <a:lnTo>
                  <a:pt x="611809" y="138239"/>
                </a:lnTo>
                <a:lnTo>
                  <a:pt x="606933" y="143103"/>
                </a:lnTo>
                <a:lnTo>
                  <a:pt x="601357" y="147739"/>
                </a:lnTo>
                <a:lnTo>
                  <a:pt x="593077" y="162966"/>
                </a:lnTo>
                <a:lnTo>
                  <a:pt x="570547" y="177939"/>
                </a:lnTo>
                <a:lnTo>
                  <a:pt x="535495" y="189344"/>
                </a:lnTo>
                <a:lnTo>
                  <a:pt x="489610" y="193878"/>
                </a:lnTo>
                <a:lnTo>
                  <a:pt x="489610" y="217081"/>
                </a:lnTo>
                <a:lnTo>
                  <a:pt x="542163" y="211594"/>
                </a:lnTo>
                <a:lnTo>
                  <a:pt x="585063" y="196634"/>
                </a:lnTo>
                <a:lnTo>
                  <a:pt x="613994" y="174421"/>
                </a:lnTo>
                <a:lnTo>
                  <a:pt x="624611" y="147218"/>
                </a:lnTo>
                <a:lnTo>
                  <a:pt x="624611" y="140512"/>
                </a:lnTo>
                <a:lnTo>
                  <a:pt x="622757" y="134023"/>
                </a:lnTo>
                <a:lnTo>
                  <a:pt x="619328" y="127889"/>
                </a:lnTo>
                <a:lnTo>
                  <a:pt x="615950" y="133172"/>
                </a:lnTo>
                <a:lnTo>
                  <a:pt x="614121" y="135420"/>
                </a:lnTo>
                <a:lnTo>
                  <a:pt x="624611" y="108546"/>
                </a:lnTo>
                <a:lnTo>
                  <a:pt x="624611" y="101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 txBox="1"/>
          <p:nvPr/>
        </p:nvSpPr>
        <p:spPr>
          <a:xfrm>
            <a:off x="2675547" y="5839211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882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94566" y="5839211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882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08991" y="5839211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882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17029" y="5831704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882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37841" y="5839211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882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52266" y="5839211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882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66691" y="5839211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882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786954" y="672051"/>
            <a:ext cx="2077010" cy="1846729"/>
            <a:chOff x="6945614" y="761657"/>
            <a:chExt cx="2353945" cy="2092960"/>
          </a:xfrm>
        </p:grpSpPr>
        <p:sp>
          <p:nvSpPr>
            <p:cNvPr id="38" name="object 38"/>
            <p:cNvSpPr/>
            <p:nvPr/>
          </p:nvSpPr>
          <p:spPr>
            <a:xfrm>
              <a:off x="7502991" y="1467037"/>
              <a:ext cx="554990" cy="740410"/>
            </a:xfrm>
            <a:custGeom>
              <a:avLst/>
              <a:gdLst/>
              <a:ahLst/>
              <a:cxnLst/>
              <a:rect l="l" t="t" r="r" b="b"/>
              <a:pathLst>
                <a:path w="554990" h="740410">
                  <a:moveTo>
                    <a:pt x="554939" y="0"/>
                  </a:moveTo>
                  <a:lnTo>
                    <a:pt x="0" y="370052"/>
                  </a:lnTo>
                  <a:lnTo>
                    <a:pt x="554939" y="739940"/>
                  </a:lnTo>
                  <a:lnTo>
                    <a:pt x="554939" y="0"/>
                  </a:lnTo>
                  <a:close/>
                </a:path>
              </a:pathLst>
            </a:custGeom>
            <a:solidFill>
              <a:srgbClr val="D9D7D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8057925" y="1467037"/>
              <a:ext cx="554990" cy="740410"/>
            </a:xfrm>
            <a:custGeom>
              <a:avLst/>
              <a:gdLst/>
              <a:ahLst/>
              <a:cxnLst/>
              <a:rect l="l" t="t" r="r" b="b"/>
              <a:pathLst>
                <a:path w="554990" h="740410">
                  <a:moveTo>
                    <a:pt x="0" y="0"/>
                  </a:moveTo>
                  <a:lnTo>
                    <a:pt x="0" y="739940"/>
                  </a:lnTo>
                  <a:lnTo>
                    <a:pt x="554913" y="370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7198703" y="1264335"/>
              <a:ext cx="1718945" cy="573405"/>
            </a:xfrm>
            <a:custGeom>
              <a:avLst/>
              <a:gdLst/>
              <a:ahLst/>
              <a:cxnLst/>
              <a:rect l="l" t="t" r="r" b="b"/>
              <a:pathLst>
                <a:path w="1718945" h="573405">
                  <a:moveTo>
                    <a:pt x="859218" y="202717"/>
                  </a:moveTo>
                  <a:lnTo>
                    <a:pt x="554901" y="50"/>
                  </a:lnTo>
                  <a:lnTo>
                    <a:pt x="0" y="369976"/>
                  </a:lnTo>
                  <a:lnTo>
                    <a:pt x="304279" y="572833"/>
                  </a:lnTo>
                  <a:lnTo>
                    <a:pt x="859218" y="202717"/>
                  </a:lnTo>
                  <a:close/>
                </a:path>
                <a:path w="1718945" h="573405">
                  <a:moveTo>
                    <a:pt x="1718411" y="369938"/>
                  </a:moveTo>
                  <a:lnTo>
                    <a:pt x="1163485" y="0"/>
                  </a:lnTo>
                  <a:lnTo>
                    <a:pt x="859218" y="202717"/>
                  </a:lnTo>
                  <a:lnTo>
                    <a:pt x="1414132" y="572770"/>
                  </a:lnTo>
                  <a:lnTo>
                    <a:pt x="1718411" y="36993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7502991" y="1837090"/>
              <a:ext cx="554990" cy="1017905"/>
            </a:xfrm>
            <a:custGeom>
              <a:avLst/>
              <a:gdLst/>
              <a:ahLst/>
              <a:cxnLst/>
              <a:rect l="l" t="t" r="r" b="b"/>
              <a:pathLst>
                <a:path w="554990" h="1017905">
                  <a:moveTo>
                    <a:pt x="0" y="0"/>
                  </a:moveTo>
                  <a:lnTo>
                    <a:pt x="0" y="647534"/>
                  </a:lnTo>
                  <a:lnTo>
                    <a:pt x="554939" y="1017524"/>
                  </a:lnTo>
                  <a:lnTo>
                    <a:pt x="554939" y="369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6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8057925" y="1837090"/>
              <a:ext cx="554990" cy="1017905"/>
            </a:xfrm>
            <a:custGeom>
              <a:avLst/>
              <a:gdLst/>
              <a:ahLst/>
              <a:cxnLst/>
              <a:rect l="l" t="t" r="r" b="b"/>
              <a:pathLst>
                <a:path w="554990" h="1017905">
                  <a:moveTo>
                    <a:pt x="554913" y="0"/>
                  </a:moveTo>
                  <a:lnTo>
                    <a:pt x="0" y="369887"/>
                  </a:lnTo>
                  <a:lnTo>
                    <a:pt x="0" y="1017524"/>
                  </a:lnTo>
                  <a:lnTo>
                    <a:pt x="554913" y="647534"/>
                  </a:lnTo>
                  <a:lnTo>
                    <a:pt x="554913" y="0"/>
                  </a:lnTo>
                  <a:close/>
                </a:path>
              </a:pathLst>
            </a:custGeom>
            <a:solidFill>
              <a:srgbClr val="F77A5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8057925" y="1837090"/>
              <a:ext cx="554990" cy="898525"/>
            </a:xfrm>
            <a:custGeom>
              <a:avLst/>
              <a:gdLst/>
              <a:ahLst/>
              <a:cxnLst/>
              <a:rect l="l" t="t" r="r" b="b"/>
              <a:pathLst>
                <a:path w="554990" h="898525">
                  <a:moveTo>
                    <a:pt x="554913" y="0"/>
                  </a:moveTo>
                  <a:lnTo>
                    <a:pt x="0" y="369887"/>
                  </a:lnTo>
                  <a:lnTo>
                    <a:pt x="178473" y="898525"/>
                  </a:lnTo>
                  <a:lnTo>
                    <a:pt x="554913" y="647534"/>
                  </a:lnTo>
                  <a:lnTo>
                    <a:pt x="554913" y="0"/>
                  </a:lnTo>
                  <a:close/>
                </a:path>
              </a:pathLst>
            </a:custGeom>
            <a:solidFill>
              <a:srgbClr val="ED633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7198703" y="973683"/>
              <a:ext cx="1724025" cy="1436370"/>
            </a:xfrm>
            <a:custGeom>
              <a:avLst/>
              <a:gdLst/>
              <a:ahLst/>
              <a:cxnLst/>
              <a:rect l="l" t="t" r="r" b="b"/>
              <a:pathLst>
                <a:path w="1724025" h="1436370">
                  <a:moveTo>
                    <a:pt x="859218" y="1233297"/>
                  </a:moveTo>
                  <a:lnTo>
                    <a:pt x="304279" y="863409"/>
                  </a:lnTo>
                  <a:lnTo>
                    <a:pt x="0" y="1066139"/>
                  </a:lnTo>
                  <a:lnTo>
                    <a:pt x="554901" y="1436217"/>
                  </a:lnTo>
                  <a:lnTo>
                    <a:pt x="859218" y="1233297"/>
                  </a:lnTo>
                  <a:close/>
                </a:path>
                <a:path w="1724025" h="1436370">
                  <a:moveTo>
                    <a:pt x="879665" y="1118146"/>
                  </a:moveTo>
                  <a:lnTo>
                    <a:pt x="846074" y="1156563"/>
                  </a:lnTo>
                  <a:lnTo>
                    <a:pt x="844321" y="1198054"/>
                  </a:lnTo>
                  <a:lnTo>
                    <a:pt x="874979" y="1198880"/>
                  </a:lnTo>
                  <a:lnTo>
                    <a:pt x="875690" y="1178623"/>
                  </a:lnTo>
                  <a:lnTo>
                    <a:pt x="876706" y="1158367"/>
                  </a:lnTo>
                  <a:lnTo>
                    <a:pt x="878027" y="1138186"/>
                  </a:lnTo>
                  <a:lnTo>
                    <a:pt x="879665" y="1118146"/>
                  </a:lnTo>
                  <a:close/>
                </a:path>
                <a:path w="1724025" h="1436370">
                  <a:moveTo>
                    <a:pt x="904189" y="958481"/>
                  </a:moveTo>
                  <a:lnTo>
                    <a:pt x="866013" y="992441"/>
                  </a:lnTo>
                  <a:lnTo>
                    <a:pt x="859091" y="1033297"/>
                  </a:lnTo>
                  <a:lnTo>
                    <a:pt x="889419" y="1037920"/>
                  </a:lnTo>
                  <a:lnTo>
                    <a:pt x="892632" y="1018006"/>
                  </a:lnTo>
                  <a:lnTo>
                    <a:pt x="896162" y="998067"/>
                  </a:lnTo>
                  <a:lnTo>
                    <a:pt x="900023" y="978204"/>
                  </a:lnTo>
                  <a:lnTo>
                    <a:pt x="904189" y="958481"/>
                  </a:lnTo>
                  <a:close/>
                </a:path>
                <a:path w="1724025" h="1436370">
                  <a:moveTo>
                    <a:pt x="948715" y="803224"/>
                  </a:moveTo>
                  <a:lnTo>
                    <a:pt x="906589" y="831977"/>
                  </a:lnTo>
                  <a:lnTo>
                    <a:pt x="894499" y="871651"/>
                  </a:lnTo>
                  <a:lnTo>
                    <a:pt x="923963" y="880148"/>
                  </a:lnTo>
                  <a:lnTo>
                    <a:pt x="929728" y="860729"/>
                  </a:lnTo>
                  <a:lnTo>
                    <a:pt x="935799" y="841387"/>
                  </a:lnTo>
                  <a:lnTo>
                    <a:pt x="942136" y="822198"/>
                  </a:lnTo>
                  <a:lnTo>
                    <a:pt x="948715" y="803224"/>
                  </a:lnTo>
                  <a:close/>
                </a:path>
                <a:path w="1724025" h="1436370">
                  <a:moveTo>
                    <a:pt x="1012596" y="654913"/>
                  </a:moveTo>
                  <a:lnTo>
                    <a:pt x="967105" y="678167"/>
                  </a:lnTo>
                  <a:lnTo>
                    <a:pt x="950099" y="715937"/>
                  </a:lnTo>
                  <a:lnTo>
                    <a:pt x="978293" y="728065"/>
                  </a:lnTo>
                  <a:lnTo>
                    <a:pt x="986421" y="709599"/>
                  </a:lnTo>
                  <a:lnTo>
                    <a:pt x="994867" y="691210"/>
                  </a:lnTo>
                  <a:lnTo>
                    <a:pt x="1003604" y="672960"/>
                  </a:lnTo>
                  <a:lnTo>
                    <a:pt x="1012596" y="654913"/>
                  </a:lnTo>
                  <a:close/>
                </a:path>
                <a:path w="1724025" h="1436370">
                  <a:moveTo>
                    <a:pt x="1094752" y="515835"/>
                  </a:moveTo>
                  <a:lnTo>
                    <a:pt x="1069403" y="498602"/>
                  </a:lnTo>
                  <a:lnTo>
                    <a:pt x="1057884" y="515835"/>
                  </a:lnTo>
                  <a:lnTo>
                    <a:pt x="1046734" y="533107"/>
                  </a:lnTo>
                  <a:lnTo>
                    <a:pt x="1035761" y="550710"/>
                  </a:lnTo>
                  <a:lnTo>
                    <a:pt x="1025105" y="568452"/>
                  </a:lnTo>
                  <a:lnTo>
                    <a:pt x="1051471" y="584073"/>
                  </a:lnTo>
                  <a:lnTo>
                    <a:pt x="1061897" y="566737"/>
                  </a:lnTo>
                  <a:lnTo>
                    <a:pt x="1072616" y="549541"/>
                  </a:lnTo>
                  <a:lnTo>
                    <a:pt x="1083576" y="532561"/>
                  </a:lnTo>
                  <a:lnTo>
                    <a:pt x="1094752" y="515835"/>
                  </a:lnTo>
                  <a:close/>
                </a:path>
                <a:path w="1724025" h="1436370">
                  <a:moveTo>
                    <a:pt x="1193800" y="388200"/>
                  </a:moveTo>
                  <a:lnTo>
                    <a:pt x="1170800" y="367893"/>
                  </a:lnTo>
                  <a:lnTo>
                    <a:pt x="1157236" y="383514"/>
                  </a:lnTo>
                  <a:lnTo>
                    <a:pt x="1143901" y="399376"/>
                  </a:lnTo>
                  <a:lnTo>
                    <a:pt x="1130808" y="415442"/>
                  </a:lnTo>
                  <a:lnTo>
                    <a:pt x="1118019" y="431647"/>
                  </a:lnTo>
                  <a:lnTo>
                    <a:pt x="1142250" y="450481"/>
                  </a:lnTo>
                  <a:lnTo>
                    <a:pt x="1154747" y="434632"/>
                  </a:lnTo>
                  <a:lnTo>
                    <a:pt x="1167523" y="418934"/>
                  </a:lnTo>
                  <a:lnTo>
                    <a:pt x="1180553" y="403440"/>
                  </a:lnTo>
                  <a:lnTo>
                    <a:pt x="1193800" y="388200"/>
                  </a:lnTo>
                  <a:close/>
                </a:path>
                <a:path w="1724025" h="1436370">
                  <a:moveTo>
                    <a:pt x="1308125" y="273951"/>
                  </a:moveTo>
                  <a:lnTo>
                    <a:pt x="1287818" y="250939"/>
                  </a:lnTo>
                  <a:lnTo>
                    <a:pt x="1272438" y="264693"/>
                  </a:lnTo>
                  <a:lnTo>
                    <a:pt x="1257223" y="278752"/>
                  </a:lnTo>
                  <a:lnTo>
                    <a:pt x="1242212" y="293065"/>
                  </a:lnTo>
                  <a:lnTo>
                    <a:pt x="1227455" y="307581"/>
                  </a:lnTo>
                  <a:lnTo>
                    <a:pt x="1249146" y="329272"/>
                  </a:lnTo>
                  <a:lnTo>
                    <a:pt x="1263561" y="315112"/>
                  </a:lnTo>
                  <a:lnTo>
                    <a:pt x="1278229" y="301117"/>
                  </a:lnTo>
                  <a:lnTo>
                    <a:pt x="1293101" y="287388"/>
                  </a:lnTo>
                  <a:lnTo>
                    <a:pt x="1308125" y="273951"/>
                  </a:lnTo>
                  <a:close/>
                </a:path>
                <a:path w="1724025" h="1436370">
                  <a:moveTo>
                    <a:pt x="1435823" y="174929"/>
                  </a:moveTo>
                  <a:lnTo>
                    <a:pt x="1418615" y="149580"/>
                  </a:lnTo>
                  <a:lnTo>
                    <a:pt x="1401610" y="161328"/>
                  </a:lnTo>
                  <a:lnTo>
                    <a:pt x="1384731" y="173367"/>
                  </a:lnTo>
                  <a:lnTo>
                    <a:pt x="1368056" y="185674"/>
                  </a:lnTo>
                  <a:lnTo>
                    <a:pt x="1351635" y="198208"/>
                  </a:lnTo>
                  <a:lnTo>
                    <a:pt x="1370418" y="222427"/>
                  </a:lnTo>
                  <a:lnTo>
                    <a:pt x="1386471" y="210210"/>
                  </a:lnTo>
                  <a:lnTo>
                    <a:pt x="1402765" y="198196"/>
                  </a:lnTo>
                  <a:lnTo>
                    <a:pt x="1419225" y="186423"/>
                  </a:lnTo>
                  <a:lnTo>
                    <a:pt x="1435823" y="174929"/>
                  </a:lnTo>
                  <a:close/>
                </a:path>
                <a:path w="1724025" h="1436370">
                  <a:moveTo>
                    <a:pt x="1575066" y="92786"/>
                  </a:moveTo>
                  <a:lnTo>
                    <a:pt x="1561185" y="65430"/>
                  </a:lnTo>
                  <a:lnTo>
                    <a:pt x="1542859" y="74904"/>
                  </a:lnTo>
                  <a:lnTo>
                    <a:pt x="1524596" y="84721"/>
                  </a:lnTo>
                  <a:lnTo>
                    <a:pt x="1506486" y="94843"/>
                  </a:lnTo>
                  <a:lnTo>
                    <a:pt x="1488567" y="105219"/>
                  </a:lnTo>
                  <a:lnTo>
                    <a:pt x="1504162" y="131610"/>
                  </a:lnTo>
                  <a:lnTo>
                    <a:pt x="1521650" y="121500"/>
                  </a:lnTo>
                  <a:lnTo>
                    <a:pt x="1539341" y="111620"/>
                  </a:lnTo>
                  <a:lnTo>
                    <a:pt x="1557172" y="102044"/>
                  </a:lnTo>
                  <a:lnTo>
                    <a:pt x="1575066" y="92786"/>
                  </a:lnTo>
                  <a:close/>
                </a:path>
                <a:path w="1724025" h="1436370">
                  <a:moveTo>
                    <a:pt x="1718411" y="1066139"/>
                  </a:moveTo>
                  <a:lnTo>
                    <a:pt x="1414132" y="863409"/>
                  </a:lnTo>
                  <a:lnTo>
                    <a:pt x="859218" y="1233297"/>
                  </a:lnTo>
                  <a:lnTo>
                    <a:pt x="1163472" y="1436217"/>
                  </a:lnTo>
                  <a:lnTo>
                    <a:pt x="1718411" y="1066139"/>
                  </a:lnTo>
                  <a:close/>
                </a:path>
                <a:path w="1724025" h="1436370">
                  <a:moveTo>
                    <a:pt x="1723567" y="28892"/>
                  </a:moveTo>
                  <a:lnTo>
                    <a:pt x="1713242" y="0"/>
                  </a:lnTo>
                  <a:lnTo>
                    <a:pt x="1693773" y="7124"/>
                  </a:lnTo>
                  <a:lnTo>
                    <a:pt x="1674393" y="14566"/>
                  </a:lnTo>
                  <a:lnTo>
                    <a:pt x="1655165" y="22313"/>
                  </a:lnTo>
                  <a:lnTo>
                    <a:pt x="1636166" y="30314"/>
                  </a:lnTo>
                  <a:lnTo>
                    <a:pt x="1648307" y="58470"/>
                  </a:lnTo>
                  <a:lnTo>
                    <a:pt x="1666875" y="50660"/>
                  </a:lnTo>
                  <a:lnTo>
                    <a:pt x="1685658" y="43116"/>
                  </a:lnTo>
                  <a:lnTo>
                    <a:pt x="1704568" y="35852"/>
                  </a:lnTo>
                  <a:lnTo>
                    <a:pt x="1723567" y="288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8663806" y="761658"/>
              <a:ext cx="636270" cy="365125"/>
            </a:xfrm>
            <a:custGeom>
              <a:avLst/>
              <a:gdLst/>
              <a:ahLst/>
              <a:cxnLst/>
              <a:rect l="l" t="t" r="r" b="b"/>
              <a:pathLst>
                <a:path w="636270" h="365125">
                  <a:moveTo>
                    <a:pt x="635660" y="0"/>
                  </a:moveTo>
                  <a:lnTo>
                    <a:pt x="0" y="145796"/>
                  </a:lnTo>
                  <a:lnTo>
                    <a:pt x="20167" y="364604"/>
                  </a:lnTo>
                  <a:lnTo>
                    <a:pt x="635660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8534768" y="761656"/>
              <a:ext cx="765175" cy="336550"/>
            </a:xfrm>
            <a:custGeom>
              <a:avLst/>
              <a:gdLst/>
              <a:ahLst/>
              <a:cxnLst/>
              <a:rect l="l" t="t" r="r" b="b"/>
              <a:pathLst>
                <a:path w="765175" h="336550">
                  <a:moveTo>
                    <a:pt x="764692" y="12"/>
                  </a:moveTo>
                  <a:lnTo>
                    <a:pt x="186982" y="186613"/>
                  </a:lnTo>
                  <a:lnTo>
                    <a:pt x="398792" y="336257"/>
                  </a:lnTo>
                  <a:lnTo>
                    <a:pt x="764692" y="12"/>
                  </a:lnTo>
                  <a:close/>
                </a:path>
                <a:path w="765175" h="336550">
                  <a:moveTo>
                    <a:pt x="764692" y="0"/>
                  </a:moveTo>
                  <a:lnTo>
                    <a:pt x="0" y="54584"/>
                  </a:lnTo>
                  <a:lnTo>
                    <a:pt x="129032" y="145796"/>
                  </a:lnTo>
                  <a:lnTo>
                    <a:pt x="764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8683979" y="948265"/>
              <a:ext cx="158115" cy="178435"/>
            </a:xfrm>
            <a:custGeom>
              <a:avLst/>
              <a:gdLst/>
              <a:ahLst/>
              <a:cxnLst/>
              <a:rect l="l" t="t" r="r" b="b"/>
              <a:pathLst>
                <a:path w="158115" h="178434">
                  <a:moveTo>
                    <a:pt x="37782" y="0"/>
                  </a:moveTo>
                  <a:lnTo>
                    <a:pt x="0" y="178003"/>
                  </a:lnTo>
                  <a:lnTo>
                    <a:pt x="157657" y="84607"/>
                  </a:lnTo>
                  <a:lnTo>
                    <a:pt x="37782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7063464" y="110579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136398" y="0"/>
                  </a:moveTo>
                  <a:lnTo>
                    <a:pt x="129440" y="43047"/>
                  </a:lnTo>
                  <a:lnTo>
                    <a:pt x="110068" y="80485"/>
                  </a:lnTo>
                  <a:lnTo>
                    <a:pt x="80535" y="110039"/>
                  </a:lnTo>
                  <a:lnTo>
                    <a:pt x="43095" y="129439"/>
                  </a:lnTo>
                  <a:lnTo>
                    <a:pt x="0" y="136410"/>
                  </a:lnTo>
                  <a:lnTo>
                    <a:pt x="43095" y="143377"/>
                  </a:lnTo>
                  <a:lnTo>
                    <a:pt x="80535" y="162766"/>
                  </a:lnTo>
                  <a:lnTo>
                    <a:pt x="110068" y="192311"/>
                  </a:lnTo>
                  <a:lnTo>
                    <a:pt x="129440" y="229747"/>
                  </a:lnTo>
                  <a:lnTo>
                    <a:pt x="136398" y="272808"/>
                  </a:lnTo>
                  <a:lnTo>
                    <a:pt x="143352" y="229747"/>
                  </a:lnTo>
                  <a:lnTo>
                    <a:pt x="162716" y="192311"/>
                  </a:lnTo>
                  <a:lnTo>
                    <a:pt x="192244" y="162766"/>
                  </a:lnTo>
                  <a:lnTo>
                    <a:pt x="229686" y="143377"/>
                  </a:lnTo>
                  <a:lnTo>
                    <a:pt x="272796" y="136410"/>
                  </a:lnTo>
                  <a:lnTo>
                    <a:pt x="229686" y="129439"/>
                  </a:lnTo>
                  <a:lnTo>
                    <a:pt x="192244" y="110039"/>
                  </a:lnTo>
                  <a:lnTo>
                    <a:pt x="162716" y="80485"/>
                  </a:lnTo>
                  <a:lnTo>
                    <a:pt x="143352" y="43047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7035" y="1790465"/>
              <a:ext cx="245516" cy="24554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6840" y="1111821"/>
              <a:ext cx="143192" cy="1432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6005" y="773056"/>
              <a:ext cx="134340" cy="1344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5614" y="1689252"/>
              <a:ext cx="102247" cy="102349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2465876" y="2186498"/>
            <a:ext cx="77881" cy="119903"/>
          </a:xfrm>
          <a:custGeom>
            <a:avLst/>
            <a:gdLst/>
            <a:ahLst/>
            <a:cxnLst/>
            <a:rect l="l" t="t" r="r" b="b"/>
            <a:pathLst>
              <a:path w="88265" h="135889">
                <a:moveTo>
                  <a:pt x="0" y="0"/>
                </a:moveTo>
                <a:lnTo>
                  <a:pt x="0" y="135458"/>
                </a:lnTo>
                <a:lnTo>
                  <a:pt x="88061" y="67729"/>
                </a:lnTo>
                <a:lnTo>
                  <a:pt x="0" y="0"/>
                </a:lnTo>
                <a:close/>
              </a:path>
            </a:pathLst>
          </a:custGeom>
          <a:solidFill>
            <a:srgbClr val="FF916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2465876" y="2590221"/>
            <a:ext cx="77881" cy="119903"/>
          </a:xfrm>
          <a:custGeom>
            <a:avLst/>
            <a:gdLst/>
            <a:ahLst/>
            <a:cxnLst/>
            <a:rect l="l" t="t" r="r" b="b"/>
            <a:pathLst>
              <a:path w="88265" h="135889">
                <a:moveTo>
                  <a:pt x="0" y="0"/>
                </a:moveTo>
                <a:lnTo>
                  <a:pt x="0" y="135458"/>
                </a:lnTo>
                <a:lnTo>
                  <a:pt x="88061" y="67729"/>
                </a:lnTo>
                <a:lnTo>
                  <a:pt x="0" y="0"/>
                </a:lnTo>
                <a:close/>
              </a:path>
            </a:pathLst>
          </a:custGeom>
          <a:solidFill>
            <a:srgbClr val="FF916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4976660" y="2186498"/>
            <a:ext cx="77881" cy="119903"/>
          </a:xfrm>
          <a:custGeom>
            <a:avLst/>
            <a:gdLst/>
            <a:ahLst/>
            <a:cxnLst/>
            <a:rect l="l" t="t" r="r" b="b"/>
            <a:pathLst>
              <a:path w="88264" h="135889">
                <a:moveTo>
                  <a:pt x="0" y="0"/>
                </a:moveTo>
                <a:lnTo>
                  <a:pt x="0" y="135458"/>
                </a:lnTo>
                <a:lnTo>
                  <a:pt x="88061" y="67729"/>
                </a:lnTo>
                <a:lnTo>
                  <a:pt x="0" y="0"/>
                </a:lnTo>
                <a:close/>
              </a:path>
            </a:pathLst>
          </a:custGeom>
          <a:solidFill>
            <a:srgbClr val="FF916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6"/>
          <p:cNvSpPr/>
          <p:nvPr/>
        </p:nvSpPr>
        <p:spPr>
          <a:xfrm>
            <a:off x="4976660" y="2590221"/>
            <a:ext cx="77881" cy="119903"/>
          </a:xfrm>
          <a:custGeom>
            <a:avLst/>
            <a:gdLst/>
            <a:ahLst/>
            <a:cxnLst/>
            <a:rect l="l" t="t" r="r" b="b"/>
            <a:pathLst>
              <a:path w="88264" h="135889">
                <a:moveTo>
                  <a:pt x="0" y="0"/>
                </a:moveTo>
                <a:lnTo>
                  <a:pt x="0" y="135458"/>
                </a:lnTo>
                <a:lnTo>
                  <a:pt x="88061" y="67729"/>
                </a:lnTo>
                <a:lnTo>
                  <a:pt x="0" y="0"/>
                </a:lnTo>
                <a:close/>
              </a:path>
            </a:pathLst>
          </a:custGeom>
          <a:solidFill>
            <a:srgbClr val="FF916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7"/>
          <p:cNvSpPr txBox="1"/>
          <p:nvPr/>
        </p:nvSpPr>
        <p:spPr>
          <a:xfrm>
            <a:off x="5182141" y="2091922"/>
            <a:ext cx="1848971" cy="69695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606271">
              <a:spcBef>
                <a:spcPts val="88"/>
              </a:spcBef>
            </a:pP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Improve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overall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release </a:t>
            </a:r>
            <a:r>
              <a:rPr sz="882" b="1" spc="-22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deployment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quality.</a:t>
            </a:r>
            <a:endParaRPr sz="882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27">
              <a:latin typeface="Arial"/>
              <a:cs typeface="Arial"/>
            </a:endParaRPr>
          </a:p>
          <a:p>
            <a:pPr marL="11206" marR="4483"/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Accelerate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the</a:t>
            </a:r>
            <a:r>
              <a:rPr sz="882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delivery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of 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application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features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22" dirty="0">
                <a:solidFill>
                  <a:srgbClr val="102A4B"/>
                </a:solidFill>
                <a:latin typeface="Arial"/>
                <a:cs typeface="Arial"/>
              </a:rPr>
              <a:t>to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production.</a:t>
            </a:r>
            <a:endParaRPr sz="882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667317" y="2091922"/>
            <a:ext cx="1701053" cy="69695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9" dirty="0">
                <a:solidFill>
                  <a:srgbClr val="102A4B"/>
                </a:solidFill>
                <a:latin typeface="Trebuchet MS"/>
                <a:cs typeface="Trebuchet MS"/>
              </a:rPr>
              <a:t>Deﬁne</a:t>
            </a:r>
            <a:r>
              <a:rPr sz="882" b="1" spc="-18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9" dirty="0">
                <a:solidFill>
                  <a:srgbClr val="102A4B"/>
                </a:solidFill>
                <a:latin typeface="Trebuchet MS"/>
                <a:cs typeface="Trebuchet MS"/>
              </a:rPr>
              <a:t>and</a:t>
            </a:r>
            <a:r>
              <a:rPr sz="882" b="1" spc="-13" dirty="0">
                <a:solidFill>
                  <a:srgbClr val="102A4B"/>
                </a:solidFill>
                <a:latin typeface="Trebuchet MS"/>
                <a:cs typeface="Trebuchet MS"/>
              </a:rPr>
              <a:t> execute</a:t>
            </a:r>
            <a:r>
              <a:rPr sz="882" b="1" spc="-18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dirty="0">
                <a:solidFill>
                  <a:srgbClr val="102A4B"/>
                </a:solidFill>
                <a:latin typeface="Trebuchet MS"/>
                <a:cs typeface="Trebuchet MS"/>
              </a:rPr>
              <a:t>a</a:t>
            </a:r>
            <a:r>
              <a:rPr sz="882" b="1" spc="-13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-4" dirty="0">
                <a:solidFill>
                  <a:srgbClr val="102A4B"/>
                </a:solidFill>
                <a:latin typeface="Trebuchet MS"/>
                <a:cs typeface="Trebuchet MS"/>
              </a:rPr>
              <a:t>consistent </a:t>
            </a:r>
            <a:r>
              <a:rPr sz="882" b="1" spc="-256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and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repeatable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31" dirty="0">
                <a:solidFill>
                  <a:srgbClr val="102A4B"/>
                </a:solidFill>
                <a:latin typeface="Arial"/>
                <a:cs typeface="Arial"/>
              </a:rPr>
              <a:t>process.</a:t>
            </a:r>
            <a:endParaRPr sz="882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27">
              <a:latin typeface="Arial"/>
              <a:cs typeface="Arial"/>
            </a:endParaRPr>
          </a:p>
          <a:p>
            <a:pPr marL="13448" marR="91333"/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Amplify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feedback</a:t>
            </a:r>
            <a:r>
              <a:rPr sz="882" b="1" spc="23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and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 improve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team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 communication.</a:t>
            </a:r>
            <a:endParaRPr sz="882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60582" y="958306"/>
            <a:ext cx="4700868" cy="8262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Deployment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Automation </a:t>
            </a:r>
            <a:r>
              <a:rPr sz="1059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1059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provisioning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artifacts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configurations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66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operating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 </a:t>
            </a:r>
            <a:r>
              <a:rPr sz="1059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lifecycle. </a:t>
            </a:r>
            <a:r>
              <a:rPr sz="1059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1059" dirty="0">
                <a:solidFill>
                  <a:srgbClr val="FFFFFF"/>
                </a:solidFill>
                <a:latin typeface="Microsoft Sans Serif"/>
                <a:cs typeface="Microsoft Sans Serif"/>
              </a:rPr>
              <a:t>entails </a:t>
            </a:r>
            <a:r>
              <a:rPr sz="1059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combination </a:t>
            </a:r>
            <a:r>
              <a:rPr sz="1059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deployment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automation,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modeling,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059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workflow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orchestration </a:t>
            </a:r>
            <a:r>
              <a:rPr sz="1059" spc="66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1059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rapid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delivery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features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reliable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and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orderly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manner.</a:t>
            </a:r>
            <a:endParaRPr sz="1059">
              <a:latin typeface="Microsoft Sans Serif"/>
              <a:cs typeface="Microsoft Sans Serif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090221" y="3420805"/>
            <a:ext cx="2184587" cy="1701613"/>
            <a:chOff x="5022650" y="3876912"/>
            <a:chExt cx="2475865" cy="1928495"/>
          </a:xfrm>
        </p:grpSpPr>
        <p:sp>
          <p:nvSpPr>
            <p:cNvPr id="61" name="object 61"/>
            <p:cNvSpPr/>
            <p:nvPr/>
          </p:nvSpPr>
          <p:spPr>
            <a:xfrm>
              <a:off x="6328594" y="4840603"/>
              <a:ext cx="1089660" cy="871855"/>
            </a:xfrm>
            <a:custGeom>
              <a:avLst/>
              <a:gdLst/>
              <a:ahLst/>
              <a:cxnLst/>
              <a:rect l="l" t="t" r="r" b="b"/>
              <a:pathLst>
                <a:path w="1089659" h="871854">
                  <a:moveTo>
                    <a:pt x="1089558" y="871778"/>
                  </a:moveTo>
                  <a:lnTo>
                    <a:pt x="859891" y="871778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F916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7405738" y="5619813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6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6328594" y="3969481"/>
              <a:ext cx="1089660" cy="871855"/>
            </a:xfrm>
            <a:custGeom>
              <a:avLst/>
              <a:gdLst/>
              <a:ahLst/>
              <a:cxnLst/>
              <a:rect l="l" t="t" r="r" b="b"/>
              <a:pathLst>
                <a:path w="1089659" h="871854">
                  <a:moveTo>
                    <a:pt x="1089558" y="0"/>
                  </a:moveTo>
                  <a:lnTo>
                    <a:pt x="859891" y="0"/>
                  </a:lnTo>
                  <a:lnTo>
                    <a:pt x="0" y="871778"/>
                  </a:lnTo>
                </a:path>
              </a:pathLst>
            </a:custGeom>
            <a:ln w="50800">
              <a:solidFill>
                <a:srgbClr val="FF916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7405738" y="3876912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6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5048368" y="5516573"/>
              <a:ext cx="488950" cy="196215"/>
            </a:xfrm>
            <a:custGeom>
              <a:avLst/>
              <a:gdLst/>
              <a:ahLst/>
              <a:cxnLst/>
              <a:rect l="l" t="t" r="r" b="b"/>
              <a:pathLst>
                <a:path w="488950" h="196214">
                  <a:moveTo>
                    <a:pt x="0" y="195808"/>
                  </a:moveTo>
                  <a:lnTo>
                    <a:pt x="259219" y="195808"/>
                  </a:lnTo>
                  <a:lnTo>
                    <a:pt x="488543" y="0"/>
                  </a:lnTo>
                </a:path>
              </a:pathLst>
            </a:custGeom>
            <a:ln w="50800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5467363" y="4025023"/>
              <a:ext cx="861694" cy="1632585"/>
            </a:xfrm>
            <a:custGeom>
              <a:avLst/>
              <a:gdLst/>
              <a:ahLst/>
              <a:cxnLst/>
              <a:rect l="l" t="t" r="r" b="b"/>
              <a:pathLst>
                <a:path w="861695" h="1632585">
                  <a:moveTo>
                    <a:pt x="130492" y="1439532"/>
                  </a:moveTo>
                  <a:lnTo>
                    <a:pt x="0" y="1429219"/>
                  </a:lnTo>
                  <a:lnTo>
                    <a:pt x="120218" y="1570012"/>
                  </a:lnTo>
                  <a:lnTo>
                    <a:pt x="130492" y="1439532"/>
                  </a:lnTo>
                  <a:close/>
                </a:path>
                <a:path w="861695" h="1632585">
                  <a:moveTo>
                    <a:pt x="861225" y="0"/>
                  </a:moveTo>
                  <a:lnTo>
                    <a:pt x="813269" y="1384"/>
                  </a:lnTo>
                  <a:lnTo>
                    <a:pt x="766038" y="5499"/>
                  </a:lnTo>
                  <a:lnTo>
                    <a:pt x="719607" y="12242"/>
                  </a:lnTo>
                  <a:lnTo>
                    <a:pt x="674065" y="21564"/>
                  </a:lnTo>
                  <a:lnTo>
                    <a:pt x="629488" y="33362"/>
                  </a:lnTo>
                  <a:lnTo>
                    <a:pt x="585939" y="47586"/>
                  </a:lnTo>
                  <a:lnTo>
                    <a:pt x="543509" y="64147"/>
                  </a:lnTo>
                  <a:lnTo>
                    <a:pt x="502259" y="82969"/>
                  </a:lnTo>
                  <a:lnTo>
                    <a:pt x="462280" y="103974"/>
                  </a:lnTo>
                  <a:lnTo>
                    <a:pt x="423646" y="127076"/>
                  </a:lnTo>
                  <a:lnTo>
                    <a:pt x="386435" y="152222"/>
                  </a:lnTo>
                  <a:lnTo>
                    <a:pt x="350710" y="179324"/>
                  </a:lnTo>
                  <a:lnTo>
                    <a:pt x="316560" y="208292"/>
                  </a:lnTo>
                  <a:lnTo>
                    <a:pt x="284060" y="239077"/>
                  </a:lnTo>
                  <a:lnTo>
                    <a:pt x="253276" y="271576"/>
                  </a:lnTo>
                  <a:lnTo>
                    <a:pt x="224307" y="305727"/>
                  </a:lnTo>
                  <a:lnTo>
                    <a:pt x="197205" y="341452"/>
                  </a:lnTo>
                  <a:lnTo>
                    <a:pt x="172059" y="378663"/>
                  </a:lnTo>
                  <a:lnTo>
                    <a:pt x="148945" y="417296"/>
                  </a:lnTo>
                  <a:lnTo>
                    <a:pt x="127952" y="457276"/>
                  </a:lnTo>
                  <a:lnTo>
                    <a:pt x="109131" y="498525"/>
                  </a:lnTo>
                  <a:lnTo>
                    <a:pt x="92570" y="540956"/>
                  </a:lnTo>
                  <a:lnTo>
                    <a:pt x="78346" y="584504"/>
                  </a:lnTo>
                  <a:lnTo>
                    <a:pt x="66535" y="629081"/>
                  </a:lnTo>
                  <a:lnTo>
                    <a:pt x="57226" y="674624"/>
                  </a:lnTo>
                  <a:lnTo>
                    <a:pt x="50469" y="721055"/>
                  </a:lnTo>
                  <a:lnTo>
                    <a:pt x="46367" y="768286"/>
                  </a:lnTo>
                  <a:lnTo>
                    <a:pt x="44983" y="816241"/>
                  </a:lnTo>
                  <a:lnTo>
                    <a:pt x="46367" y="864209"/>
                  </a:lnTo>
                  <a:lnTo>
                    <a:pt x="50469" y="911440"/>
                  </a:lnTo>
                  <a:lnTo>
                    <a:pt x="57226" y="957859"/>
                  </a:lnTo>
                  <a:lnTo>
                    <a:pt x="66535" y="1003401"/>
                  </a:lnTo>
                  <a:lnTo>
                    <a:pt x="78346" y="1047978"/>
                  </a:lnTo>
                  <a:lnTo>
                    <a:pt x="92570" y="1091526"/>
                  </a:lnTo>
                  <a:lnTo>
                    <a:pt x="109131" y="1133957"/>
                  </a:lnTo>
                  <a:lnTo>
                    <a:pt x="127952" y="1175207"/>
                  </a:lnTo>
                  <a:lnTo>
                    <a:pt x="148945" y="1215186"/>
                  </a:lnTo>
                  <a:lnTo>
                    <a:pt x="172059" y="1253820"/>
                  </a:lnTo>
                  <a:lnTo>
                    <a:pt x="197205" y="1291043"/>
                  </a:lnTo>
                  <a:lnTo>
                    <a:pt x="224307" y="1326756"/>
                  </a:lnTo>
                  <a:lnTo>
                    <a:pt x="253276" y="1360906"/>
                  </a:lnTo>
                  <a:lnTo>
                    <a:pt x="284060" y="1393418"/>
                  </a:lnTo>
                  <a:lnTo>
                    <a:pt x="316560" y="1424190"/>
                  </a:lnTo>
                  <a:lnTo>
                    <a:pt x="350710" y="1453172"/>
                  </a:lnTo>
                  <a:lnTo>
                    <a:pt x="386435" y="1480261"/>
                  </a:lnTo>
                  <a:lnTo>
                    <a:pt x="423646" y="1505407"/>
                  </a:lnTo>
                  <a:lnTo>
                    <a:pt x="462280" y="1528521"/>
                  </a:lnTo>
                  <a:lnTo>
                    <a:pt x="502259" y="1549527"/>
                  </a:lnTo>
                  <a:lnTo>
                    <a:pt x="543509" y="1568335"/>
                  </a:lnTo>
                  <a:lnTo>
                    <a:pt x="585939" y="1584896"/>
                  </a:lnTo>
                  <a:lnTo>
                    <a:pt x="629488" y="1599120"/>
                  </a:lnTo>
                  <a:lnTo>
                    <a:pt x="674065" y="1610931"/>
                  </a:lnTo>
                  <a:lnTo>
                    <a:pt x="719607" y="1620240"/>
                  </a:lnTo>
                  <a:lnTo>
                    <a:pt x="766038" y="1626997"/>
                  </a:lnTo>
                  <a:lnTo>
                    <a:pt x="813269" y="1631099"/>
                  </a:lnTo>
                  <a:lnTo>
                    <a:pt x="861225" y="1632483"/>
                  </a:lnTo>
                  <a:lnTo>
                    <a:pt x="861225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6328594" y="4025019"/>
              <a:ext cx="816610" cy="1632585"/>
            </a:xfrm>
            <a:custGeom>
              <a:avLst/>
              <a:gdLst/>
              <a:ahLst/>
              <a:cxnLst/>
              <a:rect l="l" t="t" r="r" b="b"/>
              <a:pathLst>
                <a:path w="816609" h="1632585">
                  <a:moveTo>
                    <a:pt x="0" y="0"/>
                  </a:moveTo>
                  <a:lnTo>
                    <a:pt x="0" y="1632483"/>
                  </a:lnTo>
                  <a:lnTo>
                    <a:pt x="47960" y="1631097"/>
                  </a:lnTo>
                  <a:lnTo>
                    <a:pt x="95191" y="1626991"/>
                  </a:lnTo>
                  <a:lnTo>
                    <a:pt x="141615" y="1620242"/>
                  </a:lnTo>
                  <a:lnTo>
                    <a:pt x="187157" y="1610925"/>
                  </a:lnTo>
                  <a:lnTo>
                    <a:pt x="231739" y="1599118"/>
                  </a:lnTo>
                  <a:lnTo>
                    <a:pt x="275285" y="1584897"/>
                  </a:lnTo>
                  <a:lnTo>
                    <a:pt x="317718" y="1568339"/>
                  </a:lnTo>
                  <a:lnTo>
                    <a:pt x="358963" y="1549519"/>
                  </a:lnTo>
                  <a:lnTo>
                    <a:pt x="398941" y="1528516"/>
                  </a:lnTo>
                  <a:lnTo>
                    <a:pt x="437578" y="1505404"/>
                  </a:lnTo>
                  <a:lnTo>
                    <a:pt x="474795" y="1480262"/>
                  </a:lnTo>
                  <a:lnTo>
                    <a:pt x="510518" y="1453164"/>
                  </a:lnTo>
                  <a:lnTo>
                    <a:pt x="544668" y="1424189"/>
                  </a:lnTo>
                  <a:lnTo>
                    <a:pt x="577170" y="1393412"/>
                  </a:lnTo>
                  <a:lnTo>
                    <a:pt x="607947" y="1360910"/>
                  </a:lnTo>
                  <a:lnTo>
                    <a:pt x="636922" y="1326759"/>
                  </a:lnTo>
                  <a:lnTo>
                    <a:pt x="664020" y="1291037"/>
                  </a:lnTo>
                  <a:lnTo>
                    <a:pt x="689163" y="1253819"/>
                  </a:lnTo>
                  <a:lnTo>
                    <a:pt x="712274" y="1215183"/>
                  </a:lnTo>
                  <a:lnTo>
                    <a:pt x="733278" y="1175204"/>
                  </a:lnTo>
                  <a:lnTo>
                    <a:pt x="752097" y="1133960"/>
                  </a:lnTo>
                  <a:lnTo>
                    <a:pt x="768656" y="1091526"/>
                  </a:lnTo>
                  <a:lnTo>
                    <a:pt x="782877" y="1047980"/>
                  </a:lnTo>
                  <a:lnTo>
                    <a:pt x="794684" y="1003398"/>
                  </a:lnTo>
                  <a:lnTo>
                    <a:pt x="804000" y="957857"/>
                  </a:lnTo>
                  <a:lnTo>
                    <a:pt x="810750" y="911432"/>
                  </a:lnTo>
                  <a:lnTo>
                    <a:pt x="814856" y="864202"/>
                  </a:lnTo>
                  <a:lnTo>
                    <a:pt x="816241" y="816241"/>
                  </a:lnTo>
                  <a:lnTo>
                    <a:pt x="814856" y="768281"/>
                  </a:lnTo>
                  <a:lnTo>
                    <a:pt x="810750" y="721050"/>
                  </a:lnTo>
                  <a:lnTo>
                    <a:pt x="804000" y="674626"/>
                  </a:lnTo>
                  <a:lnTo>
                    <a:pt x="794684" y="629084"/>
                  </a:lnTo>
                  <a:lnTo>
                    <a:pt x="782877" y="584502"/>
                  </a:lnTo>
                  <a:lnTo>
                    <a:pt x="768656" y="540956"/>
                  </a:lnTo>
                  <a:lnTo>
                    <a:pt x="752097" y="498523"/>
                  </a:lnTo>
                  <a:lnTo>
                    <a:pt x="733278" y="457278"/>
                  </a:lnTo>
                  <a:lnTo>
                    <a:pt x="712274" y="417300"/>
                  </a:lnTo>
                  <a:lnTo>
                    <a:pt x="689163" y="378663"/>
                  </a:lnTo>
                  <a:lnTo>
                    <a:pt x="664020" y="341445"/>
                  </a:lnTo>
                  <a:lnTo>
                    <a:pt x="636922" y="305723"/>
                  </a:lnTo>
                  <a:lnTo>
                    <a:pt x="607947" y="271573"/>
                  </a:lnTo>
                  <a:lnTo>
                    <a:pt x="577170" y="239071"/>
                  </a:lnTo>
                  <a:lnTo>
                    <a:pt x="544668" y="208294"/>
                  </a:lnTo>
                  <a:lnTo>
                    <a:pt x="510518" y="179318"/>
                  </a:lnTo>
                  <a:lnTo>
                    <a:pt x="474795" y="152221"/>
                  </a:lnTo>
                  <a:lnTo>
                    <a:pt x="437578" y="127078"/>
                  </a:lnTo>
                  <a:lnTo>
                    <a:pt x="398941" y="103967"/>
                  </a:lnTo>
                  <a:lnTo>
                    <a:pt x="358963" y="82963"/>
                  </a:lnTo>
                  <a:lnTo>
                    <a:pt x="317718" y="64144"/>
                  </a:lnTo>
                  <a:lnTo>
                    <a:pt x="275285" y="47585"/>
                  </a:lnTo>
                  <a:lnTo>
                    <a:pt x="231739" y="33364"/>
                  </a:lnTo>
                  <a:lnTo>
                    <a:pt x="187157" y="21557"/>
                  </a:lnTo>
                  <a:lnTo>
                    <a:pt x="141615" y="12240"/>
                  </a:lnTo>
                  <a:lnTo>
                    <a:pt x="95191" y="5491"/>
                  </a:lnTo>
                  <a:lnTo>
                    <a:pt x="47960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6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8" name="object 68"/>
            <p:cNvSpPr/>
            <p:nvPr/>
          </p:nvSpPr>
          <p:spPr>
            <a:xfrm>
              <a:off x="5637869" y="4150534"/>
              <a:ext cx="1381760" cy="1381760"/>
            </a:xfrm>
            <a:custGeom>
              <a:avLst/>
              <a:gdLst/>
              <a:ahLst/>
              <a:cxnLst/>
              <a:rect l="l" t="t" r="r" b="b"/>
              <a:pathLst>
                <a:path w="1381759" h="1381760">
                  <a:moveTo>
                    <a:pt x="690727" y="0"/>
                  </a:moveTo>
                  <a:lnTo>
                    <a:pt x="643435" y="1593"/>
                  </a:lnTo>
                  <a:lnTo>
                    <a:pt x="596999" y="6305"/>
                  </a:lnTo>
                  <a:lnTo>
                    <a:pt x="551520" y="14032"/>
                  </a:lnTo>
                  <a:lnTo>
                    <a:pt x="507103" y="24673"/>
                  </a:lnTo>
                  <a:lnTo>
                    <a:pt x="463849" y="38123"/>
                  </a:lnTo>
                  <a:lnTo>
                    <a:pt x="421863" y="54280"/>
                  </a:lnTo>
                  <a:lnTo>
                    <a:pt x="381246" y="73041"/>
                  </a:lnTo>
                  <a:lnTo>
                    <a:pt x="342102" y="94303"/>
                  </a:lnTo>
                  <a:lnTo>
                    <a:pt x="304533" y="117964"/>
                  </a:lnTo>
                  <a:lnTo>
                    <a:pt x="268642" y="143920"/>
                  </a:lnTo>
                  <a:lnTo>
                    <a:pt x="234533" y="172069"/>
                  </a:lnTo>
                  <a:lnTo>
                    <a:pt x="202307" y="202307"/>
                  </a:lnTo>
                  <a:lnTo>
                    <a:pt x="172069" y="234533"/>
                  </a:lnTo>
                  <a:lnTo>
                    <a:pt x="143920" y="268642"/>
                  </a:lnTo>
                  <a:lnTo>
                    <a:pt x="117964" y="304533"/>
                  </a:lnTo>
                  <a:lnTo>
                    <a:pt x="94303" y="342102"/>
                  </a:lnTo>
                  <a:lnTo>
                    <a:pt x="73041" y="381246"/>
                  </a:lnTo>
                  <a:lnTo>
                    <a:pt x="54280" y="421863"/>
                  </a:lnTo>
                  <a:lnTo>
                    <a:pt x="38123" y="463849"/>
                  </a:lnTo>
                  <a:lnTo>
                    <a:pt x="24673" y="507103"/>
                  </a:lnTo>
                  <a:lnTo>
                    <a:pt x="14032" y="551520"/>
                  </a:lnTo>
                  <a:lnTo>
                    <a:pt x="6305" y="596999"/>
                  </a:lnTo>
                  <a:lnTo>
                    <a:pt x="1593" y="643435"/>
                  </a:lnTo>
                  <a:lnTo>
                    <a:pt x="0" y="690727"/>
                  </a:lnTo>
                  <a:lnTo>
                    <a:pt x="1593" y="738019"/>
                  </a:lnTo>
                  <a:lnTo>
                    <a:pt x="6305" y="784456"/>
                  </a:lnTo>
                  <a:lnTo>
                    <a:pt x="14032" y="829934"/>
                  </a:lnTo>
                  <a:lnTo>
                    <a:pt x="24673" y="874351"/>
                  </a:lnTo>
                  <a:lnTo>
                    <a:pt x="38123" y="917605"/>
                  </a:lnTo>
                  <a:lnTo>
                    <a:pt x="54280" y="959591"/>
                  </a:lnTo>
                  <a:lnTo>
                    <a:pt x="73041" y="1000208"/>
                  </a:lnTo>
                  <a:lnTo>
                    <a:pt x="94303" y="1039352"/>
                  </a:lnTo>
                  <a:lnTo>
                    <a:pt x="117964" y="1076921"/>
                  </a:lnTo>
                  <a:lnTo>
                    <a:pt x="143920" y="1112812"/>
                  </a:lnTo>
                  <a:lnTo>
                    <a:pt x="172069" y="1146921"/>
                  </a:lnTo>
                  <a:lnTo>
                    <a:pt x="202307" y="1179147"/>
                  </a:lnTo>
                  <a:lnTo>
                    <a:pt x="234533" y="1209385"/>
                  </a:lnTo>
                  <a:lnTo>
                    <a:pt x="268642" y="1237534"/>
                  </a:lnTo>
                  <a:lnTo>
                    <a:pt x="304533" y="1263490"/>
                  </a:lnTo>
                  <a:lnTo>
                    <a:pt x="342102" y="1287151"/>
                  </a:lnTo>
                  <a:lnTo>
                    <a:pt x="381246" y="1308413"/>
                  </a:lnTo>
                  <a:lnTo>
                    <a:pt x="421863" y="1327175"/>
                  </a:lnTo>
                  <a:lnTo>
                    <a:pt x="463849" y="1343332"/>
                  </a:lnTo>
                  <a:lnTo>
                    <a:pt x="507103" y="1356782"/>
                  </a:lnTo>
                  <a:lnTo>
                    <a:pt x="551520" y="1367422"/>
                  </a:lnTo>
                  <a:lnTo>
                    <a:pt x="596999" y="1375149"/>
                  </a:lnTo>
                  <a:lnTo>
                    <a:pt x="643435" y="1379861"/>
                  </a:lnTo>
                  <a:lnTo>
                    <a:pt x="690727" y="1381455"/>
                  </a:lnTo>
                  <a:lnTo>
                    <a:pt x="738018" y="1379861"/>
                  </a:lnTo>
                  <a:lnTo>
                    <a:pt x="784453" y="1375149"/>
                  </a:lnTo>
                  <a:lnTo>
                    <a:pt x="829930" y="1367422"/>
                  </a:lnTo>
                  <a:lnTo>
                    <a:pt x="874347" y="1356782"/>
                  </a:lnTo>
                  <a:lnTo>
                    <a:pt x="917600" y="1343332"/>
                  </a:lnTo>
                  <a:lnTo>
                    <a:pt x="959586" y="1327175"/>
                  </a:lnTo>
                  <a:lnTo>
                    <a:pt x="1000203" y="1308413"/>
                  </a:lnTo>
                  <a:lnTo>
                    <a:pt x="1039347" y="1287151"/>
                  </a:lnTo>
                  <a:lnTo>
                    <a:pt x="1076916" y="1263490"/>
                  </a:lnTo>
                  <a:lnTo>
                    <a:pt x="1112807" y="1237534"/>
                  </a:lnTo>
                  <a:lnTo>
                    <a:pt x="1146916" y="1209385"/>
                  </a:lnTo>
                  <a:lnTo>
                    <a:pt x="1179142" y="1179147"/>
                  </a:lnTo>
                  <a:lnTo>
                    <a:pt x="1209381" y="1146921"/>
                  </a:lnTo>
                  <a:lnTo>
                    <a:pt x="1237530" y="1112812"/>
                  </a:lnTo>
                  <a:lnTo>
                    <a:pt x="1263487" y="1076921"/>
                  </a:lnTo>
                  <a:lnTo>
                    <a:pt x="1287148" y="1039352"/>
                  </a:lnTo>
                  <a:lnTo>
                    <a:pt x="1308411" y="1000208"/>
                  </a:lnTo>
                  <a:lnTo>
                    <a:pt x="1327173" y="959591"/>
                  </a:lnTo>
                  <a:lnTo>
                    <a:pt x="1343330" y="917605"/>
                  </a:lnTo>
                  <a:lnTo>
                    <a:pt x="1356781" y="874351"/>
                  </a:lnTo>
                  <a:lnTo>
                    <a:pt x="1367421" y="829934"/>
                  </a:lnTo>
                  <a:lnTo>
                    <a:pt x="1375149" y="784456"/>
                  </a:lnTo>
                  <a:lnTo>
                    <a:pt x="1379861" y="738019"/>
                  </a:lnTo>
                  <a:lnTo>
                    <a:pt x="1381455" y="690727"/>
                  </a:lnTo>
                  <a:lnTo>
                    <a:pt x="1379861" y="643435"/>
                  </a:lnTo>
                  <a:lnTo>
                    <a:pt x="1375149" y="596999"/>
                  </a:lnTo>
                  <a:lnTo>
                    <a:pt x="1367421" y="551520"/>
                  </a:lnTo>
                  <a:lnTo>
                    <a:pt x="1356781" y="507103"/>
                  </a:lnTo>
                  <a:lnTo>
                    <a:pt x="1343330" y="463849"/>
                  </a:lnTo>
                  <a:lnTo>
                    <a:pt x="1327173" y="421863"/>
                  </a:lnTo>
                  <a:lnTo>
                    <a:pt x="1308411" y="381246"/>
                  </a:lnTo>
                  <a:lnTo>
                    <a:pt x="1287148" y="342102"/>
                  </a:lnTo>
                  <a:lnTo>
                    <a:pt x="1263487" y="304533"/>
                  </a:lnTo>
                  <a:lnTo>
                    <a:pt x="1237530" y="268642"/>
                  </a:lnTo>
                  <a:lnTo>
                    <a:pt x="1209381" y="234533"/>
                  </a:lnTo>
                  <a:lnTo>
                    <a:pt x="1179142" y="202307"/>
                  </a:lnTo>
                  <a:lnTo>
                    <a:pt x="1146916" y="172069"/>
                  </a:lnTo>
                  <a:lnTo>
                    <a:pt x="1112807" y="143920"/>
                  </a:lnTo>
                  <a:lnTo>
                    <a:pt x="1076916" y="117964"/>
                  </a:lnTo>
                  <a:lnTo>
                    <a:pt x="1039347" y="94303"/>
                  </a:lnTo>
                  <a:lnTo>
                    <a:pt x="1000203" y="73041"/>
                  </a:lnTo>
                  <a:lnTo>
                    <a:pt x="959586" y="54280"/>
                  </a:lnTo>
                  <a:lnTo>
                    <a:pt x="917600" y="38123"/>
                  </a:lnTo>
                  <a:lnTo>
                    <a:pt x="874347" y="24673"/>
                  </a:lnTo>
                  <a:lnTo>
                    <a:pt x="829930" y="14032"/>
                  </a:lnTo>
                  <a:lnTo>
                    <a:pt x="784453" y="6305"/>
                  </a:lnTo>
                  <a:lnTo>
                    <a:pt x="738018" y="1593"/>
                  </a:lnTo>
                  <a:lnTo>
                    <a:pt x="690727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5048368" y="4563408"/>
              <a:ext cx="287655" cy="635"/>
            </a:xfrm>
            <a:custGeom>
              <a:avLst/>
              <a:gdLst/>
              <a:ahLst/>
              <a:cxnLst/>
              <a:rect l="l" t="t" r="r" b="b"/>
              <a:pathLst>
                <a:path w="287654" h="635">
                  <a:moveTo>
                    <a:pt x="-25400" y="203"/>
                  </a:moveTo>
                  <a:lnTo>
                    <a:pt x="312686" y="203"/>
                  </a:lnTo>
                </a:path>
              </a:pathLst>
            </a:custGeom>
            <a:ln w="51206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5323235" y="4470840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10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1" name="object 71"/>
            <p:cNvSpPr/>
            <p:nvPr/>
          </p:nvSpPr>
          <p:spPr>
            <a:xfrm>
              <a:off x="7058082" y="5143437"/>
              <a:ext cx="325755" cy="635"/>
            </a:xfrm>
            <a:custGeom>
              <a:avLst/>
              <a:gdLst/>
              <a:ahLst/>
              <a:cxnLst/>
              <a:rect l="l" t="t" r="r" b="b"/>
              <a:pathLst>
                <a:path w="325754" h="635">
                  <a:moveTo>
                    <a:pt x="-25400" y="196"/>
                  </a:moveTo>
                  <a:lnTo>
                    <a:pt x="350786" y="196"/>
                  </a:lnTo>
                </a:path>
              </a:pathLst>
            </a:custGeom>
            <a:ln w="51193">
              <a:solidFill>
                <a:srgbClr val="FF916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2" name="object 72"/>
            <p:cNvSpPr/>
            <p:nvPr/>
          </p:nvSpPr>
          <p:spPr>
            <a:xfrm>
              <a:off x="7371054" y="5051263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44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6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3" name="object 73"/>
            <p:cNvSpPr/>
            <p:nvPr/>
          </p:nvSpPr>
          <p:spPr>
            <a:xfrm>
              <a:off x="7058082" y="4563408"/>
              <a:ext cx="325755" cy="635"/>
            </a:xfrm>
            <a:custGeom>
              <a:avLst/>
              <a:gdLst/>
              <a:ahLst/>
              <a:cxnLst/>
              <a:rect l="l" t="t" r="r" b="b"/>
              <a:pathLst>
                <a:path w="325754" h="635">
                  <a:moveTo>
                    <a:pt x="-25400" y="203"/>
                  </a:moveTo>
                  <a:lnTo>
                    <a:pt x="350786" y="203"/>
                  </a:lnTo>
                </a:path>
              </a:pathLst>
            </a:custGeom>
            <a:ln w="51206">
              <a:solidFill>
                <a:srgbClr val="FF916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4" name="object 74"/>
            <p:cNvSpPr/>
            <p:nvPr/>
          </p:nvSpPr>
          <p:spPr>
            <a:xfrm>
              <a:off x="7371054" y="4470840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44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6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5" name="object 75"/>
            <p:cNvSpPr/>
            <p:nvPr/>
          </p:nvSpPr>
          <p:spPr>
            <a:xfrm>
              <a:off x="5048368" y="3969481"/>
              <a:ext cx="488950" cy="196215"/>
            </a:xfrm>
            <a:custGeom>
              <a:avLst/>
              <a:gdLst/>
              <a:ahLst/>
              <a:cxnLst/>
              <a:rect l="l" t="t" r="r" b="b"/>
              <a:pathLst>
                <a:path w="488950" h="196214">
                  <a:moveTo>
                    <a:pt x="0" y="0"/>
                  </a:moveTo>
                  <a:lnTo>
                    <a:pt x="259219" y="0"/>
                  </a:lnTo>
                  <a:lnTo>
                    <a:pt x="488543" y="195808"/>
                  </a:lnTo>
                </a:path>
              </a:pathLst>
            </a:custGeom>
            <a:ln w="50800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6" name="object 76"/>
            <p:cNvSpPr/>
            <p:nvPr/>
          </p:nvSpPr>
          <p:spPr>
            <a:xfrm>
              <a:off x="5467366" y="4086833"/>
              <a:ext cx="130810" cy="140970"/>
            </a:xfrm>
            <a:custGeom>
              <a:avLst/>
              <a:gdLst/>
              <a:ahLst/>
              <a:cxnLst/>
              <a:rect l="l" t="t" r="r" b="b"/>
              <a:pathLst>
                <a:path w="130810" h="140970">
                  <a:moveTo>
                    <a:pt x="120218" y="0"/>
                  </a:moveTo>
                  <a:lnTo>
                    <a:pt x="0" y="140792"/>
                  </a:lnTo>
                  <a:lnTo>
                    <a:pt x="130492" y="130492"/>
                  </a:lnTo>
                  <a:lnTo>
                    <a:pt x="120218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6090502" y="4456997"/>
            <a:ext cx="346822" cy="163606"/>
            <a:chOff x="5022968" y="5051263"/>
            <a:chExt cx="393065" cy="185420"/>
          </a:xfrm>
        </p:grpSpPr>
        <p:sp>
          <p:nvSpPr>
            <p:cNvPr id="78" name="object 78"/>
            <p:cNvSpPr/>
            <p:nvPr/>
          </p:nvSpPr>
          <p:spPr>
            <a:xfrm>
              <a:off x="5048368" y="5143437"/>
              <a:ext cx="287655" cy="635"/>
            </a:xfrm>
            <a:custGeom>
              <a:avLst/>
              <a:gdLst/>
              <a:ahLst/>
              <a:cxnLst/>
              <a:rect l="l" t="t" r="r" b="b"/>
              <a:pathLst>
                <a:path w="287654" h="635">
                  <a:moveTo>
                    <a:pt x="-25400" y="196"/>
                  </a:moveTo>
                  <a:lnTo>
                    <a:pt x="312686" y="196"/>
                  </a:lnTo>
                </a:path>
              </a:pathLst>
            </a:custGeom>
            <a:ln w="51193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9" name="object 79"/>
            <p:cNvSpPr/>
            <p:nvPr/>
          </p:nvSpPr>
          <p:spPr>
            <a:xfrm>
              <a:off x="5323235" y="5051263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10" h="185420">
                  <a:moveTo>
                    <a:pt x="0" y="0"/>
                  </a:moveTo>
                  <a:lnTo>
                    <a:pt x="0" y="185140"/>
                  </a:lnTo>
                  <a:lnTo>
                    <a:pt x="92557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364642" y="4334805"/>
            <a:ext cx="1362075" cy="302063"/>
          </a:xfrm>
          <a:prstGeom prst="rect">
            <a:avLst/>
          </a:prstGeom>
          <a:solidFill>
            <a:srgbClr val="FF916D"/>
          </a:solidFill>
        </p:spPr>
        <p:txBody>
          <a:bodyPr vert="horz" wrap="square" lIns="0" tIns="82924" rIns="0" bIns="0" rtlCol="0">
            <a:spAutoFit/>
          </a:bodyPr>
          <a:lstStyle/>
          <a:p>
            <a:pPr marL="338996" marR="87971" indent="-265033">
              <a:lnSpc>
                <a:spcPct val="104200"/>
              </a:lnSpc>
              <a:spcBef>
                <a:spcPts val="653"/>
              </a:spcBef>
            </a:pP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31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18" dirty="0">
                <a:solidFill>
                  <a:srgbClr val="FFFFFF"/>
                </a:solidFill>
                <a:latin typeface="Arial"/>
                <a:cs typeface="Arial"/>
              </a:rPr>
              <a:t>Communication </a:t>
            </a:r>
            <a:r>
              <a:rPr sz="706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13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Collaboration</a:t>
            </a:r>
            <a:endParaRPr sz="706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364642" y="4838464"/>
            <a:ext cx="1362075" cy="362992"/>
          </a:xfrm>
          <a:prstGeom prst="rect">
            <a:avLst/>
          </a:prstGeom>
          <a:solidFill>
            <a:srgbClr val="FF916D"/>
          </a:solidFill>
        </p:spPr>
        <p:txBody>
          <a:bodyPr vert="horz" wrap="square" lIns="0" tIns="31376" rIns="0" bIns="0" rtlCol="0">
            <a:spAutoFit/>
          </a:bodyPr>
          <a:lstStyle/>
          <a:p>
            <a:pPr marL="252706" marR="267835" algn="ctr">
              <a:lnSpc>
                <a:spcPct val="104200"/>
              </a:lnSpc>
              <a:spcBef>
                <a:spcPts val="247"/>
              </a:spcBef>
            </a:pP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Stable</a:t>
            </a:r>
            <a:r>
              <a:rPr sz="706" b="1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13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706" b="1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18" dirty="0">
                <a:solidFill>
                  <a:srgbClr val="FFFFFF"/>
                </a:solidFill>
                <a:latin typeface="Arial"/>
                <a:cs typeface="Arial"/>
              </a:rPr>
              <a:t>Consistent </a:t>
            </a:r>
            <a:r>
              <a:rPr sz="706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sz="706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Hosting </a:t>
            </a:r>
            <a:r>
              <a:rPr sz="706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18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706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751227" y="3313411"/>
            <a:ext cx="1362075" cy="297537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78441" rIns="0" bIns="0" rtlCol="0">
            <a:spAutoFit/>
          </a:bodyPr>
          <a:lstStyle/>
          <a:p>
            <a:pPr marL="419683" marR="341237" indent="-166977">
              <a:lnSpc>
                <a:spcPct val="104200"/>
              </a:lnSpc>
              <a:spcBef>
                <a:spcPts val="618"/>
              </a:spcBef>
            </a:pPr>
            <a:r>
              <a:rPr sz="706" b="1" spc="-93" dirty="0">
                <a:solidFill>
                  <a:srgbClr val="025281"/>
                </a:solidFill>
                <a:latin typeface="Arial"/>
                <a:cs typeface="Arial"/>
              </a:rPr>
              <a:t>T</a:t>
            </a:r>
            <a:r>
              <a:rPr sz="706" b="1" spc="-13" dirty="0">
                <a:solidFill>
                  <a:srgbClr val="025281"/>
                </a:solidFill>
                <a:latin typeface="Arial"/>
                <a:cs typeface="Arial"/>
              </a:rPr>
              <a:t>runk-based</a:t>
            </a:r>
            <a:r>
              <a:rPr sz="706" b="1" spc="9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4" dirty="0">
                <a:solidFill>
                  <a:srgbClr val="025281"/>
                </a:solidFill>
                <a:latin typeface="Arial"/>
                <a:cs typeface="Arial"/>
              </a:rPr>
              <a:t>Code  </a:t>
            </a:r>
            <a:r>
              <a:rPr sz="706" b="1" spc="-13" dirty="0">
                <a:solidFill>
                  <a:srgbClr val="025281"/>
                </a:solidFill>
                <a:latin typeface="Arial"/>
                <a:cs typeface="Arial"/>
              </a:rPr>
              <a:t>Repository</a:t>
            </a:r>
            <a:endParaRPr sz="706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364452" y="3313412"/>
            <a:ext cx="1362075" cy="252985"/>
          </a:xfrm>
          <a:prstGeom prst="rect">
            <a:avLst/>
          </a:prstGeom>
          <a:solidFill>
            <a:srgbClr val="FF916D"/>
          </a:solidFill>
        </p:spPr>
        <p:txBody>
          <a:bodyPr vert="horz" wrap="square" lIns="0" tIns="1681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927">
              <a:latin typeface="Times New Roman"/>
              <a:cs typeface="Times New Roman"/>
            </a:endParaRPr>
          </a:p>
          <a:p>
            <a:pPr marL="102539"/>
            <a:r>
              <a:rPr sz="706" b="1" spc="-13" dirty="0">
                <a:solidFill>
                  <a:srgbClr val="FFFFFF"/>
                </a:solidFill>
                <a:latin typeface="Arial"/>
                <a:cs typeface="Arial"/>
              </a:rPr>
              <a:t>Reduced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Employee </a:t>
            </a:r>
            <a:r>
              <a:rPr sz="706" b="1" spc="-13" dirty="0">
                <a:solidFill>
                  <a:srgbClr val="FFFFFF"/>
                </a:solidFill>
                <a:latin typeface="Arial"/>
                <a:cs typeface="Arial"/>
              </a:rPr>
              <a:t>Burnout</a:t>
            </a:r>
            <a:endParaRPr sz="706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364452" y="3822651"/>
            <a:ext cx="1362075" cy="362426"/>
          </a:xfrm>
          <a:prstGeom prst="rect">
            <a:avLst/>
          </a:prstGeom>
          <a:solidFill>
            <a:srgbClr val="FF916D"/>
          </a:solidFill>
        </p:spPr>
        <p:txBody>
          <a:bodyPr vert="horz" wrap="square" lIns="0" tIns="30816" rIns="0" bIns="0" rtlCol="0">
            <a:spAutoFit/>
          </a:bodyPr>
          <a:lstStyle/>
          <a:p>
            <a:pPr marL="147365" marR="170899" algn="ctr">
              <a:lnSpc>
                <a:spcPct val="104200"/>
              </a:lnSpc>
              <a:spcBef>
                <a:spcPts val="243"/>
              </a:spcBef>
            </a:pPr>
            <a:r>
              <a:rPr sz="706" b="1" spc="-13" dirty="0">
                <a:solidFill>
                  <a:srgbClr val="FFFFFF"/>
                </a:solidFill>
                <a:latin typeface="Arial"/>
                <a:cs typeface="Arial"/>
              </a:rPr>
              <a:t>Faster 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Software Delivery </a:t>
            </a:r>
            <a:r>
              <a:rPr sz="706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13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706" b="1" spc="-44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706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Feature 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 Implementation</a:t>
            </a:r>
            <a:endParaRPr sz="706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775257" y="4043457"/>
            <a:ext cx="934571" cy="3914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8576" marR="4483" indent="-17930">
              <a:spcBef>
                <a:spcPts val="88"/>
              </a:spcBef>
            </a:pPr>
            <a:r>
              <a:rPr sz="1235" b="1" i="1" spc="9" dirty="0">
                <a:solidFill>
                  <a:srgbClr val="FFFFFF"/>
                </a:solidFill>
                <a:latin typeface="Arial"/>
                <a:cs typeface="Arial"/>
              </a:rPr>
              <a:t>Deployment  </a:t>
            </a:r>
            <a:r>
              <a:rPr sz="1235" b="1" i="1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1235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842222" y="3551498"/>
            <a:ext cx="1000125" cy="1440516"/>
            <a:chOff x="5874918" y="4025031"/>
            <a:chExt cx="1133475" cy="1632585"/>
          </a:xfrm>
        </p:grpSpPr>
        <p:sp>
          <p:nvSpPr>
            <p:cNvPr id="87" name="object 87"/>
            <p:cNvSpPr/>
            <p:nvPr/>
          </p:nvSpPr>
          <p:spPr>
            <a:xfrm>
              <a:off x="6265824" y="4025036"/>
              <a:ext cx="125730" cy="1632585"/>
            </a:xfrm>
            <a:custGeom>
              <a:avLst/>
              <a:gdLst/>
              <a:ahLst/>
              <a:cxnLst/>
              <a:rect l="l" t="t" r="r" b="b"/>
              <a:pathLst>
                <a:path w="125729" h="1632585">
                  <a:moveTo>
                    <a:pt x="125514" y="1569707"/>
                  </a:moveTo>
                  <a:lnTo>
                    <a:pt x="62763" y="1506956"/>
                  </a:lnTo>
                  <a:lnTo>
                    <a:pt x="0" y="1569707"/>
                  </a:lnTo>
                  <a:lnTo>
                    <a:pt x="62763" y="1632458"/>
                  </a:lnTo>
                  <a:lnTo>
                    <a:pt x="125514" y="1569707"/>
                  </a:lnTo>
                  <a:close/>
                </a:path>
                <a:path w="125729" h="1632585">
                  <a:moveTo>
                    <a:pt x="125514" y="62750"/>
                  </a:moveTo>
                  <a:lnTo>
                    <a:pt x="62763" y="0"/>
                  </a:lnTo>
                  <a:lnTo>
                    <a:pt x="0" y="62750"/>
                  </a:lnTo>
                  <a:lnTo>
                    <a:pt x="62763" y="125501"/>
                  </a:lnTo>
                  <a:lnTo>
                    <a:pt x="125514" y="6275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8" name="object 88"/>
            <p:cNvSpPr/>
            <p:nvPr/>
          </p:nvSpPr>
          <p:spPr>
            <a:xfrm>
              <a:off x="6295249" y="4277334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139598" y="0"/>
                  </a:moveTo>
                  <a:lnTo>
                    <a:pt x="132477" y="44052"/>
                  </a:lnTo>
                  <a:lnTo>
                    <a:pt x="112650" y="82364"/>
                  </a:lnTo>
                  <a:lnTo>
                    <a:pt x="82424" y="112610"/>
                  </a:lnTo>
                  <a:lnTo>
                    <a:pt x="44105" y="132463"/>
                  </a:lnTo>
                  <a:lnTo>
                    <a:pt x="0" y="139598"/>
                  </a:lnTo>
                  <a:lnTo>
                    <a:pt x="44105" y="146729"/>
                  </a:lnTo>
                  <a:lnTo>
                    <a:pt x="82424" y="166575"/>
                  </a:lnTo>
                  <a:lnTo>
                    <a:pt x="112650" y="196816"/>
                  </a:lnTo>
                  <a:lnTo>
                    <a:pt x="132477" y="235130"/>
                  </a:lnTo>
                  <a:lnTo>
                    <a:pt x="139598" y="279196"/>
                  </a:lnTo>
                  <a:lnTo>
                    <a:pt x="146715" y="235130"/>
                  </a:lnTo>
                  <a:lnTo>
                    <a:pt x="166534" y="196816"/>
                  </a:lnTo>
                  <a:lnTo>
                    <a:pt x="196752" y="166575"/>
                  </a:lnTo>
                  <a:lnTo>
                    <a:pt x="235069" y="146729"/>
                  </a:lnTo>
                  <a:lnTo>
                    <a:pt x="279184" y="139598"/>
                  </a:lnTo>
                  <a:lnTo>
                    <a:pt x="235069" y="132463"/>
                  </a:lnTo>
                  <a:lnTo>
                    <a:pt x="196752" y="112610"/>
                  </a:lnTo>
                  <a:lnTo>
                    <a:pt x="166534" y="82364"/>
                  </a:lnTo>
                  <a:lnTo>
                    <a:pt x="146715" y="44052"/>
                  </a:lnTo>
                  <a:lnTo>
                    <a:pt x="139598" y="0"/>
                  </a:lnTo>
                  <a:close/>
                </a:path>
              </a:pathLst>
            </a:custGeom>
            <a:solidFill>
              <a:srgbClr val="FFFFFF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9" name="object 8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4918" y="5103590"/>
              <a:ext cx="139585" cy="139598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962529" y="4255826"/>
              <a:ext cx="1029969" cy="920115"/>
            </a:xfrm>
            <a:custGeom>
              <a:avLst/>
              <a:gdLst/>
              <a:ahLst/>
              <a:cxnLst/>
              <a:rect l="l" t="t" r="r" b="b"/>
              <a:pathLst>
                <a:path w="1029970" h="920114">
                  <a:moveTo>
                    <a:pt x="0" y="0"/>
                  </a:moveTo>
                  <a:lnTo>
                    <a:pt x="10695" y="8210"/>
                  </a:lnTo>
                  <a:lnTo>
                    <a:pt x="80457" y="103406"/>
                  </a:lnTo>
                  <a:lnTo>
                    <a:pt x="88251" y="230151"/>
                  </a:lnTo>
                  <a:lnTo>
                    <a:pt x="51971" y="439662"/>
                  </a:lnTo>
                  <a:lnTo>
                    <a:pt x="45494" y="483660"/>
                  </a:lnTo>
                  <a:lnTo>
                    <a:pt x="43388" y="526251"/>
                  </a:lnTo>
                  <a:lnTo>
                    <a:pt x="45469" y="567316"/>
                  </a:lnTo>
                  <a:lnTo>
                    <a:pt x="51555" y="606735"/>
                  </a:lnTo>
                  <a:lnTo>
                    <a:pt x="61462" y="644390"/>
                  </a:lnTo>
                  <a:lnTo>
                    <a:pt x="75006" y="680163"/>
                  </a:lnTo>
                  <a:lnTo>
                    <a:pt x="112276" y="745585"/>
                  </a:lnTo>
                  <a:lnTo>
                    <a:pt x="161898" y="802052"/>
                  </a:lnTo>
                  <a:lnTo>
                    <a:pt x="222409" y="848613"/>
                  </a:lnTo>
                  <a:lnTo>
                    <a:pt x="256288" y="867882"/>
                  </a:lnTo>
                  <a:lnTo>
                    <a:pt x="292341" y="884319"/>
                  </a:lnTo>
                  <a:lnTo>
                    <a:pt x="330382" y="897804"/>
                  </a:lnTo>
                  <a:lnTo>
                    <a:pt x="370229" y="908219"/>
                  </a:lnTo>
                  <a:lnTo>
                    <a:pt x="411698" y="915445"/>
                  </a:lnTo>
                  <a:lnTo>
                    <a:pt x="454607" y="919363"/>
                  </a:lnTo>
                  <a:lnTo>
                    <a:pt x="498773" y="919855"/>
                  </a:lnTo>
                  <a:lnTo>
                    <a:pt x="544011" y="916802"/>
                  </a:lnTo>
                  <a:lnTo>
                    <a:pt x="590139" y="910085"/>
                  </a:lnTo>
                  <a:lnTo>
                    <a:pt x="636974" y="899585"/>
                  </a:lnTo>
                  <a:lnTo>
                    <a:pt x="684332" y="885184"/>
                  </a:lnTo>
                  <a:lnTo>
                    <a:pt x="732031" y="866763"/>
                  </a:lnTo>
                  <a:lnTo>
                    <a:pt x="1003682" y="780711"/>
                  </a:lnTo>
                  <a:lnTo>
                    <a:pt x="1029561" y="777298"/>
                  </a:lnTo>
                </a:path>
              </a:pathLst>
            </a:custGeom>
            <a:ln w="3175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4751227" y="3822652"/>
            <a:ext cx="1362075" cy="316963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97490" rIns="0" bIns="0" rtlCol="0">
            <a:spAutoFit/>
          </a:bodyPr>
          <a:lstStyle/>
          <a:p>
            <a:pPr marL="136719" marR="51549" indent="-79566">
              <a:lnSpc>
                <a:spcPct val="104200"/>
              </a:lnSpc>
              <a:spcBef>
                <a:spcPts val="767"/>
              </a:spcBef>
            </a:pPr>
            <a:r>
              <a:rPr sz="706" b="1" spc="-22" dirty="0">
                <a:solidFill>
                  <a:srgbClr val="025281"/>
                </a:solidFill>
                <a:latin typeface="Arial"/>
                <a:cs typeface="Arial"/>
              </a:rPr>
              <a:t>Version-controlled </a:t>
            </a:r>
            <a:r>
              <a:rPr sz="706" b="1" spc="-18" dirty="0">
                <a:solidFill>
                  <a:srgbClr val="025281"/>
                </a:solidFill>
                <a:latin typeface="Arial"/>
                <a:cs typeface="Arial"/>
              </a:rPr>
              <a:t>Application </a:t>
            </a:r>
            <a:r>
              <a:rPr sz="706" b="1" spc="-180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9" dirty="0">
                <a:solidFill>
                  <a:srgbClr val="025281"/>
                </a:solidFill>
                <a:latin typeface="Trebuchet MS"/>
                <a:cs typeface="Trebuchet MS"/>
              </a:rPr>
              <a:t>and</a:t>
            </a:r>
            <a:r>
              <a:rPr sz="706" b="1" spc="-13" dirty="0">
                <a:solidFill>
                  <a:srgbClr val="025281"/>
                </a:solidFill>
                <a:latin typeface="Trebuchet MS"/>
                <a:cs typeface="Trebuchet MS"/>
              </a:rPr>
              <a:t> </a:t>
            </a:r>
            <a:r>
              <a:rPr sz="706" b="1" spc="4" dirty="0">
                <a:solidFill>
                  <a:srgbClr val="025281"/>
                </a:solidFill>
                <a:latin typeface="Trebuchet MS"/>
                <a:cs typeface="Trebuchet MS"/>
              </a:rPr>
              <a:t>System</a:t>
            </a:r>
            <a:r>
              <a:rPr sz="706" b="1" spc="-9" dirty="0">
                <a:solidFill>
                  <a:srgbClr val="025281"/>
                </a:solidFill>
                <a:latin typeface="Trebuchet MS"/>
                <a:cs typeface="Trebuchet MS"/>
              </a:rPr>
              <a:t> </a:t>
            </a:r>
            <a:r>
              <a:rPr sz="706" b="1" spc="4" dirty="0">
                <a:solidFill>
                  <a:srgbClr val="025281"/>
                </a:solidFill>
                <a:latin typeface="Trebuchet MS"/>
                <a:cs typeface="Trebuchet MS"/>
              </a:rPr>
              <a:t>Conﬁguration</a:t>
            </a:r>
            <a:endParaRPr sz="706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751429" y="4334806"/>
            <a:ext cx="1362075" cy="290748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71718" rIns="0" bIns="0" rtlCol="0">
            <a:spAutoFit/>
          </a:bodyPr>
          <a:lstStyle/>
          <a:p>
            <a:pPr marL="445458" marR="162494" indent="-276800">
              <a:lnSpc>
                <a:spcPct val="104200"/>
              </a:lnSpc>
              <a:spcBef>
                <a:spcPts val="565"/>
              </a:spcBef>
            </a:pPr>
            <a:r>
              <a:rPr sz="706" b="1" spc="-9" dirty="0">
                <a:solidFill>
                  <a:srgbClr val="025281"/>
                </a:solidFill>
                <a:latin typeface="Arial"/>
                <a:cs typeface="Arial"/>
              </a:rPr>
              <a:t>Application </a:t>
            </a:r>
            <a:r>
              <a:rPr sz="706" b="1" dirty="0">
                <a:solidFill>
                  <a:srgbClr val="025281"/>
                </a:solidFill>
                <a:latin typeface="Arial"/>
                <a:cs typeface="Arial"/>
              </a:rPr>
              <a:t>Deployment </a:t>
            </a:r>
            <a:r>
              <a:rPr sz="706" b="1" spc="-190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22" dirty="0">
                <a:solidFill>
                  <a:srgbClr val="025281"/>
                </a:solidFill>
                <a:latin typeface="Arial"/>
                <a:cs typeface="Arial"/>
              </a:rPr>
              <a:t>Procedures</a:t>
            </a:r>
            <a:endParaRPr sz="706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51429" y="4838465"/>
            <a:ext cx="1362075" cy="306589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87406" rIns="0" bIns="0" rtlCol="0">
            <a:spAutoFit/>
          </a:bodyPr>
          <a:lstStyle/>
          <a:p>
            <a:pPr marL="536230" marR="211802" indent="-318264">
              <a:lnSpc>
                <a:spcPct val="104200"/>
              </a:lnSpc>
              <a:spcBef>
                <a:spcPts val="688"/>
              </a:spcBef>
            </a:pPr>
            <a:r>
              <a:rPr sz="706" b="1" spc="-22" dirty="0">
                <a:solidFill>
                  <a:srgbClr val="025281"/>
                </a:solidFill>
                <a:latin typeface="Arial"/>
                <a:cs typeface="Arial"/>
              </a:rPr>
              <a:t>Release</a:t>
            </a:r>
            <a:r>
              <a:rPr sz="706" b="1" spc="9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22" dirty="0">
                <a:solidFill>
                  <a:srgbClr val="025281"/>
                </a:solidFill>
                <a:latin typeface="Arial"/>
                <a:cs typeface="Arial"/>
              </a:rPr>
              <a:t>O</a:t>
            </a:r>
            <a:r>
              <a:rPr sz="706" b="1" spc="-4" dirty="0">
                <a:solidFill>
                  <a:srgbClr val="025281"/>
                </a:solidFill>
                <a:latin typeface="Arial"/>
                <a:cs typeface="Arial"/>
              </a:rPr>
              <a:t>r</a:t>
            </a:r>
            <a:r>
              <a:rPr sz="706" b="1" spc="-13" dirty="0">
                <a:solidFill>
                  <a:srgbClr val="025281"/>
                </a:solidFill>
                <a:latin typeface="Arial"/>
                <a:cs typeface="Arial"/>
              </a:rPr>
              <a:t>chestration  Engine</a:t>
            </a:r>
            <a:endParaRPr sz="706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471153" y="5277828"/>
            <a:ext cx="93009" cy="60512"/>
          </a:xfrm>
          <a:custGeom>
            <a:avLst/>
            <a:gdLst/>
            <a:ahLst/>
            <a:cxnLst/>
            <a:rect l="l" t="t" r="r" b="b"/>
            <a:pathLst>
              <a:path w="105410" h="68579">
                <a:moveTo>
                  <a:pt x="105308" y="0"/>
                </a:moveTo>
                <a:lnTo>
                  <a:pt x="0" y="0"/>
                </a:lnTo>
                <a:lnTo>
                  <a:pt x="52654" y="68453"/>
                </a:lnTo>
                <a:lnTo>
                  <a:pt x="105308" y="0"/>
                </a:lnTo>
                <a:close/>
              </a:path>
            </a:pathLst>
          </a:custGeom>
          <a:solidFill>
            <a:srgbClr val="54ACD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95"/>
          <p:cNvSpPr txBox="1"/>
          <p:nvPr/>
        </p:nvSpPr>
        <p:spPr>
          <a:xfrm>
            <a:off x="2440601" y="3239732"/>
            <a:ext cx="2117351" cy="7783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22" dirty="0">
                <a:solidFill>
                  <a:srgbClr val="102A4B"/>
                </a:solidFill>
                <a:latin typeface="Arial"/>
                <a:cs typeface="Arial"/>
              </a:rPr>
              <a:t>Models</a:t>
            </a:r>
            <a:endParaRPr sz="1588">
              <a:latin typeface="Arial"/>
              <a:cs typeface="Arial"/>
            </a:endParaRPr>
          </a:p>
          <a:p>
            <a:pPr marL="22972" marR="4483">
              <a:spcBef>
                <a:spcPts val="860"/>
              </a:spcBef>
            </a:pP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In</a:t>
            </a:r>
            <a:r>
              <a:rPr sz="882" spc="-3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this</a:t>
            </a:r>
            <a:r>
              <a:rPr sz="882" spc="-3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diagram,</a:t>
            </a:r>
            <a:r>
              <a:rPr sz="882" spc="-3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given</a:t>
            </a:r>
            <a:r>
              <a:rPr sz="882" spc="-3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-3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items</a:t>
            </a:r>
            <a:r>
              <a:rPr sz="882" spc="-3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-26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-3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left, </a:t>
            </a:r>
            <a:r>
              <a:rPr sz="882" spc="-22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implementing Deployment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Automation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will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result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in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items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right.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314551" y="3903148"/>
            <a:ext cx="60512" cy="93009"/>
          </a:xfrm>
          <a:custGeom>
            <a:avLst/>
            <a:gdLst/>
            <a:ahLst/>
            <a:cxnLst/>
            <a:rect l="l" t="t" r="r" b="b"/>
            <a:pathLst>
              <a:path w="68580" h="105410">
                <a:moveTo>
                  <a:pt x="0" y="0"/>
                </a:moveTo>
                <a:lnTo>
                  <a:pt x="0" y="105308"/>
                </a:lnTo>
                <a:lnTo>
                  <a:pt x="68452" y="52654"/>
                </a:lnTo>
                <a:lnTo>
                  <a:pt x="0" y="0"/>
                </a:lnTo>
                <a:close/>
              </a:path>
            </a:pathLst>
          </a:custGeom>
          <a:solidFill>
            <a:srgbClr val="54ACD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7"/>
          <p:cNvSpPr txBox="1"/>
          <p:nvPr/>
        </p:nvSpPr>
        <p:spPr>
          <a:xfrm>
            <a:off x="2827997" y="203363"/>
            <a:ext cx="1207434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22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618" b="1" spc="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2525310" y="241092"/>
            <a:ext cx="50426" cy="50426"/>
            <a:chOff x="982418" y="273237"/>
            <a:chExt cx="57150" cy="57150"/>
          </a:xfrm>
        </p:grpSpPr>
        <p:sp>
          <p:nvSpPr>
            <p:cNvPr id="99" name="object 99"/>
            <p:cNvSpPr/>
            <p:nvPr/>
          </p:nvSpPr>
          <p:spPr>
            <a:xfrm>
              <a:off x="985593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85593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2071543" y="241092"/>
            <a:ext cx="50426" cy="50426"/>
            <a:chOff x="468149" y="273237"/>
            <a:chExt cx="57150" cy="57150"/>
          </a:xfrm>
        </p:grpSpPr>
        <p:sp>
          <p:nvSpPr>
            <p:cNvPr id="102" name="object 102"/>
            <p:cNvSpPr/>
            <p:nvPr/>
          </p:nvSpPr>
          <p:spPr>
            <a:xfrm>
              <a:off x="471324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62" y="1990"/>
                  </a:lnTo>
                  <a:lnTo>
                    <a:pt x="7416" y="7418"/>
                  </a:lnTo>
                  <a:lnTo>
                    <a:pt x="1990" y="15468"/>
                  </a:lnTo>
                  <a:lnTo>
                    <a:pt x="0" y="25323"/>
                  </a:lnTo>
                  <a:lnTo>
                    <a:pt x="1990" y="35179"/>
                  </a:lnTo>
                  <a:lnTo>
                    <a:pt x="7416" y="43229"/>
                  </a:lnTo>
                  <a:lnTo>
                    <a:pt x="15462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71324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62" y="48657"/>
                  </a:lnTo>
                  <a:lnTo>
                    <a:pt x="7416" y="43229"/>
                  </a:lnTo>
                  <a:lnTo>
                    <a:pt x="1990" y="35179"/>
                  </a:lnTo>
                  <a:lnTo>
                    <a:pt x="0" y="25323"/>
                  </a:lnTo>
                  <a:lnTo>
                    <a:pt x="1990" y="15468"/>
                  </a:lnTo>
                  <a:lnTo>
                    <a:pt x="7416" y="7418"/>
                  </a:lnTo>
                  <a:lnTo>
                    <a:pt x="15462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2370299" y="241092"/>
            <a:ext cx="50426" cy="50426"/>
            <a:chOff x="806739" y="273237"/>
            <a:chExt cx="57150" cy="57150"/>
          </a:xfrm>
        </p:grpSpPr>
        <p:sp>
          <p:nvSpPr>
            <p:cNvPr id="105" name="object 105"/>
            <p:cNvSpPr/>
            <p:nvPr/>
          </p:nvSpPr>
          <p:spPr>
            <a:xfrm>
              <a:off x="809914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09914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07" name="object 10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78284" y="204090"/>
            <a:ext cx="124284" cy="124284"/>
          </a:xfrm>
          <a:prstGeom prst="rect">
            <a:avLst/>
          </a:prstGeom>
        </p:spPr>
      </p:pic>
      <p:sp>
        <p:nvSpPr>
          <p:cNvPr id="108" name="object 108"/>
          <p:cNvSpPr txBox="1">
            <a:spLocks noGrp="1"/>
          </p:cNvSpPr>
          <p:nvPr>
            <p:ph type="sldNum" sz="quarter" idx="7"/>
          </p:nvPr>
        </p:nvSpPr>
        <p:spPr>
          <a:xfrm>
            <a:off x="9563087" y="7278870"/>
            <a:ext cx="1473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102A4B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US" spc="-5" smtClean="0"/>
              <a:pPr marL="38100">
                <a:spcBef>
                  <a:spcPts val="100"/>
                </a:spcBef>
              </a:pPr>
              <a:t>119</a:t>
            </a:fld>
            <a:endParaRPr spc="-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825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0423"/>
              <a:ext cx="12188952" cy="3474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88825" cy="6442075"/>
            </a:xfrm>
            <a:custGeom>
              <a:avLst/>
              <a:gdLst/>
              <a:ahLst/>
              <a:cxnLst/>
              <a:rect l="l" t="t" r="r" b="b"/>
              <a:pathLst>
                <a:path w="12188825" h="6442075">
                  <a:moveTo>
                    <a:pt x="8437004" y="0"/>
                  </a:moveTo>
                  <a:lnTo>
                    <a:pt x="0" y="0"/>
                  </a:lnTo>
                  <a:lnTo>
                    <a:pt x="0" y="6442075"/>
                  </a:lnTo>
                  <a:lnTo>
                    <a:pt x="8437004" y="6442075"/>
                  </a:lnTo>
                  <a:lnTo>
                    <a:pt x="8437004" y="0"/>
                  </a:lnTo>
                  <a:close/>
                </a:path>
                <a:path w="12188825" h="6442075">
                  <a:moveTo>
                    <a:pt x="12188825" y="0"/>
                  </a:moveTo>
                  <a:lnTo>
                    <a:pt x="11884101" y="0"/>
                  </a:lnTo>
                  <a:lnTo>
                    <a:pt x="11884101" y="6442075"/>
                  </a:lnTo>
                  <a:lnTo>
                    <a:pt x="12188825" y="6442075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37005" y="731"/>
              <a:ext cx="3447415" cy="6477000"/>
            </a:xfrm>
            <a:custGeom>
              <a:avLst/>
              <a:gdLst/>
              <a:ahLst/>
              <a:cxnLst/>
              <a:rect l="l" t="t" r="r" b="b"/>
              <a:pathLst>
                <a:path w="3447415" h="6477000">
                  <a:moveTo>
                    <a:pt x="3447097" y="0"/>
                  </a:moveTo>
                  <a:lnTo>
                    <a:pt x="0" y="0"/>
                  </a:lnTo>
                  <a:lnTo>
                    <a:pt x="0" y="6477000"/>
                  </a:lnTo>
                  <a:lnTo>
                    <a:pt x="3447097" y="6477000"/>
                  </a:lnTo>
                  <a:lnTo>
                    <a:pt x="3447097" y="0"/>
                  </a:lnTo>
                  <a:close/>
                </a:path>
              </a:pathLst>
            </a:custGeom>
            <a:solidFill>
              <a:srgbClr val="292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0850" y="315467"/>
            <a:ext cx="4436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3200" spc="-11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3200" spc="-21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32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200" spc="-12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3200" spc="-23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3200" spc="-27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3200" spc="-21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3200" spc="-2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200" spc="-225" dirty="0">
                <a:solidFill>
                  <a:srgbClr val="404040"/>
                </a:solidFill>
                <a:latin typeface="Tahoma"/>
                <a:cs typeface="Tahoma"/>
              </a:rPr>
              <a:t>-</a:t>
            </a:r>
            <a:r>
              <a:rPr sz="3200" spc="-25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200" spc="-4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3200" spc="-2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3200" spc="-13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3200" spc="-18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3200" spc="-2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200" spc="-31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3200" spc="-2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3200" spc="-229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3200" spc="-15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3200" spc="-17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3200" spc="-14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3200" spc="-22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3200" spc="-23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3200" spc="-21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3200" spc="-29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8510" y="1337564"/>
            <a:ext cx="452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Architecture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75" dirty="0">
                <a:latin typeface="Calibri"/>
                <a:cs typeface="Calibri"/>
              </a:rPr>
              <a:t>v.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Content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Architecture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5968" y="881233"/>
            <a:ext cx="10815955" cy="5026025"/>
            <a:chOff x="505968" y="881233"/>
            <a:chExt cx="10815955" cy="50260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968" y="1972055"/>
              <a:ext cx="7363968" cy="3934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56602" y="3794236"/>
              <a:ext cx="504190" cy="340995"/>
            </a:xfrm>
            <a:custGeom>
              <a:avLst/>
              <a:gdLst/>
              <a:ahLst/>
              <a:cxnLst/>
              <a:rect l="l" t="t" r="r" b="b"/>
              <a:pathLst>
                <a:path w="504189" h="340995">
                  <a:moveTo>
                    <a:pt x="503580" y="0"/>
                  </a:moveTo>
                  <a:lnTo>
                    <a:pt x="0" y="0"/>
                  </a:lnTo>
                  <a:lnTo>
                    <a:pt x="0" y="340436"/>
                  </a:lnTo>
                  <a:lnTo>
                    <a:pt x="503580" y="340436"/>
                  </a:lnTo>
                  <a:lnTo>
                    <a:pt x="503580" y="0"/>
                  </a:lnTo>
                  <a:close/>
                </a:path>
              </a:pathLst>
            </a:custGeom>
            <a:solidFill>
              <a:srgbClr val="517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7665" y="1424457"/>
              <a:ext cx="913765" cy="2922270"/>
            </a:xfrm>
            <a:custGeom>
              <a:avLst/>
              <a:gdLst/>
              <a:ahLst/>
              <a:cxnLst/>
              <a:rect l="l" t="t" r="r" b="b"/>
              <a:pathLst>
                <a:path w="913765" h="2922270">
                  <a:moveTo>
                    <a:pt x="913168" y="598614"/>
                  </a:moveTo>
                  <a:lnTo>
                    <a:pt x="125615" y="598614"/>
                  </a:lnTo>
                  <a:lnTo>
                    <a:pt x="94589" y="592328"/>
                  </a:lnTo>
                  <a:lnTo>
                    <a:pt x="69215" y="575221"/>
                  </a:lnTo>
                  <a:lnTo>
                    <a:pt x="52082" y="549846"/>
                  </a:lnTo>
                  <a:lnTo>
                    <a:pt x="45796" y="518820"/>
                  </a:lnTo>
                  <a:lnTo>
                    <a:pt x="45796" y="0"/>
                  </a:lnTo>
                  <a:lnTo>
                    <a:pt x="0" y="0"/>
                  </a:lnTo>
                  <a:lnTo>
                    <a:pt x="0" y="518820"/>
                  </a:lnTo>
                  <a:lnTo>
                    <a:pt x="0" y="2796540"/>
                  </a:lnTo>
                  <a:lnTo>
                    <a:pt x="9893" y="2845397"/>
                  </a:lnTo>
                  <a:lnTo>
                    <a:pt x="36842" y="2885338"/>
                  </a:lnTo>
                  <a:lnTo>
                    <a:pt x="76771" y="2912300"/>
                  </a:lnTo>
                  <a:lnTo>
                    <a:pt x="125615" y="2922193"/>
                  </a:lnTo>
                  <a:lnTo>
                    <a:pt x="913168" y="2922193"/>
                  </a:lnTo>
                  <a:lnTo>
                    <a:pt x="913168" y="2876372"/>
                  </a:lnTo>
                  <a:lnTo>
                    <a:pt x="125615" y="2876372"/>
                  </a:lnTo>
                  <a:lnTo>
                    <a:pt x="94589" y="2870085"/>
                  </a:lnTo>
                  <a:lnTo>
                    <a:pt x="69215" y="2852940"/>
                  </a:lnTo>
                  <a:lnTo>
                    <a:pt x="52082" y="2827553"/>
                  </a:lnTo>
                  <a:lnTo>
                    <a:pt x="45796" y="2796540"/>
                  </a:lnTo>
                  <a:lnTo>
                    <a:pt x="45796" y="613664"/>
                  </a:lnTo>
                  <a:lnTo>
                    <a:pt x="76771" y="634568"/>
                  </a:lnTo>
                  <a:lnTo>
                    <a:pt x="125615" y="644461"/>
                  </a:lnTo>
                  <a:lnTo>
                    <a:pt x="913168" y="644461"/>
                  </a:lnTo>
                  <a:lnTo>
                    <a:pt x="913168" y="5986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56409" y="881239"/>
              <a:ext cx="808355" cy="606425"/>
            </a:xfrm>
            <a:custGeom>
              <a:avLst/>
              <a:gdLst/>
              <a:ahLst/>
              <a:cxnLst/>
              <a:rect l="l" t="t" r="r" b="b"/>
              <a:pathLst>
                <a:path w="808354" h="606425">
                  <a:moveTo>
                    <a:pt x="808151" y="49961"/>
                  </a:moveTo>
                  <a:lnTo>
                    <a:pt x="254000" y="49961"/>
                  </a:lnTo>
                  <a:lnTo>
                    <a:pt x="254000" y="2514"/>
                  </a:lnTo>
                  <a:lnTo>
                    <a:pt x="251460" y="0"/>
                  </a:lnTo>
                  <a:lnTo>
                    <a:pt x="52362" y="0"/>
                  </a:lnTo>
                  <a:lnTo>
                    <a:pt x="49822" y="2514"/>
                  </a:lnTo>
                  <a:lnTo>
                    <a:pt x="49822" y="49961"/>
                  </a:lnTo>
                  <a:lnTo>
                    <a:pt x="0" y="49961"/>
                  </a:lnTo>
                  <a:lnTo>
                    <a:pt x="0" y="605955"/>
                  </a:lnTo>
                  <a:lnTo>
                    <a:pt x="808151" y="605955"/>
                  </a:lnTo>
                  <a:lnTo>
                    <a:pt x="808151" y="49961"/>
                  </a:lnTo>
                  <a:close/>
                </a:path>
              </a:pathLst>
            </a:custGeom>
            <a:solidFill>
              <a:srgbClr val="526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8169" y="2250414"/>
              <a:ext cx="913130" cy="1360170"/>
            </a:xfrm>
            <a:custGeom>
              <a:avLst/>
              <a:gdLst/>
              <a:ahLst/>
              <a:cxnLst/>
              <a:rect l="l" t="t" r="r" b="b"/>
              <a:pathLst>
                <a:path w="913129" h="1360170">
                  <a:moveTo>
                    <a:pt x="913130" y="562305"/>
                  </a:moveTo>
                  <a:lnTo>
                    <a:pt x="125615" y="562305"/>
                  </a:lnTo>
                  <a:lnTo>
                    <a:pt x="94576" y="556031"/>
                  </a:lnTo>
                  <a:lnTo>
                    <a:pt x="69189" y="538911"/>
                  </a:lnTo>
                  <a:lnTo>
                    <a:pt x="52070" y="513537"/>
                  </a:lnTo>
                  <a:lnTo>
                    <a:pt x="45783" y="482511"/>
                  </a:lnTo>
                  <a:lnTo>
                    <a:pt x="45783" y="32207"/>
                  </a:lnTo>
                  <a:lnTo>
                    <a:pt x="45783" y="0"/>
                  </a:lnTo>
                  <a:lnTo>
                    <a:pt x="0" y="0"/>
                  </a:lnTo>
                  <a:lnTo>
                    <a:pt x="0" y="32207"/>
                  </a:lnTo>
                  <a:lnTo>
                    <a:pt x="0" y="482511"/>
                  </a:lnTo>
                  <a:lnTo>
                    <a:pt x="0" y="1234338"/>
                  </a:lnTo>
                  <a:lnTo>
                    <a:pt x="9880" y="1283208"/>
                  </a:lnTo>
                  <a:lnTo>
                    <a:pt x="36830" y="1323149"/>
                  </a:lnTo>
                  <a:lnTo>
                    <a:pt x="76758" y="1350098"/>
                  </a:lnTo>
                  <a:lnTo>
                    <a:pt x="125615" y="1359992"/>
                  </a:lnTo>
                  <a:lnTo>
                    <a:pt x="913130" y="1359992"/>
                  </a:lnTo>
                  <a:lnTo>
                    <a:pt x="913130" y="1314170"/>
                  </a:lnTo>
                  <a:lnTo>
                    <a:pt x="125615" y="1314170"/>
                  </a:lnTo>
                  <a:lnTo>
                    <a:pt x="94576" y="1307884"/>
                  </a:lnTo>
                  <a:lnTo>
                    <a:pt x="69189" y="1290764"/>
                  </a:lnTo>
                  <a:lnTo>
                    <a:pt x="52070" y="1265389"/>
                  </a:lnTo>
                  <a:lnTo>
                    <a:pt x="45783" y="1234338"/>
                  </a:lnTo>
                  <a:lnTo>
                    <a:pt x="45783" y="577342"/>
                  </a:lnTo>
                  <a:lnTo>
                    <a:pt x="76758" y="598246"/>
                  </a:lnTo>
                  <a:lnTo>
                    <a:pt x="125615" y="608126"/>
                  </a:lnTo>
                  <a:lnTo>
                    <a:pt x="913130" y="608126"/>
                  </a:lnTo>
                  <a:lnTo>
                    <a:pt x="913130" y="56230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36899" y="1739366"/>
              <a:ext cx="808355" cy="606425"/>
            </a:xfrm>
            <a:custGeom>
              <a:avLst/>
              <a:gdLst/>
              <a:ahLst/>
              <a:cxnLst/>
              <a:rect l="l" t="t" r="r" b="b"/>
              <a:pathLst>
                <a:path w="808354" h="606425">
                  <a:moveTo>
                    <a:pt x="808164" y="50025"/>
                  </a:moveTo>
                  <a:lnTo>
                    <a:pt x="253987" y="50025"/>
                  </a:lnTo>
                  <a:lnTo>
                    <a:pt x="253987" y="2552"/>
                  </a:lnTo>
                  <a:lnTo>
                    <a:pt x="251447" y="0"/>
                  </a:lnTo>
                  <a:lnTo>
                    <a:pt x="52349" y="0"/>
                  </a:lnTo>
                  <a:lnTo>
                    <a:pt x="49822" y="2552"/>
                  </a:lnTo>
                  <a:lnTo>
                    <a:pt x="49822" y="50025"/>
                  </a:lnTo>
                  <a:lnTo>
                    <a:pt x="0" y="50025"/>
                  </a:lnTo>
                  <a:lnTo>
                    <a:pt x="0" y="605967"/>
                  </a:lnTo>
                  <a:lnTo>
                    <a:pt x="808164" y="605967"/>
                  </a:lnTo>
                  <a:lnTo>
                    <a:pt x="808164" y="50025"/>
                  </a:lnTo>
                  <a:close/>
                </a:path>
              </a:pathLst>
            </a:custGeom>
            <a:solidFill>
              <a:srgbClr val="80BA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13632" y="2502483"/>
              <a:ext cx="808355" cy="1349375"/>
            </a:xfrm>
            <a:custGeom>
              <a:avLst/>
              <a:gdLst/>
              <a:ahLst/>
              <a:cxnLst/>
              <a:rect l="l" t="t" r="r" b="b"/>
              <a:pathLst>
                <a:path w="808354" h="1349375">
                  <a:moveTo>
                    <a:pt x="808177" y="792848"/>
                  </a:moveTo>
                  <a:lnTo>
                    <a:pt x="253974" y="792848"/>
                  </a:lnTo>
                  <a:lnTo>
                    <a:pt x="253974" y="745439"/>
                  </a:lnTo>
                  <a:lnTo>
                    <a:pt x="251434" y="742886"/>
                  </a:lnTo>
                  <a:lnTo>
                    <a:pt x="52374" y="742886"/>
                  </a:lnTo>
                  <a:lnTo>
                    <a:pt x="49834" y="745439"/>
                  </a:lnTo>
                  <a:lnTo>
                    <a:pt x="49834" y="792848"/>
                  </a:lnTo>
                  <a:lnTo>
                    <a:pt x="0" y="792848"/>
                  </a:lnTo>
                  <a:lnTo>
                    <a:pt x="0" y="1348790"/>
                  </a:lnTo>
                  <a:lnTo>
                    <a:pt x="808177" y="1348790"/>
                  </a:lnTo>
                  <a:lnTo>
                    <a:pt x="808177" y="792848"/>
                  </a:lnTo>
                  <a:close/>
                </a:path>
                <a:path w="808354" h="1349375">
                  <a:moveTo>
                    <a:pt x="808177" y="50076"/>
                  </a:moveTo>
                  <a:lnTo>
                    <a:pt x="253974" y="50076"/>
                  </a:lnTo>
                  <a:lnTo>
                    <a:pt x="253974" y="2578"/>
                  </a:lnTo>
                  <a:lnTo>
                    <a:pt x="251434" y="0"/>
                  </a:lnTo>
                  <a:lnTo>
                    <a:pt x="52374" y="0"/>
                  </a:lnTo>
                  <a:lnTo>
                    <a:pt x="49834" y="2578"/>
                  </a:lnTo>
                  <a:lnTo>
                    <a:pt x="49834" y="50076"/>
                  </a:lnTo>
                  <a:lnTo>
                    <a:pt x="0" y="50076"/>
                  </a:lnTo>
                  <a:lnTo>
                    <a:pt x="0" y="605980"/>
                  </a:lnTo>
                  <a:lnTo>
                    <a:pt x="808177" y="605980"/>
                  </a:lnTo>
                  <a:lnTo>
                    <a:pt x="808177" y="50076"/>
                  </a:lnTo>
                  <a:close/>
                </a:path>
              </a:pathLst>
            </a:custGeom>
            <a:solidFill>
              <a:srgbClr val="E9A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38175" y="4506807"/>
              <a:ext cx="913130" cy="620395"/>
            </a:xfrm>
            <a:custGeom>
              <a:avLst/>
              <a:gdLst/>
              <a:ahLst/>
              <a:cxnLst/>
              <a:rect l="l" t="t" r="r" b="b"/>
              <a:pathLst>
                <a:path w="913129" h="620395">
                  <a:moveTo>
                    <a:pt x="45783" y="0"/>
                  </a:moveTo>
                  <a:lnTo>
                    <a:pt x="0" y="0"/>
                  </a:lnTo>
                  <a:lnTo>
                    <a:pt x="0" y="494690"/>
                  </a:lnTo>
                  <a:lnTo>
                    <a:pt x="9885" y="543525"/>
                  </a:lnTo>
                  <a:lnTo>
                    <a:pt x="36828" y="583479"/>
                  </a:lnTo>
                  <a:lnTo>
                    <a:pt x="76761" y="610454"/>
                  </a:lnTo>
                  <a:lnTo>
                    <a:pt x="125615" y="620356"/>
                  </a:lnTo>
                  <a:lnTo>
                    <a:pt x="913129" y="620356"/>
                  </a:lnTo>
                  <a:lnTo>
                    <a:pt x="913129" y="574497"/>
                  </a:lnTo>
                  <a:lnTo>
                    <a:pt x="125615" y="574497"/>
                  </a:lnTo>
                  <a:lnTo>
                    <a:pt x="94571" y="568210"/>
                  </a:lnTo>
                  <a:lnTo>
                    <a:pt x="69192" y="551081"/>
                  </a:lnTo>
                  <a:lnTo>
                    <a:pt x="52067" y="525708"/>
                  </a:lnTo>
                  <a:lnTo>
                    <a:pt x="45783" y="494690"/>
                  </a:lnTo>
                  <a:lnTo>
                    <a:pt x="4578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636899" y="3995775"/>
              <a:ext cx="808355" cy="606425"/>
            </a:xfrm>
            <a:custGeom>
              <a:avLst/>
              <a:gdLst/>
              <a:ahLst/>
              <a:cxnLst/>
              <a:rect l="l" t="t" r="r" b="b"/>
              <a:pathLst>
                <a:path w="808354" h="606425">
                  <a:moveTo>
                    <a:pt x="808164" y="49974"/>
                  </a:moveTo>
                  <a:lnTo>
                    <a:pt x="253987" y="49974"/>
                  </a:lnTo>
                  <a:lnTo>
                    <a:pt x="253987" y="2514"/>
                  </a:lnTo>
                  <a:lnTo>
                    <a:pt x="251447" y="0"/>
                  </a:lnTo>
                  <a:lnTo>
                    <a:pt x="52349" y="0"/>
                  </a:lnTo>
                  <a:lnTo>
                    <a:pt x="49822" y="2514"/>
                  </a:lnTo>
                  <a:lnTo>
                    <a:pt x="49822" y="49974"/>
                  </a:lnTo>
                  <a:lnTo>
                    <a:pt x="0" y="49974"/>
                  </a:lnTo>
                  <a:lnTo>
                    <a:pt x="0" y="605904"/>
                  </a:lnTo>
                  <a:lnTo>
                    <a:pt x="808164" y="605904"/>
                  </a:lnTo>
                  <a:lnTo>
                    <a:pt x="808164" y="49974"/>
                  </a:lnTo>
                  <a:close/>
                </a:path>
              </a:pathLst>
            </a:custGeom>
            <a:solidFill>
              <a:srgbClr val="80BA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13632" y="4771072"/>
              <a:ext cx="808355" cy="606425"/>
            </a:xfrm>
            <a:custGeom>
              <a:avLst/>
              <a:gdLst/>
              <a:ahLst/>
              <a:cxnLst/>
              <a:rect l="l" t="t" r="r" b="b"/>
              <a:pathLst>
                <a:path w="808354" h="606425">
                  <a:moveTo>
                    <a:pt x="808177" y="50025"/>
                  </a:moveTo>
                  <a:lnTo>
                    <a:pt x="253974" y="50025"/>
                  </a:lnTo>
                  <a:lnTo>
                    <a:pt x="253974" y="2565"/>
                  </a:lnTo>
                  <a:lnTo>
                    <a:pt x="251434" y="0"/>
                  </a:lnTo>
                  <a:lnTo>
                    <a:pt x="52374" y="0"/>
                  </a:lnTo>
                  <a:lnTo>
                    <a:pt x="49834" y="2565"/>
                  </a:lnTo>
                  <a:lnTo>
                    <a:pt x="49834" y="50025"/>
                  </a:lnTo>
                  <a:lnTo>
                    <a:pt x="0" y="50025"/>
                  </a:lnTo>
                  <a:lnTo>
                    <a:pt x="0" y="605967"/>
                  </a:lnTo>
                  <a:lnTo>
                    <a:pt x="808177" y="605967"/>
                  </a:lnTo>
                  <a:lnTo>
                    <a:pt x="808177" y="50025"/>
                  </a:lnTo>
                  <a:close/>
                </a:path>
              </a:pathLst>
            </a:custGeom>
            <a:solidFill>
              <a:srgbClr val="F4C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770843" y="321026"/>
            <a:ext cx="2021839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-4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75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-23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175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75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-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75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75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75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5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75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5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14" dirty="0">
                <a:solidFill>
                  <a:srgbClr val="FFFFFF"/>
                </a:solidFill>
              </a:rPr>
              <a:t>©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65" dirty="0">
                <a:solidFill>
                  <a:srgbClr val="FFFFFF"/>
                </a:solidFill>
              </a:rPr>
              <a:t>2019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Adobe.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All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35" dirty="0">
                <a:solidFill>
                  <a:srgbClr val="FFFFFF"/>
                </a:solidFill>
              </a:rPr>
              <a:t>Rights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Reserved.</a:t>
            </a:r>
            <a:r>
              <a:rPr spc="114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Adobe</a:t>
            </a:r>
            <a:r>
              <a:rPr spc="-55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Confidential.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005512" y="6490106"/>
            <a:ext cx="177165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12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471" y="0"/>
            <a:ext cx="3093384" cy="6858000"/>
          </a:xfrm>
          <a:custGeom>
            <a:avLst/>
            <a:gdLst/>
            <a:ahLst/>
            <a:cxnLst/>
            <a:rect l="l" t="t" r="r" b="b"/>
            <a:pathLst>
              <a:path w="3505835" h="7772400">
                <a:moveTo>
                  <a:pt x="3505631" y="0"/>
                </a:moveTo>
                <a:lnTo>
                  <a:pt x="0" y="0"/>
                </a:lnTo>
                <a:lnTo>
                  <a:pt x="0" y="7772400"/>
                </a:lnTo>
                <a:lnTo>
                  <a:pt x="3505631" y="7772400"/>
                </a:lnTo>
                <a:lnTo>
                  <a:pt x="3505631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9871934" y="3429001"/>
            <a:ext cx="240926" cy="240926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98" y="0"/>
                </a:moveTo>
                <a:lnTo>
                  <a:pt x="129438" y="43047"/>
                </a:lnTo>
                <a:lnTo>
                  <a:pt x="110064" y="80485"/>
                </a:lnTo>
                <a:lnTo>
                  <a:pt x="80529" y="110039"/>
                </a:lnTo>
                <a:lnTo>
                  <a:pt x="43090" y="129439"/>
                </a:lnTo>
                <a:lnTo>
                  <a:pt x="0" y="136410"/>
                </a:lnTo>
                <a:lnTo>
                  <a:pt x="43090" y="143377"/>
                </a:lnTo>
                <a:lnTo>
                  <a:pt x="80529" y="162766"/>
                </a:lnTo>
                <a:lnTo>
                  <a:pt x="110064" y="192311"/>
                </a:lnTo>
                <a:lnTo>
                  <a:pt x="129438" y="229747"/>
                </a:lnTo>
                <a:lnTo>
                  <a:pt x="136398" y="272808"/>
                </a:lnTo>
                <a:lnTo>
                  <a:pt x="143352" y="229747"/>
                </a:lnTo>
                <a:lnTo>
                  <a:pt x="162716" y="192311"/>
                </a:lnTo>
                <a:lnTo>
                  <a:pt x="192244" y="162766"/>
                </a:lnTo>
                <a:lnTo>
                  <a:pt x="229686" y="143377"/>
                </a:lnTo>
                <a:lnTo>
                  <a:pt x="272796" y="136410"/>
                </a:lnTo>
                <a:lnTo>
                  <a:pt x="229686" y="129439"/>
                </a:lnTo>
                <a:lnTo>
                  <a:pt x="192244" y="110039"/>
                </a:lnTo>
                <a:lnTo>
                  <a:pt x="162716" y="80485"/>
                </a:lnTo>
                <a:lnTo>
                  <a:pt x="143352" y="43047"/>
                </a:lnTo>
                <a:lnTo>
                  <a:pt x="13639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10130708" y="99172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4">
                <a:moveTo>
                  <a:pt x="161937" y="0"/>
                </a:moveTo>
                <a:lnTo>
                  <a:pt x="156149" y="42973"/>
                </a:lnTo>
                <a:lnTo>
                  <a:pt x="139816" y="81636"/>
                </a:lnTo>
                <a:lnTo>
                  <a:pt x="114487" y="114425"/>
                </a:lnTo>
                <a:lnTo>
                  <a:pt x="81709" y="139779"/>
                </a:lnTo>
                <a:lnTo>
                  <a:pt x="43031" y="156137"/>
                </a:lnTo>
                <a:lnTo>
                  <a:pt x="0" y="161937"/>
                </a:lnTo>
                <a:lnTo>
                  <a:pt x="43031" y="167733"/>
                </a:lnTo>
                <a:lnTo>
                  <a:pt x="81709" y="184084"/>
                </a:lnTo>
                <a:lnTo>
                  <a:pt x="114487" y="209430"/>
                </a:lnTo>
                <a:lnTo>
                  <a:pt x="139816" y="242216"/>
                </a:lnTo>
                <a:lnTo>
                  <a:pt x="156149" y="280884"/>
                </a:lnTo>
                <a:lnTo>
                  <a:pt x="161937" y="323875"/>
                </a:lnTo>
                <a:lnTo>
                  <a:pt x="167723" y="280884"/>
                </a:lnTo>
                <a:lnTo>
                  <a:pt x="184050" y="242216"/>
                </a:lnTo>
                <a:lnTo>
                  <a:pt x="209373" y="209430"/>
                </a:lnTo>
                <a:lnTo>
                  <a:pt x="242149" y="184084"/>
                </a:lnTo>
                <a:lnTo>
                  <a:pt x="280831" y="167733"/>
                </a:lnTo>
                <a:lnTo>
                  <a:pt x="323875" y="161937"/>
                </a:lnTo>
                <a:lnTo>
                  <a:pt x="280831" y="156137"/>
                </a:lnTo>
                <a:lnTo>
                  <a:pt x="242149" y="139779"/>
                </a:lnTo>
                <a:lnTo>
                  <a:pt x="209373" y="114425"/>
                </a:lnTo>
                <a:lnTo>
                  <a:pt x="184050" y="81636"/>
                </a:lnTo>
                <a:lnTo>
                  <a:pt x="167723" y="42973"/>
                </a:lnTo>
                <a:lnTo>
                  <a:pt x="16193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2813" y="6557190"/>
            <a:ext cx="194254" cy="1942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6247" y="2381124"/>
            <a:ext cx="189379" cy="18937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984910" y="501122"/>
            <a:ext cx="565897" cy="1809189"/>
            <a:chOff x="9436631" y="567938"/>
            <a:chExt cx="641350" cy="2050414"/>
          </a:xfrm>
        </p:grpSpPr>
        <p:sp>
          <p:nvSpPr>
            <p:cNvPr id="8" name="object 8"/>
            <p:cNvSpPr/>
            <p:nvPr/>
          </p:nvSpPr>
          <p:spPr>
            <a:xfrm>
              <a:off x="10002368" y="586988"/>
              <a:ext cx="56515" cy="29845"/>
            </a:xfrm>
            <a:custGeom>
              <a:avLst/>
              <a:gdLst/>
              <a:ahLst/>
              <a:cxnLst/>
              <a:rect l="l" t="t" r="r" b="b"/>
              <a:pathLst>
                <a:path w="56515" h="29845">
                  <a:moveTo>
                    <a:pt x="56032" y="0"/>
                  </a:moveTo>
                  <a:lnTo>
                    <a:pt x="43141" y="5922"/>
                  </a:lnTo>
                  <a:lnTo>
                    <a:pt x="33007" y="10996"/>
                  </a:lnTo>
                  <a:lnTo>
                    <a:pt x="20377" y="18011"/>
                  </a:lnTo>
                  <a:lnTo>
                    <a:pt x="0" y="29756"/>
                  </a:lnTo>
                </a:path>
              </a:pathLst>
            </a:custGeom>
            <a:ln w="3810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9455681" y="686821"/>
              <a:ext cx="603250" cy="1912620"/>
            </a:xfrm>
            <a:custGeom>
              <a:avLst/>
              <a:gdLst/>
              <a:ahLst/>
              <a:cxnLst/>
              <a:rect l="l" t="t" r="r" b="b"/>
              <a:pathLst>
                <a:path w="603250" h="1912620">
                  <a:moveTo>
                    <a:pt x="439560" y="0"/>
                  </a:moveTo>
                  <a:lnTo>
                    <a:pt x="386758" y="40814"/>
                  </a:lnTo>
                  <a:lnTo>
                    <a:pt x="331253" y="88947"/>
                  </a:lnTo>
                  <a:lnTo>
                    <a:pt x="303039" y="115800"/>
                  </a:lnTo>
                  <a:lnTo>
                    <a:pt x="274812" y="144535"/>
                  </a:lnTo>
                  <a:lnTo>
                    <a:pt x="246793" y="175168"/>
                  </a:lnTo>
                  <a:lnTo>
                    <a:pt x="219202" y="207717"/>
                  </a:lnTo>
                  <a:lnTo>
                    <a:pt x="192260" y="242200"/>
                  </a:lnTo>
                  <a:lnTo>
                    <a:pt x="166189" y="278633"/>
                  </a:lnTo>
                  <a:lnTo>
                    <a:pt x="141209" y="317033"/>
                  </a:lnTo>
                  <a:lnTo>
                    <a:pt x="117541" y="357418"/>
                  </a:lnTo>
                  <a:lnTo>
                    <a:pt x="95405" y="399806"/>
                  </a:lnTo>
                  <a:lnTo>
                    <a:pt x="75023" y="444214"/>
                  </a:lnTo>
                  <a:lnTo>
                    <a:pt x="56616" y="490658"/>
                  </a:lnTo>
                  <a:lnTo>
                    <a:pt x="40403" y="539156"/>
                  </a:lnTo>
                  <a:lnTo>
                    <a:pt x="26607" y="589726"/>
                  </a:lnTo>
                  <a:lnTo>
                    <a:pt x="15448" y="642385"/>
                  </a:lnTo>
                  <a:lnTo>
                    <a:pt x="7146" y="697150"/>
                  </a:lnTo>
                  <a:lnTo>
                    <a:pt x="1923" y="754038"/>
                  </a:lnTo>
                  <a:lnTo>
                    <a:pt x="0" y="813067"/>
                  </a:lnTo>
                  <a:lnTo>
                    <a:pt x="1596" y="874253"/>
                  </a:lnTo>
                  <a:lnTo>
                    <a:pt x="6934" y="937615"/>
                  </a:lnTo>
                  <a:lnTo>
                    <a:pt x="15632" y="1000066"/>
                  </a:lnTo>
                  <a:lnTo>
                    <a:pt x="27219" y="1060184"/>
                  </a:lnTo>
                  <a:lnTo>
                    <a:pt x="41503" y="1118040"/>
                  </a:lnTo>
                  <a:lnTo>
                    <a:pt x="58293" y="1173703"/>
                  </a:lnTo>
                  <a:lnTo>
                    <a:pt x="77398" y="1227244"/>
                  </a:lnTo>
                  <a:lnTo>
                    <a:pt x="98627" y="1278733"/>
                  </a:lnTo>
                  <a:lnTo>
                    <a:pt x="121787" y="1328241"/>
                  </a:lnTo>
                  <a:lnTo>
                    <a:pt x="146687" y="1375838"/>
                  </a:lnTo>
                  <a:lnTo>
                    <a:pt x="173137" y="1421593"/>
                  </a:lnTo>
                  <a:lnTo>
                    <a:pt x="200944" y="1465578"/>
                  </a:lnTo>
                  <a:lnTo>
                    <a:pt x="229917" y="1507863"/>
                  </a:lnTo>
                  <a:lnTo>
                    <a:pt x="259866" y="1548518"/>
                  </a:lnTo>
                  <a:lnTo>
                    <a:pt x="290597" y="1587613"/>
                  </a:lnTo>
                  <a:lnTo>
                    <a:pt x="321921" y="1625218"/>
                  </a:lnTo>
                  <a:lnTo>
                    <a:pt x="353645" y="1661404"/>
                  </a:lnTo>
                  <a:lnTo>
                    <a:pt x="385578" y="1696242"/>
                  </a:lnTo>
                  <a:lnTo>
                    <a:pt x="417530" y="1729801"/>
                  </a:lnTo>
                  <a:lnTo>
                    <a:pt x="449307" y="1762152"/>
                  </a:lnTo>
                  <a:lnTo>
                    <a:pt x="480720" y="1793365"/>
                  </a:lnTo>
                  <a:lnTo>
                    <a:pt x="511576" y="1823510"/>
                  </a:lnTo>
                  <a:lnTo>
                    <a:pt x="541684" y="1852658"/>
                  </a:lnTo>
                  <a:lnTo>
                    <a:pt x="570853" y="1880878"/>
                  </a:lnTo>
                  <a:lnTo>
                    <a:pt x="598891" y="1908242"/>
                  </a:lnTo>
                  <a:lnTo>
                    <a:pt x="602718" y="1912049"/>
                  </a:lnTo>
                </a:path>
              </a:pathLst>
            </a:custGeom>
            <a:ln w="38099">
              <a:solidFill>
                <a:srgbClr val="102A4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499169" y="3801025"/>
            <a:ext cx="2051237" cy="3074334"/>
            <a:chOff x="7752791" y="4307828"/>
            <a:chExt cx="2324735" cy="3484245"/>
          </a:xfrm>
        </p:grpSpPr>
        <p:sp>
          <p:nvSpPr>
            <p:cNvPr id="11" name="object 11"/>
            <p:cNvSpPr/>
            <p:nvPr/>
          </p:nvSpPr>
          <p:spPr>
            <a:xfrm>
              <a:off x="9200869" y="4326878"/>
              <a:ext cx="857885" cy="3338829"/>
            </a:xfrm>
            <a:custGeom>
              <a:avLst/>
              <a:gdLst/>
              <a:ahLst/>
              <a:cxnLst/>
              <a:rect l="l" t="t" r="r" b="b"/>
              <a:pathLst>
                <a:path w="857884" h="3338829">
                  <a:moveTo>
                    <a:pt x="857530" y="136516"/>
                  </a:moveTo>
                  <a:lnTo>
                    <a:pt x="679046" y="284020"/>
                  </a:lnTo>
                  <a:lnTo>
                    <a:pt x="219341" y="369764"/>
                  </a:lnTo>
                  <a:lnTo>
                    <a:pt x="171164" y="370476"/>
                  </a:lnTo>
                  <a:lnTo>
                    <a:pt x="127279" y="360107"/>
                  </a:lnTo>
                  <a:lnTo>
                    <a:pt x="88506" y="340229"/>
                  </a:lnTo>
                  <a:lnTo>
                    <a:pt x="55664" y="312418"/>
                  </a:lnTo>
                  <a:lnTo>
                    <a:pt x="29574" y="278248"/>
                  </a:lnTo>
                  <a:lnTo>
                    <a:pt x="11053" y="239292"/>
                  </a:lnTo>
                  <a:lnTo>
                    <a:pt x="922" y="197125"/>
                  </a:lnTo>
                  <a:lnTo>
                    <a:pt x="0" y="153320"/>
                  </a:lnTo>
                  <a:lnTo>
                    <a:pt x="9106" y="109452"/>
                  </a:lnTo>
                  <a:lnTo>
                    <a:pt x="37483" y="70124"/>
                  </a:lnTo>
                  <a:lnTo>
                    <a:pt x="75259" y="38227"/>
                  </a:lnTo>
                  <a:lnTo>
                    <a:pt x="124699" y="11950"/>
                  </a:lnTo>
                  <a:lnTo>
                    <a:pt x="182866" y="0"/>
                  </a:lnTo>
                  <a:lnTo>
                    <a:pt x="214306" y="2119"/>
                  </a:lnTo>
                  <a:lnTo>
                    <a:pt x="280062" y="27991"/>
                  </a:lnTo>
                  <a:lnTo>
                    <a:pt x="313646" y="53920"/>
                  </a:lnTo>
                  <a:lnTo>
                    <a:pt x="347210" y="89963"/>
                  </a:lnTo>
                  <a:lnTo>
                    <a:pt x="380388" y="137209"/>
                  </a:lnTo>
                  <a:lnTo>
                    <a:pt x="412813" y="196746"/>
                  </a:lnTo>
                  <a:lnTo>
                    <a:pt x="444119" y="269663"/>
                  </a:lnTo>
                  <a:lnTo>
                    <a:pt x="459379" y="310204"/>
                  </a:lnTo>
                  <a:lnTo>
                    <a:pt x="474181" y="350965"/>
                  </a:lnTo>
                  <a:lnTo>
                    <a:pt x="488538" y="392011"/>
                  </a:lnTo>
                  <a:lnTo>
                    <a:pt x="502463" y="433405"/>
                  </a:lnTo>
                  <a:lnTo>
                    <a:pt x="515967" y="475213"/>
                  </a:lnTo>
                  <a:lnTo>
                    <a:pt x="529063" y="517500"/>
                  </a:lnTo>
                  <a:lnTo>
                    <a:pt x="541763" y="560329"/>
                  </a:lnTo>
                  <a:lnTo>
                    <a:pt x="554081" y="603765"/>
                  </a:lnTo>
                  <a:lnTo>
                    <a:pt x="566027" y="647874"/>
                  </a:lnTo>
                  <a:lnTo>
                    <a:pt x="577615" y="692720"/>
                  </a:lnTo>
                  <a:lnTo>
                    <a:pt x="588857" y="738367"/>
                  </a:lnTo>
                  <a:lnTo>
                    <a:pt x="599766" y="784880"/>
                  </a:lnTo>
                  <a:lnTo>
                    <a:pt x="610353" y="832323"/>
                  </a:lnTo>
                  <a:lnTo>
                    <a:pt x="620632" y="880762"/>
                  </a:lnTo>
                  <a:lnTo>
                    <a:pt x="630614" y="930261"/>
                  </a:lnTo>
                  <a:lnTo>
                    <a:pt x="640312" y="980885"/>
                  </a:lnTo>
                  <a:lnTo>
                    <a:pt x="649739" y="1032697"/>
                  </a:lnTo>
                  <a:lnTo>
                    <a:pt x="658907" y="1085764"/>
                  </a:lnTo>
                  <a:lnTo>
                    <a:pt x="667827" y="1140149"/>
                  </a:lnTo>
                  <a:lnTo>
                    <a:pt x="676514" y="1195917"/>
                  </a:lnTo>
                  <a:lnTo>
                    <a:pt x="684978" y="1253133"/>
                  </a:lnTo>
                  <a:lnTo>
                    <a:pt x="693233" y="1311861"/>
                  </a:lnTo>
                  <a:lnTo>
                    <a:pt x="701290" y="1372166"/>
                  </a:lnTo>
                  <a:lnTo>
                    <a:pt x="709163" y="1434113"/>
                  </a:lnTo>
                  <a:lnTo>
                    <a:pt x="716864" y="1497766"/>
                  </a:lnTo>
                  <a:lnTo>
                    <a:pt x="721484" y="1543199"/>
                  </a:lnTo>
                  <a:lnTo>
                    <a:pt x="725687" y="1599139"/>
                  </a:lnTo>
                  <a:lnTo>
                    <a:pt x="729117" y="1664739"/>
                  </a:lnTo>
                  <a:lnTo>
                    <a:pt x="731419" y="1739153"/>
                  </a:lnTo>
                  <a:lnTo>
                    <a:pt x="732036" y="1779402"/>
                  </a:lnTo>
                  <a:lnTo>
                    <a:pt x="732237" y="1821538"/>
                  </a:lnTo>
                  <a:lnTo>
                    <a:pt x="731978" y="1865454"/>
                  </a:lnTo>
                  <a:lnTo>
                    <a:pt x="731215" y="1911046"/>
                  </a:lnTo>
                  <a:lnTo>
                    <a:pt x="729903" y="1958207"/>
                  </a:lnTo>
                  <a:lnTo>
                    <a:pt x="727998" y="2006832"/>
                  </a:lnTo>
                  <a:lnTo>
                    <a:pt x="725455" y="2056816"/>
                  </a:lnTo>
                  <a:lnTo>
                    <a:pt x="722230" y="2108052"/>
                  </a:lnTo>
                  <a:lnTo>
                    <a:pt x="718278" y="2160434"/>
                  </a:lnTo>
                  <a:lnTo>
                    <a:pt x="713555" y="2213858"/>
                  </a:lnTo>
                  <a:lnTo>
                    <a:pt x="708017" y="2268217"/>
                  </a:lnTo>
                  <a:lnTo>
                    <a:pt x="701618" y="2323407"/>
                  </a:lnTo>
                  <a:lnTo>
                    <a:pt x="694316" y="2379320"/>
                  </a:lnTo>
                  <a:lnTo>
                    <a:pt x="686064" y="2435851"/>
                  </a:lnTo>
                  <a:lnTo>
                    <a:pt x="676819" y="2492895"/>
                  </a:lnTo>
                  <a:lnTo>
                    <a:pt x="666537" y="2550347"/>
                  </a:lnTo>
                  <a:lnTo>
                    <a:pt x="655172" y="2608099"/>
                  </a:lnTo>
                  <a:lnTo>
                    <a:pt x="642680" y="2666047"/>
                  </a:lnTo>
                  <a:lnTo>
                    <a:pt x="629017" y="2724085"/>
                  </a:lnTo>
                  <a:lnTo>
                    <a:pt x="614139" y="2782108"/>
                  </a:lnTo>
                  <a:lnTo>
                    <a:pt x="598001" y="2840008"/>
                  </a:lnTo>
                  <a:lnTo>
                    <a:pt x="580558" y="2897682"/>
                  </a:lnTo>
                  <a:lnTo>
                    <a:pt x="561767" y="2955023"/>
                  </a:lnTo>
                  <a:lnTo>
                    <a:pt x="541582" y="3011925"/>
                  </a:lnTo>
                  <a:lnTo>
                    <a:pt x="519959" y="3068283"/>
                  </a:lnTo>
                  <a:lnTo>
                    <a:pt x="496854" y="3123992"/>
                  </a:lnTo>
                  <a:lnTo>
                    <a:pt x="472222" y="3178944"/>
                  </a:lnTo>
                  <a:lnTo>
                    <a:pt x="446019" y="3233036"/>
                  </a:lnTo>
                  <a:lnTo>
                    <a:pt x="418200" y="3286160"/>
                  </a:lnTo>
                  <a:lnTo>
                    <a:pt x="388721" y="3338212"/>
                  </a:lnTo>
                </a:path>
              </a:pathLst>
            </a:custGeom>
            <a:ln w="38100">
              <a:solidFill>
                <a:srgbClr val="102A4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9520706" y="7719652"/>
              <a:ext cx="35560" cy="53340"/>
            </a:xfrm>
            <a:custGeom>
              <a:avLst/>
              <a:gdLst/>
              <a:ahLst/>
              <a:cxnLst/>
              <a:rect l="l" t="t" r="r" b="b"/>
              <a:pathLst>
                <a:path w="35559" h="53340">
                  <a:moveTo>
                    <a:pt x="35331" y="0"/>
                  </a:moveTo>
                  <a:lnTo>
                    <a:pt x="26687" y="13329"/>
                  </a:lnTo>
                  <a:lnTo>
                    <a:pt x="17918" y="26566"/>
                  </a:lnTo>
                  <a:lnTo>
                    <a:pt x="9022" y="39706"/>
                  </a:lnTo>
                  <a:lnTo>
                    <a:pt x="0" y="52743"/>
                  </a:lnTo>
                </a:path>
              </a:pathLst>
            </a:custGeom>
            <a:ln w="3810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7752791" y="5293969"/>
              <a:ext cx="1765935" cy="2023110"/>
            </a:xfrm>
            <a:custGeom>
              <a:avLst/>
              <a:gdLst/>
              <a:ahLst/>
              <a:cxnLst/>
              <a:rect l="l" t="t" r="r" b="b"/>
              <a:pathLst>
                <a:path w="1765934" h="2023109">
                  <a:moveTo>
                    <a:pt x="1765782" y="0"/>
                  </a:moveTo>
                  <a:lnTo>
                    <a:pt x="0" y="0"/>
                  </a:lnTo>
                  <a:lnTo>
                    <a:pt x="0" y="2022843"/>
                  </a:lnTo>
                  <a:lnTo>
                    <a:pt x="1765782" y="2022843"/>
                  </a:lnTo>
                  <a:lnTo>
                    <a:pt x="1765782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27490" y="4306479"/>
            <a:ext cx="98947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Key</a:t>
            </a:r>
            <a:r>
              <a:rPr sz="1588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588" b="1" spc="-44" dirty="0">
                <a:solidFill>
                  <a:srgbClr val="102A4B"/>
                </a:solidFill>
                <a:latin typeface="Arial"/>
                <a:cs typeface="Arial"/>
              </a:rPr>
              <a:t>Roles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59401" y="4671149"/>
            <a:ext cx="1558178" cy="1785097"/>
          </a:xfrm>
          <a:custGeom>
            <a:avLst/>
            <a:gdLst/>
            <a:ahLst/>
            <a:cxnLst/>
            <a:rect l="l" t="t" r="r" b="b"/>
            <a:pathLst>
              <a:path w="1765935" h="2023109">
                <a:moveTo>
                  <a:pt x="1765782" y="0"/>
                </a:moveTo>
                <a:lnTo>
                  <a:pt x="0" y="0"/>
                </a:lnTo>
                <a:lnTo>
                  <a:pt x="0" y="2022843"/>
                </a:lnTo>
                <a:lnTo>
                  <a:pt x="1765782" y="2022843"/>
                </a:lnTo>
                <a:lnTo>
                  <a:pt x="1765782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6863592" y="4671149"/>
            <a:ext cx="1558178" cy="1785097"/>
          </a:xfrm>
          <a:custGeom>
            <a:avLst/>
            <a:gdLst/>
            <a:ahLst/>
            <a:cxnLst/>
            <a:rect l="l" t="t" r="r" b="b"/>
            <a:pathLst>
              <a:path w="1765934" h="2023109">
                <a:moveTo>
                  <a:pt x="1765782" y="0"/>
                </a:moveTo>
                <a:lnTo>
                  <a:pt x="0" y="0"/>
                </a:lnTo>
                <a:lnTo>
                  <a:pt x="0" y="2022843"/>
                </a:lnTo>
                <a:lnTo>
                  <a:pt x="1765782" y="2022843"/>
                </a:lnTo>
                <a:lnTo>
                  <a:pt x="1765782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8499169" y="4671150"/>
            <a:ext cx="1558178" cy="1690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235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82" b="1" spc="-35" dirty="0">
                <a:solidFill>
                  <a:srgbClr val="102A4B"/>
                </a:solidFill>
                <a:latin typeface="Arial"/>
                <a:cs typeface="Arial"/>
              </a:rPr>
              <a:t>Release</a:t>
            </a:r>
            <a:r>
              <a:rPr sz="882" b="1" spc="-26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Manager</a:t>
            </a:r>
            <a:endParaRPr sz="882">
              <a:latin typeface="Arial"/>
              <a:cs typeface="Arial"/>
            </a:endParaRPr>
          </a:p>
          <a:p>
            <a:pPr marL="94134" marR="87971" indent="-560" algn="ctr">
              <a:lnSpc>
                <a:spcPct val="104200"/>
              </a:lnSpc>
              <a:spcBef>
                <a:spcPts val="318"/>
              </a:spcBef>
            </a:pP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defining 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communicating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application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8" dirty="0">
                <a:solidFill>
                  <a:srgbClr val="102A4B"/>
                </a:solidFill>
                <a:latin typeface="Microsoft Sans Serif"/>
                <a:cs typeface="Microsoft Sans Serif"/>
              </a:rPr>
              <a:t>release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plans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and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reporting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on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the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progress</a:t>
            </a: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of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deployments</a:t>
            </a:r>
            <a:endParaRPr sz="706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78687" y="4823846"/>
            <a:ext cx="801221" cy="712134"/>
            <a:chOff x="8182912" y="5467025"/>
            <a:chExt cx="908050" cy="807085"/>
          </a:xfrm>
        </p:grpSpPr>
        <p:sp>
          <p:nvSpPr>
            <p:cNvPr id="19" name="object 19"/>
            <p:cNvSpPr/>
            <p:nvPr/>
          </p:nvSpPr>
          <p:spPr>
            <a:xfrm>
              <a:off x="8397801" y="5738976"/>
              <a:ext cx="213995" cy="285750"/>
            </a:xfrm>
            <a:custGeom>
              <a:avLst/>
              <a:gdLst/>
              <a:ahLst/>
              <a:cxnLst/>
              <a:rect l="l" t="t" r="r" b="b"/>
              <a:pathLst>
                <a:path w="213995" h="285750">
                  <a:moveTo>
                    <a:pt x="213944" y="0"/>
                  </a:moveTo>
                  <a:lnTo>
                    <a:pt x="0" y="142671"/>
                  </a:lnTo>
                  <a:lnTo>
                    <a:pt x="213944" y="285280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8611744" y="5738976"/>
              <a:ext cx="213995" cy="285750"/>
            </a:xfrm>
            <a:custGeom>
              <a:avLst/>
              <a:gdLst/>
              <a:ahLst/>
              <a:cxnLst/>
              <a:rect l="l" t="t" r="r" b="b"/>
              <a:pathLst>
                <a:path w="213995" h="285750">
                  <a:moveTo>
                    <a:pt x="0" y="0"/>
                  </a:moveTo>
                  <a:lnTo>
                    <a:pt x="0" y="285280"/>
                  </a:lnTo>
                  <a:lnTo>
                    <a:pt x="213944" y="1426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7D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80489" y="5660834"/>
              <a:ext cx="662940" cy="220979"/>
            </a:xfrm>
            <a:custGeom>
              <a:avLst/>
              <a:gdLst/>
              <a:ahLst/>
              <a:cxnLst/>
              <a:rect l="l" t="t" r="r" b="b"/>
              <a:pathLst>
                <a:path w="662940" h="220979">
                  <a:moveTo>
                    <a:pt x="331254" y="78155"/>
                  </a:moveTo>
                  <a:lnTo>
                    <a:pt x="213931" y="25"/>
                  </a:lnTo>
                  <a:lnTo>
                    <a:pt x="0" y="142646"/>
                  </a:lnTo>
                  <a:lnTo>
                    <a:pt x="117309" y="220853"/>
                  </a:lnTo>
                  <a:lnTo>
                    <a:pt x="331254" y="78155"/>
                  </a:lnTo>
                  <a:close/>
                </a:path>
                <a:path w="662940" h="220979">
                  <a:moveTo>
                    <a:pt x="662508" y="142633"/>
                  </a:moveTo>
                  <a:lnTo>
                    <a:pt x="448564" y="0"/>
                  </a:lnTo>
                  <a:lnTo>
                    <a:pt x="331254" y="78155"/>
                  </a:lnTo>
                  <a:lnTo>
                    <a:pt x="545198" y="220827"/>
                  </a:lnTo>
                  <a:lnTo>
                    <a:pt x="662508" y="142633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8397801" y="5881647"/>
              <a:ext cx="213995" cy="392430"/>
            </a:xfrm>
            <a:custGeom>
              <a:avLst/>
              <a:gdLst/>
              <a:ahLst/>
              <a:cxnLst/>
              <a:rect l="l" t="t" r="r" b="b"/>
              <a:pathLst>
                <a:path w="213995" h="392429">
                  <a:moveTo>
                    <a:pt x="0" y="0"/>
                  </a:moveTo>
                  <a:lnTo>
                    <a:pt x="0" y="249643"/>
                  </a:lnTo>
                  <a:lnTo>
                    <a:pt x="213944" y="392290"/>
                  </a:lnTo>
                  <a:lnTo>
                    <a:pt x="213944" y="142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8611744" y="5881647"/>
              <a:ext cx="213995" cy="392430"/>
            </a:xfrm>
            <a:custGeom>
              <a:avLst/>
              <a:gdLst/>
              <a:ahLst/>
              <a:cxnLst/>
              <a:rect l="l" t="t" r="r" b="b"/>
              <a:pathLst>
                <a:path w="213995" h="392429">
                  <a:moveTo>
                    <a:pt x="213944" y="0"/>
                  </a:moveTo>
                  <a:lnTo>
                    <a:pt x="0" y="142608"/>
                  </a:lnTo>
                  <a:lnTo>
                    <a:pt x="0" y="392290"/>
                  </a:lnTo>
                  <a:lnTo>
                    <a:pt x="213944" y="249643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469BC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8611744" y="5881647"/>
              <a:ext cx="213995" cy="346710"/>
            </a:xfrm>
            <a:custGeom>
              <a:avLst/>
              <a:gdLst/>
              <a:ahLst/>
              <a:cxnLst/>
              <a:rect l="l" t="t" r="r" b="b"/>
              <a:pathLst>
                <a:path w="213995" h="346710">
                  <a:moveTo>
                    <a:pt x="213944" y="0"/>
                  </a:moveTo>
                  <a:lnTo>
                    <a:pt x="0" y="142608"/>
                  </a:lnTo>
                  <a:lnTo>
                    <a:pt x="68808" y="346405"/>
                  </a:lnTo>
                  <a:lnTo>
                    <a:pt x="213944" y="249643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2B85B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8280476" y="5881661"/>
              <a:ext cx="662940" cy="220979"/>
            </a:xfrm>
            <a:custGeom>
              <a:avLst/>
              <a:gdLst/>
              <a:ahLst/>
              <a:cxnLst/>
              <a:rect l="l" t="t" r="r" b="b"/>
              <a:pathLst>
                <a:path w="662940" h="220979">
                  <a:moveTo>
                    <a:pt x="331254" y="142595"/>
                  </a:moveTo>
                  <a:lnTo>
                    <a:pt x="117309" y="0"/>
                  </a:lnTo>
                  <a:lnTo>
                    <a:pt x="0" y="78155"/>
                  </a:lnTo>
                  <a:lnTo>
                    <a:pt x="213931" y="220827"/>
                  </a:lnTo>
                  <a:lnTo>
                    <a:pt x="331254" y="142595"/>
                  </a:lnTo>
                  <a:close/>
                </a:path>
                <a:path w="662940" h="220979">
                  <a:moveTo>
                    <a:pt x="662520" y="78155"/>
                  </a:moveTo>
                  <a:lnTo>
                    <a:pt x="545211" y="0"/>
                  </a:lnTo>
                  <a:lnTo>
                    <a:pt x="331266" y="142595"/>
                  </a:lnTo>
                  <a:lnTo>
                    <a:pt x="448576" y="220827"/>
                  </a:lnTo>
                  <a:lnTo>
                    <a:pt x="662520" y="78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8606002" y="5548774"/>
              <a:ext cx="339090" cy="462280"/>
            </a:xfrm>
            <a:custGeom>
              <a:avLst/>
              <a:gdLst/>
              <a:ahLst/>
              <a:cxnLst/>
              <a:rect l="l" t="t" r="r" b="b"/>
              <a:pathLst>
                <a:path w="339090" h="462279">
                  <a:moveTo>
                    <a:pt x="335000" y="0"/>
                  </a:moveTo>
                  <a:lnTo>
                    <a:pt x="327501" y="2743"/>
                  </a:lnTo>
                  <a:lnTo>
                    <a:pt x="320033" y="5613"/>
                  </a:lnTo>
                  <a:lnTo>
                    <a:pt x="312622" y="8597"/>
                  </a:lnTo>
                  <a:lnTo>
                    <a:pt x="305295" y="11684"/>
                  </a:lnTo>
                  <a:lnTo>
                    <a:pt x="309968" y="22542"/>
                  </a:lnTo>
                  <a:lnTo>
                    <a:pt x="317130" y="19530"/>
                  </a:lnTo>
                  <a:lnTo>
                    <a:pt x="324369" y="16616"/>
                  </a:lnTo>
                  <a:lnTo>
                    <a:pt x="331662" y="13814"/>
                  </a:lnTo>
                  <a:lnTo>
                    <a:pt x="338988" y="11137"/>
                  </a:lnTo>
                  <a:lnTo>
                    <a:pt x="335000" y="0"/>
                  </a:lnTo>
                  <a:close/>
                </a:path>
                <a:path w="339090" h="462279">
                  <a:moveTo>
                    <a:pt x="276377" y="25222"/>
                  </a:moveTo>
                  <a:lnTo>
                    <a:pt x="269314" y="28874"/>
                  </a:lnTo>
                  <a:lnTo>
                    <a:pt x="262277" y="32659"/>
                  </a:lnTo>
                  <a:lnTo>
                    <a:pt x="255292" y="36561"/>
                  </a:lnTo>
                  <a:lnTo>
                    <a:pt x="248386" y="40563"/>
                  </a:lnTo>
                  <a:lnTo>
                    <a:pt x="254393" y="50736"/>
                  </a:lnTo>
                  <a:lnTo>
                    <a:pt x="261142" y="46836"/>
                  </a:lnTo>
                  <a:lnTo>
                    <a:pt x="267963" y="43032"/>
                  </a:lnTo>
                  <a:lnTo>
                    <a:pt x="274831" y="39340"/>
                  </a:lnTo>
                  <a:lnTo>
                    <a:pt x="281724" y="35775"/>
                  </a:lnTo>
                  <a:lnTo>
                    <a:pt x="276377" y="25222"/>
                  </a:lnTo>
                  <a:close/>
                </a:path>
                <a:path w="339090" h="462279">
                  <a:moveTo>
                    <a:pt x="221411" y="57670"/>
                  </a:moveTo>
                  <a:lnTo>
                    <a:pt x="214855" y="62192"/>
                  </a:lnTo>
                  <a:lnTo>
                    <a:pt x="208349" y="66833"/>
                  </a:lnTo>
                  <a:lnTo>
                    <a:pt x="201920" y="71579"/>
                  </a:lnTo>
                  <a:lnTo>
                    <a:pt x="195592" y="76415"/>
                  </a:lnTo>
                  <a:lnTo>
                    <a:pt x="202831" y="85750"/>
                  </a:lnTo>
                  <a:lnTo>
                    <a:pt x="209024" y="81040"/>
                  </a:lnTo>
                  <a:lnTo>
                    <a:pt x="215304" y="76407"/>
                  </a:lnTo>
                  <a:lnTo>
                    <a:pt x="221653" y="71868"/>
                  </a:lnTo>
                  <a:lnTo>
                    <a:pt x="228053" y="67437"/>
                  </a:lnTo>
                  <a:lnTo>
                    <a:pt x="221411" y="57670"/>
                  </a:lnTo>
                  <a:close/>
                </a:path>
                <a:path w="339090" h="462279">
                  <a:moveTo>
                    <a:pt x="170992" y="96748"/>
                  </a:moveTo>
                  <a:lnTo>
                    <a:pt x="165064" y="102045"/>
                  </a:lnTo>
                  <a:lnTo>
                    <a:pt x="159196" y="107464"/>
                  </a:lnTo>
                  <a:lnTo>
                    <a:pt x="153406" y="112982"/>
                  </a:lnTo>
                  <a:lnTo>
                    <a:pt x="147713" y="118579"/>
                  </a:lnTo>
                  <a:lnTo>
                    <a:pt x="156083" y="126949"/>
                  </a:lnTo>
                  <a:lnTo>
                    <a:pt x="161635" y="121483"/>
                  </a:lnTo>
                  <a:lnTo>
                    <a:pt x="167287" y="116092"/>
                  </a:lnTo>
                  <a:lnTo>
                    <a:pt x="173020" y="110798"/>
                  </a:lnTo>
                  <a:lnTo>
                    <a:pt x="178816" y="105625"/>
                  </a:lnTo>
                  <a:lnTo>
                    <a:pt x="170992" y="96748"/>
                  </a:lnTo>
                  <a:close/>
                </a:path>
                <a:path w="339090" h="462279">
                  <a:moveTo>
                    <a:pt x="125869" y="141833"/>
                  </a:moveTo>
                  <a:lnTo>
                    <a:pt x="120647" y="147852"/>
                  </a:lnTo>
                  <a:lnTo>
                    <a:pt x="115506" y="153970"/>
                  </a:lnTo>
                  <a:lnTo>
                    <a:pt x="110460" y="160166"/>
                  </a:lnTo>
                  <a:lnTo>
                    <a:pt x="105524" y="166420"/>
                  </a:lnTo>
                  <a:lnTo>
                    <a:pt x="114871" y="173672"/>
                  </a:lnTo>
                  <a:lnTo>
                    <a:pt x="119686" y="167561"/>
                  </a:lnTo>
                  <a:lnTo>
                    <a:pt x="124613" y="161509"/>
                  </a:lnTo>
                  <a:lnTo>
                    <a:pt x="129639" y="155538"/>
                  </a:lnTo>
                  <a:lnTo>
                    <a:pt x="134747" y="149669"/>
                  </a:lnTo>
                  <a:lnTo>
                    <a:pt x="125869" y="141833"/>
                  </a:lnTo>
                  <a:close/>
                </a:path>
                <a:path w="339090" h="462279">
                  <a:moveTo>
                    <a:pt x="86779" y="192227"/>
                  </a:moveTo>
                  <a:lnTo>
                    <a:pt x="82332" y="198869"/>
                  </a:lnTo>
                  <a:lnTo>
                    <a:pt x="78033" y="205527"/>
                  </a:lnTo>
                  <a:lnTo>
                    <a:pt x="73807" y="212311"/>
                  </a:lnTo>
                  <a:lnTo>
                    <a:pt x="69697" y="219151"/>
                  </a:lnTo>
                  <a:lnTo>
                    <a:pt x="79870" y="225183"/>
                  </a:lnTo>
                  <a:lnTo>
                    <a:pt x="83892" y="218493"/>
                  </a:lnTo>
                  <a:lnTo>
                    <a:pt x="88022" y="211864"/>
                  </a:lnTo>
                  <a:lnTo>
                    <a:pt x="92245" y="205316"/>
                  </a:lnTo>
                  <a:lnTo>
                    <a:pt x="96545" y="198869"/>
                  </a:lnTo>
                  <a:lnTo>
                    <a:pt x="86779" y="192227"/>
                  </a:lnTo>
                  <a:close/>
                </a:path>
                <a:path w="339090" h="462279">
                  <a:moveTo>
                    <a:pt x="54330" y="247142"/>
                  </a:moveTo>
                  <a:lnTo>
                    <a:pt x="50786" y="254254"/>
                  </a:lnTo>
                  <a:lnTo>
                    <a:pt x="47342" y="261456"/>
                  </a:lnTo>
                  <a:lnTo>
                    <a:pt x="44007" y="268717"/>
                  </a:lnTo>
                  <a:lnTo>
                    <a:pt x="40792" y="276009"/>
                  </a:lnTo>
                  <a:lnTo>
                    <a:pt x="51650" y="280695"/>
                  </a:lnTo>
                  <a:lnTo>
                    <a:pt x="54784" y="273571"/>
                  </a:lnTo>
                  <a:lnTo>
                    <a:pt x="58043" y="266482"/>
                  </a:lnTo>
                  <a:lnTo>
                    <a:pt x="61414" y="259448"/>
                  </a:lnTo>
                  <a:lnTo>
                    <a:pt x="64884" y="252488"/>
                  </a:lnTo>
                  <a:lnTo>
                    <a:pt x="54330" y="247142"/>
                  </a:lnTo>
                  <a:close/>
                </a:path>
                <a:path w="339090" h="462279">
                  <a:moveTo>
                    <a:pt x="29108" y="305701"/>
                  </a:moveTo>
                  <a:lnTo>
                    <a:pt x="26509" y="313183"/>
                  </a:lnTo>
                  <a:lnTo>
                    <a:pt x="24010" y="320754"/>
                  </a:lnTo>
                  <a:lnTo>
                    <a:pt x="21619" y="328386"/>
                  </a:lnTo>
                  <a:lnTo>
                    <a:pt x="19342" y="336054"/>
                  </a:lnTo>
                  <a:lnTo>
                    <a:pt x="30708" y="339331"/>
                  </a:lnTo>
                  <a:lnTo>
                    <a:pt x="32931" y="331836"/>
                  </a:lnTo>
                  <a:lnTo>
                    <a:pt x="35269" y="324378"/>
                  </a:lnTo>
                  <a:lnTo>
                    <a:pt x="37714" y="316980"/>
                  </a:lnTo>
                  <a:lnTo>
                    <a:pt x="40259" y="309664"/>
                  </a:lnTo>
                  <a:lnTo>
                    <a:pt x="29108" y="305701"/>
                  </a:lnTo>
                  <a:close/>
                </a:path>
                <a:path w="339090" h="462279">
                  <a:moveTo>
                    <a:pt x="11531" y="366979"/>
                  </a:moveTo>
                  <a:lnTo>
                    <a:pt x="9892" y="374776"/>
                  </a:lnTo>
                  <a:lnTo>
                    <a:pt x="8369" y="382624"/>
                  </a:lnTo>
                  <a:lnTo>
                    <a:pt x="6970" y="390498"/>
                  </a:lnTo>
                  <a:lnTo>
                    <a:pt x="5702" y="398373"/>
                  </a:lnTo>
                  <a:lnTo>
                    <a:pt x="17386" y="400151"/>
                  </a:lnTo>
                  <a:lnTo>
                    <a:pt x="18623" y="392472"/>
                  </a:lnTo>
                  <a:lnTo>
                    <a:pt x="19989" y="384789"/>
                  </a:lnTo>
                  <a:lnTo>
                    <a:pt x="21479" y="377132"/>
                  </a:lnTo>
                  <a:lnTo>
                    <a:pt x="23088" y="369531"/>
                  </a:lnTo>
                  <a:lnTo>
                    <a:pt x="11531" y="366979"/>
                  </a:lnTo>
                  <a:close/>
                </a:path>
                <a:path w="339090" h="462279">
                  <a:moveTo>
                    <a:pt x="1841" y="430034"/>
                  </a:moveTo>
                  <a:lnTo>
                    <a:pt x="1148" y="438811"/>
                  </a:lnTo>
                  <a:lnTo>
                    <a:pt x="652" y="446590"/>
                  </a:lnTo>
                  <a:lnTo>
                    <a:pt x="267" y="454400"/>
                  </a:lnTo>
                  <a:lnTo>
                    <a:pt x="0" y="461886"/>
                  </a:lnTo>
                  <a:lnTo>
                    <a:pt x="11823" y="462216"/>
                  </a:lnTo>
                  <a:lnTo>
                    <a:pt x="12120" y="453887"/>
                  </a:lnTo>
                  <a:lnTo>
                    <a:pt x="12533" y="445893"/>
                  </a:lnTo>
                  <a:lnTo>
                    <a:pt x="13070" y="437933"/>
                  </a:lnTo>
                  <a:lnTo>
                    <a:pt x="13627" y="431088"/>
                  </a:lnTo>
                  <a:lnTo>
                    <a:pt x="1841" y="430034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5340" y="5467025"/>
              <a:ext cx="245074" cy="14058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795594" y="5467028"/>
              <a:ext cx="295275" cy="56515"/>
            </a:xfrm>
            <a:custGeom>
              <a:avLst/>
              <a:gdLst/>
              <a:ahLst/>
              <a:cxnLst/>
              <a:rect l="l" t="t" r="r" b="b"/>
              <a:pathLst>
                <a:path w="295275" h="56514">
                  <a:moveTo>
                    <a:pt x="294817" y="0"/>
                  </a:moveTo>
                  <a:lnTo>
                    <a:pt x="0" y="21043"/>
                  </a:lnTo>
                  <a:lnTo>
                    <a:pt x="49745" y="56210"/>
                  </a:lnTo>
                  <a:lnTo>
                    <a:pt x="294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8853116" y="5538968"/>
              <a:ext cx="60960" cy="69215"/>
            </a:xfrm>
            <a:custGeom>
              <a:avLst/>
              <a:gdLst/>
              <a:ahLst/>
              <a:cxnLst/>
              <a:rect l="l" t="t" r="r" b="b"/>
              <a:pathLst>
                <a:path w="60959" h="69214">
                  <a:moveTo>
                    <a:pt x="14566" y="0"/>
                  </a:moveTo>
                  <a:lnTo>
                    <a:pt x="0" y="68630"/>
                  </a:lnTo>
                  <a:lnTo>
                    <a:pt x="60782" y="32626"/>
                  </a:lnTo>
                  <a:lnTo>
                    <a:pt x="14566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8351" y="5599707"/>
              <a:ext cx="105168" cy="10518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7668" y="5863666"/>
              <a:ext cx="94653" cy="9467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82902" y="5471426"/>
              <a:ext cx="464820" cy="393065"/>
            </a:xfrm>
            <a:custGeom>
              <a:avLst/>
              <a:gdLst/>
              <a:ahLst/>
              <a:cxnLst/>
              <a:rect l="l" t="t" r="r" b="b"/>
              <a:pathLst>
                <a:path w="464820" h="393064">
                  <a:moveTo>
                    <a:pt x="39420" y="372948"/>
                  </a:moveTo>
                  <a:lnTo>
                    <a:pt x="31762" y="371398"/>
                  </a:lnTo>
                  <a:lnTo>
                    <a:pt x="25488" y="367169"/>
                  </a:lnTo>
                  <a:lnTo>
                    <a:pt x="21259" y="360895"/>
                  </a:lnTo>
                  <a:lnTo>
                    <a:pt x="19710" y="353225"/>
                  </a:lnTo>
                  <a:lnTo>
                    <a:pt x="18161" y="360895"/>
                  </a:lnTo>
                  <a:lnTo>
                    <a:pt x="13931" y="367169"/>
                  </a:lnTo>
                  <a:lnTo>
                    <a:pt x="7670" y="371398"/>
                  </a:lnTo>
                  <a:lnTo>
                    <a:pt x="0" y="372948"/>
                  </a:lnTo>
                  <a:lnTo>
                    <a:pt x="7670" y="374510"/>
                  </a:lnTo>
                  <a:lnTo>
                    <a:pt x="13931" y="378739"/>
                  </a:lnTo>
                  <a:lnTo>
                    <a:pt x="18161" y="385013"/>
                  </a:lnTo>
                  <a:lnTo>
                    <a:pt x="19710" y="392684"/>
                  </a:lnTo>
                  <a:lnTo>
                    <a:pt x="21259" y="385013"/>
                  </a:lnTo>
                  <a:lnTo>
                    <a:pt x="25488" y="378739"/>
                  </a:lnTo>
                  <a:lnTo>
                    <a:pt x="31762" y="374510"/>
                  </a:lnTo>
                  <a:lnTo>
                    <a:pt x="39420" y="372948"/>
                  </a:lnTo>
                  <a:close/>
                </a:path>
                <a:path w="464820" h="393064">
                  <a:moveTo>
                    <a:pt x="371944" y="25920"/>
                  </a:moveTo>
                  <a:lnTo>
                    <a:pt x="361861" y="23876"/>
                  </a:lnTo>
                  <a:lnTo>
                    <a:pt x="353631" y="18313"/>
                  </a:lnTo>
                  <a:lnTo>
                    <a:pt x="348081" y="10071"/>
                  </a:lnTo>
                  <a:lnTo>
                    <a:pt x="346049" y="0"/>
                  </a:lnTo>
                  <a:lnTo>
                    <a:pt x="344017" y="10071"/>
                  </a:lnTo>
                  <a:lnTo>
                    <a:pt x="338467" y="18313"/>
                  </a:lnTo>
                  <a:lnTo>
                    <a:pt x="330238" y="23876"/>
                  </a:lnTo>
                  <a:lnTo>
                    <a:pt x="320154" y="25920"/>
                  </a:lnTo>
                  <a:lnTo>
                    <a:pt x="330238" y="27965"/>
                  </a:lnTo>
                  <a:lnTo>
                    <a:pt x="338467" y="33515"/>
                  </a:lnTo>
                  <a:lnTo>
                    <a:pt x="344017" y="41744"/>
                  </a:lnTo>
                  <a:lnTo>
                    <a:pt x="346049" y="51816"/>
                  </a:lnTo>
                  <a:lnTo>
                    <a:pt x="348081" y="41744"/>
                  </a:lnTo>
                  <a:lnTo>
                    <a:pt x="353631" y="33515"/>
                  </a:lnTo>
                  <a:lnTo>
                    <a:pt x="361861" y="27965"/>
                  </a:lnTo>
                  <a:lnTo>
                    <a:pt x="371944" y="25920"/>
                  </a:lnTo>
                  <a:close/>
                </a:path>
                <a:path w="464820" h="393064">
                  <a:moveTo>
                    <a:pt x="464350" y="158242"/>
                  </a:moveTo>
                  <a:lnTo>
                    <a:pt x="453605" y="156057"/>
                  </a:lnTo>
                  <a:lnTo>
                    <a:pt x="444830" y="150126"/>
                  </a:lnTo>
                  <a:lnTo>
                    <a:pt x="438912" y="141351"/>
                  </a:lnTo>
                  <a:lnTo>
                    <a:pt x="436740" y="130619"/>
                  </a:lnTo>
                  <a:lnTo>
                    <a:pt x="434581" y="141351"/>
                  </a:lnTo>
                  <a:lnTo>
                    <a:pt x="428663" y="150126"/>
                  </a:lnTo>
                  <a:lnTo>
                    <a:pt x="419887" y="156057"/>
                  </a:lnTo>
                  <a:lnTo>
                    <a:pt x="409143" y="158242"/>
                  </a:lnTo>
                  <a:lnTo>
                    <a:pt x="419887" y="160413"/>
                  </a:lnTo>
                  <a:lnTo>
                    <a:pt x="428663" y="166331"/>
                  </a:lnTo>
                  <a:lnTo>
                    <a:pt x="434581" y="175107"/>
                  </a:lnTo>
                  <a:lnTo>
                    <a:pt x="436740" y="185851"/>
                  </a:lnTo>
                  <a:lnTo>
                    <a:pt x="438912" y="175107"/>
                  </a:lnTo>
                  <a:lnTo>
                    <a:pt x="444830" y="166331"/>
                  </a:lnTo>
                  <a:lnTo>
                    <a:pt x="453605" y="160413"/>
                  </a:lnTo>
                  <a:lnTo>
                    <a:pt x="464350" y="158242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54986" y="3088710"/>
            <a:ext cx="1926291" cy="577639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13" dirty="0">
                <a:solidFill>
                  <a:srgbClr val="FFFFFF"/>
                </a:solidFill>
                <a:latin typeface="Trebuchet MS"/>
                <a:cs typeface="Trebuchet MS"/>
              </a:rPr>
              <a:t>Infrequent</a:t>
            </a:r>
            <a:r>
              <a:rPr sz="838" b="1" spc="-2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-13" dirty="0">
                <a:solidFill>
                  <a:srgbClr val="FFFFFF"/>
                </a:solidFill>
                <a:latin typeface="Trebuchet MS"/>
                <a:cs typeface="Trebuchet MS"/>
              </a:rPr>
              <a:t>Check-ins</a:t>
            </a:r>
            <a:r>
              <a:rPr sz="838" b="1" spc="-2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4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838" b="1" spc="-2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4" dirty="0">
                <a:solidFill>
                  <a:srgbClr val="FFFFFF"/>
                </a:solidFill>
                <a:latin typeface="Trebuchet MS"/>
                <a:cs typeface="Trebuchet MS"/>
              </a:rPr>
              <a:t>Conﬁgurations</a:t>
            </a:r>
            <a:endParaRPr sz="838">
              <a:latin typeface="Trebuchet MS"/>
              <a:cs typeface="Trebuchet MS"/>
            </a:endParaRPr>
          </a:p>
          <a:p>
            <a:pPr marL="11206" marR="180984">
              <a:spcBef>
                <a:spcPts val="193"/>
              </a:spcBef>
            </a:pP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lead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misconfigured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tribal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knowledge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 </a:t>
            </a:r>
            <a:r>
              <a:rPr sz="838" spc="-21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requirements.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54986" y="3838029"/>
            <a:ext cx="1961029" cy="577639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26" dirty="0">
                <a:solidFill>
                  <a:srgbClr val="FFFFFF"/>
                </a:solidFill>
                <a:latin typeface="Arial"/>
                <a:cs typeface="Arial"/>
              </a:rPr>
              <a:t>Inconsistent</a:t>
            </a:r>
            <a:r>
              <a:rPr sz="838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26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838">
              <a:latin typeface="Arial"/>
              <a:cs typeface="Arial"/>
            </a:endParaRPr>
          </a:p>
          <a:p>
            <a:pPr marL="11206" marR="4483">
              <a:spcBef>
                <a:spcPts val="193"/>
              </a:spcBef>
            </a:pP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deployment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tasks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introduce </a:t>
            </a:r>
            <a:r>
              <a:rPr sz="838" spc="-20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instability </a:t>
            </a:r>
            <a:r>
              <a:rPr sz="8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838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variations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topology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configurations.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54985" y="1977963"/>
            <a:ext cx="1919568" cy="9384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580496">
              <a:spcBef>
                <a:spcPts val="79"/>
              </a:spcBef>
            </a:pPr>
            <a:r>
              <a:rPr sz="838" b="1" spc="-4" dirty="0">
                <a:solidFill>
                  <a:srgbClr val="FFFFFF"/>
                </a:solidFill>
                <a:latin typeface="Arial"/>
                <a:cs typeface="Arial"/>
              </a:rPr>
              <a:t>Embedded</a:t>
            </a:r>
            <a:r>
              <a:rPr sz="838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3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838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4" dirty="0">
                <a:solidFill>
                  <a:srgbClr val="FFFFFF"/>
                </a:solidFill>
                <a:latin typeface="Arial"/>
                <a:cs typeface="Arial"/>
              </a:rPr>
              <a:t>and/or </a:t>
            </a:r>
            <a:r>
              <a:rPr sz="838" b="1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26" dirty="0">
                <a:solidFill>
                  <a:srgbClr val="FFFFFF"/>
                </a:solidFill>
                <a:latin typeface="Trebuchet MS"/>
                <a:cs typeface="Trebuchet MS"/>
              </a:rPr>
              <a:t>Appl</a:t>
            </a:r>
            <a:r>
              <a:rPr sz="838" b="1" spc="-22" dirty="0">
                <a:solidFill>
                  <a:srgbClr val="FFFFFF"/>
                </a:solidFill>
                <a:latin typeface="Trebuchet MS"/>
                <a:cs typeface="Trebuchet MS"/>
              </a:rPr>
              <a:t>icat</a:t>
            </a:r>
            <a:r>
              <a:rPr sz="838" b="1" spc="-9" dirty="0">
                <a:solidFill>
                  <a:srgbClr val="FFFFFF"/>
                </a:solidFill>
                <a:latin typeface="Trebuchet MS"/>
                <a:cs typeface="Trebuchet MS"/>
              </a:rPr>
              <a:t>ion </a:t>
            </a:r>
            <a:r>
              <a:rPr sz="838" b="1" spc="4" dirty="0">
                <a:solidFill>
                  <a:srgbClr val="FFFFFF"/>
                </a:solidFill>
                <a:latin typeface="Trebuchet MS"/>
                <a:cs typeface="Trebuchet MS"/>
              </a:rPr>
              <a:t>Conﬁgurat</a:t>
            </a:r>
            <a:r>
              <a:rPr sz="838" b="1" spc="-4" dirty="0">
                <a:solidFill>
                  <a:srgbClr val="FFFFFF"/>
                </a:solidFill>
                <a:latin typeface="Trebuchet MS"/>
                <a:cs typeface="Trebuchet MS"/>
              </a:rPr>
              <a:t>ions</a:t>
            </a:r>
            <a:endParaRPr sz="838">
              <a:latin typeface="Trebuchet MS"/>
              <a:cs typeface="Trebuchet MS"/>
            </a:endParaRPr>
          </a:p>
          <a:p>
            <a:pPr marL="11206" marR="4483">
              <a:spcBef>
                <a:spcPts val="202"/>
              </a:spcBef>
            </a:pP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often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complicated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changes </a:t>
            </a:r>
            <a:r>
              <a:rPr sz="838" spc="-20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account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configurations and 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may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introduce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complex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code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merges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for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different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target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4985" y="4566260"/>
            <a:ext cx="1546412" cy="448694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9" dirty="0">
                <a:solidFill>
                  <a:srgbClr val="FFFFFF"/>
                </a:solidFill>
                <a:latin typeface="Trebuchet MS"/>
                <a:cs typeface="Trebuchet MS"/>
              </a:rPr>
              <a:t>Excessive</a:t>
            </a:r>
            <a:r>
              <a:rPr sz="838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dirty="0">
                <a:solidFill>
                  <a:srgbClr val="FFFFFF"/>
                </a:solidFill>
                <a:latin typeface="Trebuchet MS"/>
                <a:cs typeface="Trebuchet MS"/>
              </a:rPr>
              <a:t>Notiﬁcations</a:t>
            </a:r>
            <a:endParaRPr sz="838">
              <a:latin typeface="Trebuchet MS"/>
              <a:cs typeface="Trebuchet MS"/>
            </a:endParaRPr>
          </a:p>
          <a:p>
            <a:pPr marL="11206" marR="4483">
              <a:spcBef>
                <a:spcPts val="193"/>
              </a:spcBef>
            </a:pP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members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ignoring </a:t>
            </a:r>
            <a:r>
              <a:rPr sz="838" spc="-20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alerts.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4986" y="5180202"/>
            <a:ext cx="1636059" cy="437155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 marR="4483">
              <a:lnSpc>
                <a:spcPct val="110000"/>
              </a:lnSpc>
              <a:spcBef>
                <a:spcPts val="180"/>
              </a:spcBef>
            </a:pPr>
            <a:r>
              <a:rPr sz="838" b="1" spc="-26" dirty="0">
                <a:solidFill>
                  <a:srgbClr val="FFFFFF"/>
                </a:solidFill>
                <a:latin typeface="Arial"/>
                <a:cs typeface="Arial"/>
              </a:rPr>
              <a:t>Long-running</a:t>
            </a:r>
            <a:r>
              <a:rPr sz="838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13" dirty="0">
                <a:solidFill>
                  <a:srgbClr val="FFFFFF"/>
                </a:solidFill>
                <a:latin typeface="Arial"/>
                <a:cs typeface="Arial"/>
              </a:rPr>
              <a:t>Deployments </a:t>
            </a:r>
            <a:r>
              <a:rPr sz="838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rapid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feedback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 </a:t>
            </a:r>
            <a:r>
              <a:rPr sz="838" spc="-21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bottlenecks.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4986" y="5768312"/>
            <a:ext cx="1943100" cy="706586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4" dirty="0">
                <a:solidFill>
                  <a:srgbClr val="FFFFFF"/>
                </a:solidFill>
                <a:latin typeface="Arial"/>
                <a:cs typeface="Arial"/>
              </a:rPr>
              <a:t>Infrequent</a:t>
            </a:r>
            <a:r>
              <a:rPr sz="838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13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endParaRPr sz="838">
              <a:latin typeface="Arial"/>
              <a:cs typeface="Arial"/>
            </a:endParaRPr>
          </a:p>
          <a:p>
            <a:pPr marL="11206" marR="4483">
              <a:spcBef>
                <a:spcPts val="193"/>
              </a:spcBef>
            </a:pP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lead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outdated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provisioning </a:t>
            </a:r>
            <a:r>
              <a:rPr sz="838" spc="-20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procedures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 environment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definitions, </a:t>
            </a:r>
            <a:r>
              <a:rPr sz="838" spc="-21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ultimately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overall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stability.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035280" y="-302386"/>
            <a:ext cx="1496546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13" dirty="0">
                <a:solidFill>
                  <a:srgbClr val="FFFFFF"/>
                </a:solidFill>
              </a:rPr>
              <a:t>Red</a:t>
            </a:r>
            <a:r>
              <a:rPr spc="26" dirty="0">
                <a:solidFill>
                  <a:srgbClr val="FFFFFF"/>
                </a:solidFill>
              </a:rPr>
              <a:t> </a:t>
            </a:r>
            <a:r>
              <a:rPr spc="-4" dirty="0">
                <a:solidFill>
                  <a:srgbClr val="FFFFFF"/>
                </a:solidFill>
              </a:rPr>
              <a:t>Flag</a:t>
            </a:r>
            <a:r>
              <a:rPr spc="26" dirty="0">
                <a:solidFill>
                  <a:srgbClr val="FFFFFF"/>
                </a:solidFill>
              </a:rPr>
              <a:t> </a:t>
            </a:r>
            <a:r>
              <a:rPr spc="-13" dirty="0">
                <a:solidFill>
                  <a:srgbClr val="FFFFFF"/>
                </a:solidFill>
              </a:rPr>
              <a:t>Areas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159401" y="4671150"/>
            <a:ext cx="1558178" cy="1690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35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82" b="1" spc="-31" dirty="0">
                <a:solidFill>
                  <a:srgbClr val="102A4B"/>
                </a:solidFill>
                <a:latin typeface="Arial"/>
                <a:cs typeface="Arial"/>
              </a:rPr>
              <a:t>System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Administrator</a:t>
            </a:r>
            <a:endParaRPr sz="882">
              <a:latin typeface="Arial"/>
              <a:cs typeface="Arial"/>
            </a:endParaRPr>
          </a:p>
          <a:p>
            <a:pPr marL="85169" marR="78445" algn="ctr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preparing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modeling the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target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environments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deploying the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application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into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each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6" dirty="0">
                <a:solidFill>
                  <a:srgbClr val="102A4B"/>
                </a:solidFill>
                <a:latin typeface="Microsoft Sans Serif"/>
                <a:cs typeface="Microsoft Sans Serif"/>
              </a:rPr>
              <a:t>of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them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63592" y="4671150"/>
            <a:ext cx="1558178" cy="1690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235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82" b="1" spc="-26" dirty="0">
                <a:solidFill>
                  <a:srgbClr val="102A4B"/>
                </a:solidFill>
                <a:latin typeface="Arial"/>
                <a:cs typeface="Arial"/>
              </a:rPr>
              <a:t>Build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Engineer</a:t>
            </a:r>
            <a:endParaRPr sz="882">
              <a:latin typeface="Arial"/>
              <a:cs typeface="Arial"/>
            </a:endParaRPr>
          </a:p>
          <a:p>
            <a:pPr marL="210682" marR="203958" algn="ctr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defining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release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requirements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and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supporting the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application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 deployment</a:t>
            </a:r>
            <a:endParaRPr sz="706">
              <a:latin typeface="Microsoft Sans Serif"/>
              <a:cs typeface="Microsoft Sans Serif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770971" y="184353"/>
            <a:ext cx="551329" cy="229721"/>
            <a:chOff x="9194167" y="208934"/>
            <a:chExt cx="624840" cy="260350"/>
          </a:xfrm>
        </p:grpSpPr>
        <p:sp>
          <p:nvSpPr>
            <p:cNvPr id="43" name="object 43"/>
            <p:cNvSpPr/>
            <p:nvPr/>
          </p:nvSpPr>
          <p:spPr>
            <a:xfrm>
              <a:off x="9194165" y="336829"/>
              <a:ext cx="624840" cy="132715"/>
            </a:xfrm>
            <a:custGeom>
              <a:avLst/>
              <a:gdLst/>
              <a:ahLst/>
              <a:cxnLst/>
              <a:rect l="l" t="t" r="r" b="b"/>
              <a:pathLst>
                <a:path w="624840" h="132715">
                  <a:moveTo>
                    <a:pt x="118364" y="74218"/>
                  </a:moveTo>
                  <a:lnTo>
                    <a:pt x="113779" y="30607"/>
                  </a:lnTo>
                  <a:lnTo>
                    <a:pt x="82118" y="2387"/>
                  </a:lnTo>
                  <a:lnTo>
                    <a:pt x="80987" y="2171"/>
                  </a:lnTo>
                  <a:lnTo>
                    <a:pt x="80987" y="74218"/>
                  </a:lnTo>
                  <a:lnTo>
                    <a:pt x="80987" y="86271"/>
                  </a:lnTo>
                  <a:lnTo>
                    <a:pt x="78790" y="92456"/>
                  </a:lnTo>
                  <a:lnTo>
                    <a:pt x="69977" y="101587"/>
                  </a:lnTo>
                  <a:lnTo>
                    <a:pt x="63627" y="103873"/>
                  </a:lnTo>
                  <a:lnTo>
                    <a:pt x="53327" y="103873"/>
                  </a:lnTo>
                  <a:lnTo>
                    <a:pt x="37630" y="93497"/>
                  </a:lnTo>
                  <a:lnTo>
                    <a:pt x="37630" y="87515"/>
                  </a:lnTo>
                  <a:lnTo>
                    <a:pt x="38785" y="84556"/>
                  </a:lnTo>
                  <a:lnTo>
                    <a:pt x="41122" y="82321"/>
                  </a:lnTo>
                  <a:lnTo>
                    <a:pt x="43434" y="80073"/>
                  </a:lnTo>
                  <a:lnTo>
                    <a:pt x="71272" y="74218"/>
                  </a:lnTo>
                  <a:lnTo>
                    <a:pt x="80987" y="74218"/>
                  </a:lnTo>
                  <a:lnTo>
                    <a:pt x="80987" y="2171"/>
                  </a:lnTo>
                  <a:lnTo>
                    <a:pt x="75780" y="1168"/>
                  </a:lnTo>
                  <a:lnTo>
                    <a:pt x="68846" y="444"/>
                  </a:lnTo>
                  <a:lnTo>
                    <a:pt x="61302" y="203"/>
                  </a:lnTo>
                  <a:lnTo>
                    <a:pt x="53733" y="533"/>
                  </a:lnTo>
                  <a:lnTo>
                    <a:pt x="11684" y="16230"/>
                  </a:lnTo>
                  <a:lnTo>
                    <a:pt x="5981" y="21145"/>
                  </a:lnTo>
                  <a:lnTo>
                    <a:pt x="26670" y="43319"/>
                  </a:lnTo>
                  <a:lnTo>
                    <a:pt x="30480" y="39827"/>
                  </a:lnTo>
                  <a:lnTo>
                    <a:pt x="35102" y="36842"/>
                  </a:lnTo>
                  <a:lnTo>
                    <a:pt x="45897" y="31864"/>
                  </a:lnTo>
                  <a:lnTo>
                    <a:pt x="51498" y="30607"/>
                  </a:lnTo>
                  <a:lnTo>
                    <a:pt x="63627" y="30607"/>
                  </a:lnTo>
                  <a:lnTo>
                    <a:pt x="68948" y="32067"/>
                  </a:lnTo>
                  <a:lnTo>
                    <a:pt x="77584" y="37884"/>
                  </a:lnTo>
                  <a:lnTo>
                    <a:pt x="79743" y="42405"/>
                  </a:lnTo>
                  <a:lnTo>
                    <a:pt x="79743" y="50546"/>
                  </a:lnTo>
                  <a:lnTo>
                    <a:pt x="72961" y="50634"/>
                  </a:lnTo>
                  <a:lnTo>
                    <a:pt x="66103" y="50914"/>
                  </a:lnTo>
                  <a:lnTo>
                    <a:pt x="26289" y="58026"/>
                  </a:lnTo>
                  <a:lnTo>
                    <a:pt x="0" y="83439"/>
                  </a:lnTo>
                  <a:lnTo>
                    <a:pt x="88" y="100139"/>
                  </a:lnTo>
                  <a:lnTo>
                    <a:pt x="34975" y="130619"/>
                  </a:lnTo>
                  <a:lnTo>
                    <a:pt x="40119" y="131279"/>
                  </a:lnTo>
                  <a:lnTo>
                    <a:pt x="52578" y="131279"/>
                  </a:lnTo>
                  <a:lnTo>
                    <a:pt x="59524" y="129870"/>
                  </a:lnTo>
                  <a:lnTo>
                    <a:pt x="72313" y="124231"/>
                  </a:lnTo>
                  <a:lnTo>
                    <a:pt x="77089" y="120243"/>
                  </a:lnTo>
                  <a:lnTo>
                    <a:pt x="80238" y="115087"/>
                  </a:lnTo>
                  <a:lnTo>
                    <a:pt x="80987" y="115087"/>
                  </a:lnTo>
                  <a:lnTo>
                    <a:pt x="80987" y="128295"/>
                  </a:lnTo>
                  <a:lnTo>
                    <a:pt x="118364" y="128295"/>
                  </a:lnTo>
                  <a:lnTo>
                    <a:pt x="118364" y="115087"/>
                  </a:lnTo>
                  <a:lnTo>
                    <a:pt x="118364" y="103873"/>
                  </a:lnTo>
                  <a:lnTo>
                    <a:pt x="118364" y="74218"/>
                  </a:lnTo>
                  <a:close/>
                </a:path>
                <a:path w="624840" h="132715">
                  <a:moveTo>
                    <a:pt x="257416" y="66751"/>
                  </a:moveTo>
                  <a:lnTo>
                    <a:pt x="257162" y="59982"/>
                  </a:lnTo>
                  <a:lnTo>
                    <a:pt x="256298" y="52666"/>
                  </a:lnTo>
                  <a:lnTo>
                    <a:pt x="256159" y="52044"/>
                  </a:lnTo>
                  <a:lnTo>
                    <a:pt x="254876" y="45859"/>
                  </a:lnTo>
                  <a:lnTo>
                    <a:pt x="252793" y="39204"/>
                  </a:lnTo>
                  <a:lnTo>
                    <a:pt x="249732" y="30988"/>
                  </a:lnTo>
                  <a:lnTo>
                    <a:pt x="248145" y="28371"/>
                  </a:lnTo>
                  <a:lnTo>
                    <a:pt x="245491" y="23964"/>
                  </a:lnTo>
                  <a:lnTo>
                    <a:pt x="234530" y="12344"/>
                  </a:lnTo>
                  <a:lnTo>
                    <a:pt x="227965" y="7899"/>
                  </a:lnTo>
                  <a:lnTo>
                    <a:pt x="220319" y="4826"/>
                  </a:lnTo>
                  <a:lnTo>
                    <a:pt x="219824" y="4660"/>
                  </a:lnTo>
                  <a:lnTo>
                    <a:pt x="219824" y="52044"/>
                  </a:lnTo>
                  <a:lnTo>
                    <a:pt x="167246" y="52044"/>
                  </a:lnTo>
                  <a:lnTo>
                    <a:pt x="191414" y="28371"/>
                  </a:lnTo>
                  <a:lnTo>
                    <a:pt x="203542" y="28371"/>
                  </a:lnTo>
                  <a:lnTo>
                    <a:pt x="209638" y="30695"/>
                  </a:lnTo>
                  <a:lnTo>
                    <a:pt x="217779" y="39992"/>
                  </a:lnTo>
                  <a:lnTo>
                    <a:pt x="219811" y="45554"/>
                  </a:lnTo>
                  <a:lnTo>
                    <a:pt x="219824" y="52044"/>
                  </a:lnTo>
                  <a:lnTo>
                    <a:pt x="219824" y="4660"/>
                  </a:lnTo>
                  <a:lnTo>
                    <a:pt x="214452" y="2806"/>
                  </a:lnTo>
                  <a:lnTo>
                    <a:pt x="208292" y="1358"/>
                  </a:lnTo>
                  <a:lnTo>
                    <a:pt x="201866" y="495"/>
                  </a:lnTo>
                  <a:lnTo>
                    <a:pt x="195148" y="203"/>
                  </a:lnTo>
                  <a:lnTo>
                    <a:pt x="188175" y="495"/>
                  </a:lnTo>
                  <a:lnTo>
                    <a:pt x="141579" y="24003"/>
                  </a:lnTo>
                  <a:lnTo>
                    <a:pt x="128117" y="66751"/>
                  </a:lnTo>
                  <a:lnTo>
                    <a:pt x="128447" y="74383"/>
                  </a:lnTo>
                  <a:lnTo>
                    <a:pt x="154406" y="120777"/>
                  </a:lnTo>
                  <a:lnTo>
                    <a:pt x="196405" y="132283"/>
                  </a:lnTo>
                  <a:lnTo>
                    <a:pt x="205574" y="131851"/>
                  </a:lnTo>
                  <a:lnTo>
                    <a:pt x="242595" y="117106"/>
                  </a:lnTo>
                  <a:lnTo>
                    <a:pt x="252717" y="105867"/>
                  </a:lnTo>
                  <a:lnTo>
                    <a:pt x="244830" y="100888"/>
                  </a:lnTo>
                  <a:lnTo>
                    <a:pt x="224307" y="87922"/>
                  </a:lnTo>
                  <a:lnTo>
                    <a:pt x="221475" y="91744"/>
                  </a:lnTo>
                  <a:lnTo>
                    <a:pt x="217830" y="94869"/>
                  </a:lnTo>
                  <a:lnTo>
                    <a:pt x="208864" y="99682"/>
                  </a:lnTo>
                  <a:lnTo>
                    <a:pt x="203377" y="100888"/>
                  </a:lnTo>
                  <a:lnTo>
                    <a:pt x="193243" y="100888"/>
                  </a:lnTo>
                  <a:lnTo>
                    <a:pt x="167246" y="77457"/>
                  </a:lnTo>
                  <a:lnTo>
                    <a:pt x="257200" y="77457"/>
                  </a:lnTo>
                  <a:lnTo>
                    <a:pt x="257365" y="75971"/>
                  </a:lnTo>
                  <a:lnTo>
                    <a:pt x="257416" y="66751"/>
                  </a:lnTo>
                  <a:close/>
                </a:path>
                <a:path w="624840" h="132715">
                  <a:moveTo>
                    <a:pt x="467804" y="45732"/>
                  </a:moveTo>
                  <a:lnTo>
                    <a:pt x="449732" y="8394"/>
                  </a:lnTo>
                  <a:lnTo>
                    <a:pt x="431165" y="711"/>
                  </a:lnTo>
                  <a:lnTo>
                    <a:pt x="413397" y="711"/>
                  </a:lnTo>
                  <a:lnTo>
                    <a:pt x="405511" y="2616"/>
                  </a:lnTo>
                  <a:lnTo>
                    <a:pt x="392544" y="10274"/>
                  </a:lnTo>
                  <a:lnTo>
                    <a:pt x="387235" y="15417"/>
                  </a:lnTo>
                  <a:lnTo>
                    <a:pt x="383082" y="21894"/>
                  </a:lnTo>
                  <a:lnTo>
                    <a:pt x="379590" y="15074"/>
                  </a:lnTo>
                  <a:lnTo>
                    <a:pt x="374738" y="9842"/>
                  </a:lnTo>
                  <a:lnTo>
                    <a:pt x="362267" y="2540"/>
                  </a:lnTo>
                  <a:lnTo>
                    <a:pt x="354672" y="711"/>
                  </a:lnTo>
                  <a:lnTo>
                    <a:pt x="341045" y="711"/>
                  </a:lnTo>
                  <a:lnTo>
                    <a:pt x="308571" y="21399"/>
                  </a:lnTo>
                  <a:lnTo>
                    <a:pt x="308076" y="21399"/>
                  </a:lnTo>
                  <a:lnTo>
                    <a:pt x="308076" y="4203"/>
                  </a:lnTo>
                  <a:lnTo>
                    <a:pt x="268452" y="4203"/>
                  </a:lnTo>
                  <a:lnTo>
                    <a:pt x="268452" y="128295"/>
                  </a:lnTo>
                  <a:lnTo>
                    <a:pt x="309575" y="128295"/>
                  </a:lnTo>
                  <a:lnTo>
                    <a:pt x="309575" y="53543"/>
                  </a:lnTo>
                  <a:lnTo>
                    <a:pt x="311353" y="47231"/>
                  </a:lnTo>
                  <a:lnTo>
                    <a:pt x="318490" y="36931"/>
                  </a:lnTo>
                  <a:lnTo>
                    <a:pt x="323519" y="34353"/>
                  </a:lnTo>
                  <a:lnTo>
                    <a:pt x="336143" y="34353"/>
                  </a:lnTo>
                  <a:lnTo>
                    <a:pt x="340639" y="36436"/>
                  </a:lnTo>
                  <a:lnTo>
                    <a:pt x="346278" y="44729"/>
                  </a:lnTo>
                  <a:lnTo>
                    <a:pt x="347700" y="50393"/>
                  </a:lnTo>
                  <a:lnTo>
                    <a:pt x="347700" y="128295"/>
                  </a:lnTo>
                  <a:lnTo>
                    <a:pt x="388569" y="128295"/>
                  </a:lnTo>
                  <a:lnTo>
                    <a:pt x="388569" y="57772"/>
                  </a:lnTo>
                  <a:lnTo>
                    <a:pt x="388975" y="54419"/>
                  </a:lnTo>
                  <a:lnTo>
                    <a:pt x="405765" y="34353"/>
                  </a:lnTo>
                  <a:lnTo>
                    <a:pt x="412902" y="34353"/>
                  </a:lnTo>
                  <a:lnTo>
                    <a:pt x="426935" y="57023"/>
                  </a:lnTo>
                  <a:lnTo>
                    <a:pt x="426935" y="128295"/>
                  </a:lnTo>
                  <a:lnTo>
                    <a:pt x="467804" y="128295"/>
                  </a:lnTo>
                  <a:lnTo>
                    <a:pt x="467804" y="45732"/>
                  </a:lnTo>
                  <a:close/>
                </a:path>
                <a:path w="624840" h="132715">
                  <a:moveTo>
                    <a:pt x="624611" y="12623"/>
                  </a:moveTo>
                  <a:lnTo>
                    <a:pt x="622757" y="6134"/>
                  </a:lnTo>
                  <a:lnTo>
                    <a:pt x="619328" y="0"/>
                  </a:lnTo>
                  <a:lnTo>
                    <a:pt x="615950" y="5270"/>
                  </a:lnTo>
                  <a:lnTo>
                    <a:pt x="611809" y="10350"/>
                  </a:lnTo>
                  <a:lnTo>
                    <a:pt x="606933" y="15214"/>
                  </a:lnTo>
                  <a:lnTo>
                    <a:pt x="601357" y="19850"/>
                  </a:lnTo>
                  <a:lnTo>
                    <a:pt x="593077" y="35077"/>
                  </a:lnTo>
                  <a:lnTo>
                    <a:pt x="570547" y="50050"/>
                  </a:lnTo>
                  <a:lnTo>
                    <a:pt x="535495" y="61455"/>
                  </a:lnTo>
                  <a:lnTo>
                    <a:pt x="489610" y="65989"/>
                  </a:lnTo>
                  <a:lnTo>
                    <a:pt x="489610" y="89192"/>
                  </a:lnTo>
                  <a:lnTo>
                    <a:pt x="542163" y="83705"/>
                  </a:lnTo>
                  <a:lnTo>
                    <a:pt x="585063" y="68732"/>
                  </a:lnTo>
                  <a:lnTo>
                    <a:pt x="613994" y="46532"/>
                  </a:lnTo>
                  <a:lnTo>
                    <a:pt x="624611" y="19329"/>
                  </a:lnTo>
                  <a:lnTo>
                    <a:pt x="624611" y="12623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87649" y="247624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202933" y="29616"/>
                  </a:moveTo>
                  <a:lnTo>
                    <a:pt x="155663" y="7150"/>
                  </a:lnTo>
                  <a:lnTo>
                    <a:pt x="96126" y="0"/>
                  </a:lnTo>
                  <a:lnTo>
                    <a:pt x="68681" y="1447"/>
                  </a:lnTo>
                  <a:lnTo>
                    <a:pt x="43129" y="5588"/>
                  </a:lnTo>
                  <a:lnTo>
                    <a:pt x="20053" y="12141"/>
                  </a:lnTo>
                  <a:lnTo>
                    <a:pt x="0" y="20815"/>
                  </a:lnTo>
                  <a:lnTo>
                    <a:pt x="26301" y="34569"/>
                  </a:lnTo>
                  <a:lnTo>
                    <a:pt x="42113" y="29718"/>
                  </a:lnTo>
                  <a:lnTo>
                    <a:pt x="59258" y="26149"/>
                  </a:lnTo>
                  <a:lnTo>
                    <a:pt x="77381" y="23964"/>
                  </a:lnTo>
                  <a:lnTo>
                    <a:pt x="96126" y="23215"/>
                  </a:lnTo>
                  <a:lnTo>
                    <a:pt x="126707" y="25158"/>
                  </a:lnTo>
                  <a:lnTo>
                    <a:pt x="153085" y="30429"/>
                  </a:lnTo>
                  <a:lnTo>
                    <a:pt x="174828" y="38125"/>
                  </a:lnTo>
                  <a:lnTo>
                    <a:pt x="191452" y="47396"/>
                  </a:lnTo>
                  <a:lnTo>
                    <a:pt x="198158" y="42176"/>
                  </a:lnTo>
                  <a:lnTo>
                    <a:pt x="202933" y="36385"/>
                  </a:lnTo>
                  <a:lnTo>
                    <a:pt x="202933" y="29616"/>
                  </a:lnTo>
                  <a:close/>
                </a:path>
                <a:path w="231140" h="140335">
                  <a:moveTo>
                    <a:pt x="231127" y="63144"/>
                  </a:moveTo>
                  <a:lnTo>
                    <a:pt x="229260" y="56654"/>
                  </a:lnTo>
                  <a:lnTo>
                    <a:pt x="225844" y="50520"/>
                  </a:lnTo>
                  <a:lnTo>
                    <a:pt x="222465" y="55803"/>
                  </a:lnTo>
                  <a:lnTo>
                    <a:pt x="218325" y="60883"/>
                  </a:lnTo>
                  <a:lnTo>
                    <a:pt x="213448" y="65747"/>
                  </a:lnTo>
                  <a:lnTo>
                    <a:pt x="207873" y="70370"/>
                  </a:lnTo>
                  <a:lnTo>
                    <a:pt x="199593" y="85598"/>
                  </a:lnTo>
                  <a:lnTo>
                    <a:pt x="177063" y="100571"/>
                  </a:lnTo>
                  <a:lnTo>
                    <a:pt x="142011" y="111975"/>
                  </a:lnTo>
                  <a:lnTo>
                    <a:pt x="96126" y="116509"/>
                  </a:lnTo>
                  <a:lnTo>
                    <a:pt x="96126" y="139712"/>
                  </a:lnTo>
                  <a:lnTo>
                    <a:pt x="148678" y="134226"/>
                  </a:lnTo>
                  <a:lnTo>
                    <a:pt x="191579" y="119265"/>
                  </a:lnTo>
                  <a:lnTo>
                    <a:pt x="220510" y="97053"/>
                  </a:lnTo>
                  <a:lnTo>
                    <a:pt x="231127" y="69850"/>
                  </a:lnTo>
                  <a:lnTo>
                    <a:pt x="231127" y="63144"/>
                  </a:lnTo>
                  <a:close/>
                </a:path>
              </a:pathLst>
            </a:custGeom>
            <a:solidFill>
              <a:srgbClr val="1863A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9587661" y="286298"/>
              <a:ext cx="181610" cy="34925"/>
            </a:xfrm>
            <a:custGeom>
              <a:avLst/>
              <a:gdLst/>
              <a:ahLst/>
              <a:cxnLst/>
              <a:rect l="l" t="t" r="r" b="b"/>
              <a:pathLst>
                <a:path w="181609" h="34925">
                  <a:moveTo>
                    <a:pt x="96113" y="0"/>
                  </a:moveTo>
                  <a:lnTo>
                    <a:pt x="68667" y="1446"/>
                  </a:lnTo>
                  <a:lnTo>
                    <a:pt x="43127" y="5592"/>
                  </a:lnTo>
                  <a:lnTo>
                    <a:pt x="20052" y="12146"/>
                  </a:lnTo>
                  <a:lnTo>
                    <a:pt x="0" y="20815"/>
                  </a:lnTo>
                  <a:lnTo>
                    <a:pt x="26301" y="34569"/>
                  </a:lnTo>
                  <a:lnTo>
                    <a:pt x="42103" y="29714"/>
                  </a:lnTo>
                  <a:lnTo>
                    <a:pt x="59245" y="26154"/>
                  </a:lnTo>
                  <a:lnTo>
                    <a:pt x="77368" y="23962"/>
                  </a:lnTo>
                  <a:lnTo>
                    <a:pt x="96113" y="23215"/>
                  </a:lnTo>
                  <a:lnTo>
                    <a:pt x="109665" y="23591"/>
                  </a:lnTo>
                  <a:lnTo>
                    <a:pt x="122489" y="24669"/>
                  </a:lnTo>
                  <a:lnTo>
                    <a:pt x="134559" y="26376"/>
                  </a:lnTo>
                  <a:lnTo>
                    <a:pt x="145846" y="28638"/>
                  </a:lnTo>
                  <a:lnTo>
                    <a:pt x="153803" y="26557"/>
                  </a:lnTo>
                  <a:lnTo>
                    <a:pt x="161415" y="24166"/>
                  </a:lnTo>
                  <a:lnTo>
                    <a:pt x="168644" y="21467"/>
                  </a:lnTo>
                  <a:lnTo>
                    <a:pt x="179158" y="16611"/>
                  </a:lnTo>
                  <a:lnTo>
                    <a:pt x="180987" y="15595"/>
                  </a:lnTo>
                  <a:lnTo>
                    <a:pt x="162470" y="9054"/>
                  </a:lnTo>
                  <a:lnTo>
                    <a:pt x="141927" y="4149"/>
                  </a:lnTo>
                  <a:lnTo>
                    <a:pt x="119696" y="1068"/>
                  </a:lnTo>
                  <a:lnTo>
                    <a:pt x="96113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9587647" y="208934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96138" y="0"/>
                  </a:moveTo>
                  <a:lnTo>
                    <a:pt x="68685" y="1445"/>
                  </a:lnTo>
                  <a:lnTo>
                    <a:pt x="43140" y="5587"/>
                  </a:lnTo>
                  <a:lnTo>
                    <a:pt x="20059" y="12140"/>
                  </a:lnTo>
                  <a:lnTo>
                    <a:pt x="0" y="20815"/>
                  </a:lnTo>
                  <a:lnTo>
                    <a:pt x="26314" y="34569"/>
                  </a:lnTo>
                  <a:lnTo>
                    <a:pt x="42116" y="29714"/>
                  </a:lnTo>
                  <a:lnTo>
                    <a:pt x="59259" y="26154"/>
                  </a:lnTo>
                  <a:lnTo>
                    <a:pt x="77386" y="23962"/>
                  </a:lnTo>
                  <a:lnTo>
                    <a:pt x="96138" y="23215"/>
                  </a:lnTo>
                  <a:lnTo>
                    <a:pt x="142391" y="27828"/>
                  </a:lnTo>
                  <a:lnTo>
                    <a:pt x="177614" y="39404"/>
                  </a:lnTo>
                  <a:lnTo>
                    <a:pt x="200043" y="54548"/>
                  </a:lnTo>
                  <a:lnTo>
                    <a:pt x="207911" y="69862"/>
                  </a:lnTo>
                  <a:lnTo>
                    <a:pt x="200043" y="85177"/>
                  </a:lnTo>
                  <a:lnTo>
                    <a:pt x="177614" y="100320"/>
                  </a:lnTo>
                  <a:lnTo>
                    <a:pt x="142391" y="111896"/>
                  </a:lnTo>
                  <a:lnTo>
                    <a:pt x="96138" y="116509"/>
                  </a:lnTo>
                  <a:lnTo>
                    <a:pt x="96138" y="139725"/>
                  </a:lnTo>
                  <a:lnTo>
                    <a:pt x="148681" y="134235"/>
                  </a:lnTo>
                  <a:lnTo>
                    <a:pt x="191589" y="119262"/>
                  </a:lnTo>
                  <a:lnTo>
                    <a:pt x="220518" y="97055"/>
                  </a:lnTo>
                  <a:lnTo>
                    <a:pt x="231127" y="69862"/>
                  </a:lnTo>
                  <a:lnTo>
                    <a:pt x="220518" y="42669"/>
                  </a:lnTo>
                  <a:lnTo>
                    <a:pt x="191589" y="20462"/>
                  </a:lnTo>
                  <a:lnTo>
                    <a:pt x="148681" y="5490"/>
                  </a:lnTo>
                  <a:lnTo>
                    <a:pt x="96138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068827" y="2022871"/>
            <a:ext cx="203386" cy="317126"/>
            <a:chOff x="465071" y="2292587"/>
            <a:chExt cx="230504" cy="359410"/>
          </a:xfrm>
        </p:grpSpPr>
        <p:sp>
          <p:nvSpPr>
            <p:cNvPr id="48" name="object 48"/>
            <p:cNvSpPr/>
            <p:nvPr/>
          </p:nvSpPr>
          <p:spPr>
            <a:xfrm>
              <a:off x="488469" y="2335527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57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488467" y="2315968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5071" y="2292587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6"/>
                  </a:lnTo>
                  <a:lnTo>
                    <a:pt x="6853" y="6846"/>
                  </a:lnTo>
                  <a:lnTo>
                    <a:pt x="1838" y="14278"/>
                  </a:lnTo>
                  <a:lnTo>
                    <a:pt x="0" y="23380"/>
                  </a:lnTo>
                  <a:lnTo>
                    <a:pt x="1838" y="32484"/>
                  </a:lnTo>
                  <a:lnTo>
                    <a:pt x="6853" y="39920"/>
                  </a:lnTo>
                  <a:lnTo>
                    <a:pt x="14289" y="44935"/>
                  </a:lnTo>
                  <a:lnTo>
                    <a:pt x="23393" y="46774"/>
                  </a:lnTo>
                  <a:lnTo>
                    <a:pt x="32497" y="44935"/>
                  </a:lnTo>
                  <a:lnTo>
                    <a:pt x="39933" y="39920"/>
                  </a:lnTo>
                  <a:lnTo>
                    <a:pt x="44947" y="32484"/>
                  </a:lnTo>
                  <a:lnTo>
                    <a:pt x="46786" y="23380"/>
                  </a:lnTo>
                  <a:lnTo>
                    <a:pt x="44947" y="14278"/>
                  </a:lnTo>
                  <a:lnTo>
                    <a:pt x="39933" y="6846"/>
                  </a:lnTo>
                  <a:lnTo>
                    <a:pt x="32497" y="1836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068827" y="3151361"/>
            <a:ext cx="203386" cy="317126"/>
            <a:chOff x="465071" y="3571542"/>
            <a:chExt cx="230504" cy="359410"/>
          </a:xfrm>
        </p:grpSpPr>
        <p:sp>
          <p:nvSpPr>
            <p:cNvPr id="52" name="object 52"/>
            <p:cNvSpPr/>
            <p:nvPr/>
          </p:nvSpPr>
          <p:spPr>
            <a:xfrm>
              <a:off x="488469" y="3614493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57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488467" y="3594935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465071" y="3571542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7"/>
                  </a:lnTo>
                  <a:lnTo>
                    <a:pt x="6853" y="6848"/>
                  </a:lnTo>
                  <a:lnTo>
                    <a:pt x="1838" y="14283"/>
                  </a:lnTo>
                  <a:lnTo>
                    <a:pt x="0" y="23393"/>
                  </a:lnTo>
                  <a:lnTo>
                    <a:pt x="1838" y="32495"/>
                  </a:lnTo>
                  <a:lnTo>
                    <a:pt x="6853" y="39927"/>
                  </a:lnTo>
                  <a:lnTo>
                    <a:pt x="14289" y="44937"/>
                  </a:lnTo>
                  <a:lnTo>
                    <a:pt x="23393" y="46774"/>
                  </a:lnTo>
                  <a:lnTo>
                    <a:pt x="32497" y="44937"/>
                  </a:lnTo>
                  <a:lnTo>
                    <a:pt x="39933" y="39927"/>
                  </a:lnTo>
                  <a:lnTo>
                    <a:pt x="44947" y="32495"/>
                  </a:lnTo>
                  <a:lnTo>
                    <a:pt x="46786" y="23393"/>
                  </a:lnTo>
                  <a:lnTo>
                    <a:pt x="44947" y="14283"/>
                  </a:lnTo>
                  <a:lnTo>
                    <a:pt x="39933" y="6848"/>
                  </a:lnTo>
                  <a:lnTo>
                    <a:pt x="32497" y="1837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068827" y="3911861"/>
            <a:ext cx="203386" cy="317126"/>
            <a:chOff x="465071" y="4433442"/>
            <a:chExt cx="230504" cy="359410"/>
          </a:xfrm>
        </p:grpSpPr>
        <p:sp>
          <p:nvSpPr>
            <p:cNvPr id="56" name="object 56"/>
            <p:cNvSpPr/>
            <p:nvPr/>
          </p:nvSpPr>
          <p:spPr>
            <a:xfrm>
              <a:off x="488469" y="4476394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57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488467" y="4456836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465071" y="4433442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8"/>
                  </a:lnTo>
                  <a:lnTo>
                    <a:pt x="6853" y="6853"/>
                  </a:lnTo>
                  <a:lnTo>
                    <a:pt x="1838" y="14289"/>
                  </a:lnTo>
                  <a:lnTo>
                    <a:pt x="0" y="23393"/>
                  </a:lnTo>
                  <a:lnTo>
                    <a:pt x="1838" y="32497"/>
                  </a:lnTo>
                  <a:lnTo>
                    <a:pt x="6853" y="39933"/>
                  </a:lnTo>
                  <a:lnTo>
                    <a:pt x="14289" y="44947"/>
                  </a:lnTo>
                  <a:lnTo>
                    <a:pt x="23393" y="46786"/>
                  </a:lnTo>
                  <a:lnTo>
                    <a:pt x="32497" y="44947"/>
                  </a:lnTo>
                  <a:lnTo>
                    <a:pt x="39933" y="39933"/>
                  </a:lnTo>
                  <a:lnTo>
                    <a:pt x="44947" y="32497"/>
                  </a:lnTo>
                  <a:lnTo>
                    <a:pt x="46786" y="23393"/>
                  </a:lnTo>
                  <a:lnTo>
                    <a:pt x="44947" y="14289"/>
                  </a:lnTo>
                  <a:lnTo>
                    <a:pt x="39933" y="6853"/>
                  </a:lnTo>
                  <a:lnTo>
                    <a:pt x="32497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068827" y="4629153"/>
            <a:ext cx="203386" cy="317126"/>
            <a:chOff x="465071" y="5246373"/>
            <a:chExt cx="230504" cy="359410"/>
          </a:xfrm>
        </p:grpSpPr>
        <p:sp>
          <p:nvSpPr>
            <p:cNvPr id="60" name="object 60"/>
            <p:cNvSpPr/>
            <p:nvPr/>
          </p:nvSpPr>
          <p:spPr>
            <a:xfrm>
              <a:off x="488469" y="5289325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57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488467" y="5269767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465071" y="5246373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8"/>
                  </a:lnTo>
                  <a:lnTo>
                    <a:pt x="6853" y="6853"/>
                  </a:lnTo>
                  <a:lnTo>
                    <a:pt x="1838" y="14289"/>
                  </a:lnTo>
                  <a:lnTo>
                    <a:pt x="0" y="23393"/>
                  </a:lnTo>
                  <a:lnTo>
                    <a:pt x="1838" y="32495"/>
                  </a:lnTo>
                  <a:lnTo>
                    <a:pt x="6853" y="39927"/>
                  </a:lnTo>
                  <a:lnTo>
                    <a:pt x="14289" y="44937"/>
                  </a:lnTo>
                  <a:lnTo>
                    <a:pt x="23393" y="46774"/>
                  </a:lnTo>
                  <a:lnTo>
                    <a:pt x="32497" y="44937"/>
                  </a:lnTo>
                  <a:lnTo>
                    <a:pt x="39933" y="39927"/>
                  </a:lnTo>
                  <a:lnTo>
                    <a:pt x="44947" y="32495"/>
                  </a:lnTo>
                  <a:lnTo>
                    <a:pt x="46786" y="23393"/>
                  </a:lnTo>
                  <a:lnTo>
                    <a:pt x="44947" y="14289"/>
                  </a:lnTo>
                  <a:lnTo>
                    <a:pt x="39933" y="6853"/>
                  </a:lnTo>
                  <a:lnTo>
                    <a:pt x="32497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068827" y="5237848"/>
            <a:ext cx="203386" cy="317126"/>
            <a:chOff x="465071" y="5936228"/>
            <a:chExt cx="230504" cy="359410"/>
          </a:xfrm>
        </p:grpSpPr>
        <p:sp>
          <p:nvSpPr>
            <p:cNvPr id="64" name="object 64"/>
            <p:cNvSpPr/>
            <p:nvPr/>
          </p:nvSpPr>
          <p:spPr>
            <a:xfrm>
              <a:off x="488469" y="5979180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57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488467" y="5959622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465071" y="5936228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89" y="1838"/>
                  </a:lnTo>
                  <a:lnTo>
                    <a:pt x="6853" y="6853"/>
                  </a:lnTo>
                  <a:lnTo>
                    <a:pt x="1838" y="14289"/>
                  </a:lnTo>
                  <a:lnTo>
                    <a:pt x="0" y="23393"/>
                  </a:lnTo>
                  <a:lnTo>
                    <a:pt x="1838" y="32497"/>
                  </a:lnTo>
                  <a:lnTo>
                    <a:pt x="6853" y="39933"/>
                  </a:lnTo>
                  <a:lnTo>
                    <a:pt x="14289" y="44947"/>
                  </a:lnTo>
                  <a:lnTo>
                    <a:pt x="23393" y="46786"/>
                  </a:lnTo>
                  <a:lnTo>
                    <a:pt x="32497" y="44947"/>
                  </a:lnTo>
                  <a:lnTo>
                    <a:pt x="39933" y="39933"/>
                  </a:lnTo>
                  <a:lnTo>
                    <a:pt x="44947" y="32497"/>
                  </a:lnTo>
                  <a:lnTo>
                    <a:pt x="46786" y="23393"/>
                  </a:lnTo>
                  <a:lnTo>
                    <a:pt x="44947" y="14289"/>
                  </a:lnTo>
                  <a:lnTo>
                    <a:pt x="39933" y="6853"/>
                  </a:lnTo>
                  <a:lnTo>
                    <a:pt x="32497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2068827" y="5834672"/>
            <a:ext cx="203386" cy="317126"/>
            <a:chOff x="465071" y="6612628"/>
            <a:chExt cx="230504" cy="359410"/>
          </a:xfrm>
        </p:grpSpPr>
        <p:sp>
          <p:nvSpPr>
            <p:cNvPr id="68" name="object 68"/>
            <p:cNvSpPr/>
            <p:nvPr/>
          </p:nvSpPr>
          <p:spPr>
            <a:xfrm>
              <a:off x="488469" y="6655579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4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57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488467" y="6636021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5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465071" y="6612628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90">
                  <a:moveTo>
                    <a:pt x="23393" y="0"/>
                  </a:moveTo>
                  <a:lnTo>
                    <a:pt x="14289" y="1838"/>
                  </a:lnTo>
                  <a:lnTo>
                    <a:pt x="6853" y="6853"/>
                  </a:lnTo>
                  <a:lnTo>
                    <a:pt x="1838" y="14289"/>
                  </a:lnTo>
                  <a:lnTo>
                    <a:pt x="0" y="23393"/>
                  </a:lnTo>
                  <a:lnTo>
                    <a:pt x="1838" y="32497"/>
                  </a:lnTo>
                  <a:lnTo>
                    <a:pt x="6853" y="39933"/>
                  </a:lnTo>
                  <a:lnTo>
                    <a:pt x="14289" y="44947"/>
                  </a:lnTo>
                  <a:lnTo>
                    <a:pt x="23393" y="46786"/>
                  </a:lnTo>
                  <a:lnTo>
                    <a:pt x="32497" y="44947"/>
                  </a:lnTo>
                  <a:lnTo>
                    <a:pt x="39933" y="39933"/>
                  </a:lnTo>
                  <a:lnTo>
                    <a:pt x="44947" y="32497"/>
                  </a:lnTo>
                  <a:lnTo>
                    <a:pt x="46786" y="23393"/>
                  </a:lnTo>
                  <a:lnTo>
                    <a:pt x="44947" y="14289"/>
                  </a:lnTo>
                  <a:lnTo>
                    <a:pt x="39933" y="6853"/>
                  </a:lnTo>
                  <a:lnTo>
                    <a:pt x="32497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6972235" y="1723420"/>
            <a:ext cx="1340784" cy="1340784"/>
            <a:chOff x="6022266" y="1953209"/>
            <a:chExt cx="1519555" cy="1519555"/>
          </a:xfrm>
        </p:grpSpPr>
        <p:sp>
          <p:nvSpPr>
            <p:cNvPr id="72" name="object 72"/>
            <p:cNvSpPr/>
            <p:nvPr/>
          </p:nvSpPr>
          <p:spPr>
            <a:xfrm>
              <a:off x="6022266" y="1953209"/>
              <a:ext cx="1519555" cy="1519555"/>
            </a:xfrm>
            <a:custGeom>
              <a:avLst/>
              <a:gdLst/>
              <a:ahLst/>
              <a:cxnLst/>
              <a:rect l="l" t="t" r="r" b="b"/>
              <a:pathLst>
                <a:path w="1519554" h="1519554">
                  <a:moveTo>
                    <a:pt x="759536" y="0"/>
                  </a:moveTo>
                  <a:lnTo>
                    <a:pt x="711501" y="1494"/>
                  </a:lnTo>
                  <a:lnTo>
                    <a:pt x="664261" y="5917"/>
                  </a:lnTo>
                  <a:lnTo>
                    <a:pt x="617903" y="13181"/>
                  </a:lnTo>
                  <a:lnTo>
                    <a:pt x="572518" y="23196"/>
                  </a:lnTo>
                  <a:lnTo>
                    <a:pt x="528193" y="35874"/>
                  </a:lnTo>
                  <a:lnTo>
                    <a:pt x="485018" y="51125"/>
                  </a:lnTo>
                  <a:lnTo>
                    <a:pt x="443082" y="68860"/>
                  </a:lnTo>
                  <a:lnTo>
                    <a:pt x="402474" y="88991"/>
                  </a:lnTo>
                  <a:lnTo>
                    <a:pt x="363282" y="111428"/>
                  </a:lnTo>
                  <a:lnTo>
                    <a:pt x="325596" y="136082"/>
                  </a:lnTo>
                  <a:lnTo>
                    <a:pt x="289505" y="162865"/>
                  </a:lnTo>
                  <a:lnTo>
                    <a:pt x="255097" y="191688"/>
                  </a:lnTo>
                  <a:lnTo>
                    <a:pt x="222462" y="222461"/>
                  </a:lnTo>
                  <a:lnTo>
                    <a:pt x="191689" y="255095"/>
                  </a:lnTo>
                  <a:lnTo>
                    <a:pt x="162866" y="289502"/>
                  </a:lnTo>
                  <a:lnTo>
                    <a:pt x="136083" y="325593"/>
                  </a:lnTo>
                  <a:lnTo>
                    <a:pt x="111428" y="363278"/>
                  </a:lnTo>
                  <a:lnTo>
                    <a:pt x="88991" y="402469"/>
                  </a:lnTo>
                  <a:lnTo>
                    <a:pt x="68860" y="443077"/>
                  </a:lnTo>
                  <a:lnTo>
                    <a:pt x="51125" y="485012"/>
                  </a:lnTo>
                  <a:lnTo>
                    <a:pt x="35874" y="528186"/>
                  </a:lnTo>
                  <a:lnTo>
                    <a:pt x="23196" y="572510"/>
                  </a:lnTo>
                  <a:lnTo>
                    <a:pt x="13181" y="617895"/>
                  </a:lnTo>
                  <a:lnTo>
                    <a:pt x="5917" y="664251"/>
                  </a:lnTo>
                  <a:lnTo>
                    <a:pt x="1494" y="711490"/>
                  </a:lnTo>
                  <a:lnTo>
                    <a:pt x="0" y="759523"/>
                  </a:lnTo>
                  <a:lnTo>
                    <a:pt x="1494" y="807557"/>
                  </a:lnTo>
                  <a:lnTo>
                    <a:pt x="5917" y="854798"/>
                  </a:lnTo>
                  <a:lnTo>
                    <a:pt x="13181" y="901155"/>
                  </a:lnTo>
                  <a:lnTo>
                    <a:pt x="23196" y="946541"/>
                  </a:lnTo>
                  <a:lnTo>
                    <a:pt x="35874" y="990866"/>
                  </a:lnTo>
                  <a:lnTo>
                    <a:pt x="51125" y="1034041"/>
                  </a:lnTo>
                  <a:lnTo>
                    <a:pt x="68860" y="1075977"/>
                  </a:lnTo>
                  <a:lnTo>
                    <a:pt x="88991" y="1116585"/>
                  </a:lnTo>
                  <a:lnTo>
                    <a:pt x="111428" y="1155777"/>
                  </a:lnTo>
                  <a:lnTo>
                    <a:pt x="136083" y="1193463"/>
                  </a:lnTo>
                  <a:lnTo>
                    <a:pt x="162866" y="1229554"/>
                  </a:lnTo>
                  <a:lnTo>
                    <a:pt x="191689" y="1263962"/>
                  </a:lnTo>
                  <a:lnTo>
                    <a:pt x="222462" y="1296596"/>
                  </a:lnTo>
                  <a:lnTo>
                    <a:pt x="255097" y="1327370"/>
                  </a:lnTo>
                  <a:lnTo>
                    <a:pt x="289505" y="1356193"/>
                  </a:lnTo>
                  <a:lnTo>
                    <a:pt x="325596" y="1382976"/>
                  </a:lnTo>
                  <a:lnTo>
                    <a:pt x="363282" y="1407631"/>
                  </a:lnTo>
                  <a:lnTo>
                    <a:pt x="402474" y="1430068"/>
                  </a:lnTo>
                  <a:lnTo>
                    <a:pt x="443082" y="1450199"/>
                  </a:lnTo>
                  <a:lnTo>
                    <a:pt x="485018" y="1467934"/>
                  </a:lnTo>
                  <a:lnTo>
                    <a:pt x="528193" y="1483185"/>
                  </a:lnTo>
                  <a:lnTo>
                    <a:pt x="572518" y="1495862"/>
                  </a:lnTo>
                  <a:lnTo>
                    <a:pt x="617903" y="1505877"/>
                  </a:lnTo>
                  <a:lnTo>
                    <a:pt x="664261" y="1513141"/>
                  </a:lnTo>
                  <a:lnTo>
                    <a:pt x="711501" y="1517565"/>
                  </a:lnTo>
                  <a:lnTo>
                    <a:pt x="759536" y="1519059"/>
                  </a:lnTo>
                  <a:lnTo>
                    <a:pt x="807570" y="1517565"/>
                  </a:lnTo>
                  <a:lnTo>
                    <a:pt x="854810" y="1513141"/>
                  </a:lnTo>
                  <a:lnTo>
                    <a:pt x="901167" y="1505877"/>
                  </a:lnTo>
                  <a:lnTo>
                    <a:pt x="946553" y="1495862"/>
                  </a:lnTo>
                  <a:lnTo>
                    <a:pt x="990877" y="1483185"/>
                  </a:lnTo>
                  <a:lnTo>
                    <a:pt x="1034052" y="1467934"/>
                  </a:lnTo>
                  <a:lnTo>
                    <a:pt x="1075987" y="1450199"/>
                  </a:lnTo>
                  <a:lnTo>
                    <a:pt x="1116595" y="1430068"/>
                  </a:lnTo>
                  <a:lnTo>
                    <a:pt x="1155786" y="1407631"/>
                  </a:lnTo>
                  <a:lnTo>
                    <a:pt x="1193471" y="1382976"/>
                  </a:lnTo>
                  <a:lnTo>
                    <a:pt x="1229562" y="1356193"/>
                  </a:lnTo>
                  <a:lnTo>
                    <a:pt x="1263969" y="1327370"/>
                  </a:lnTo>
                  <a:lnTo>
                    <a:pt x="1296603" y="1296596"/>
                  </a:lnTo>
                  <a:lnTo>
                    <a:pt x="1327375" y="1263962"/>
                  </a:lnTo>
                  <a:lnTo>
                    <a:pt x="1356198" y="1229554"/>
                  </a:lnTo>
                  <a:lnTo>
                    <a:pt x="1382980" y="1193463"/>
                  </a:lnTo>
                  <a:lnTo>
                    <a:pt x="1407634" y="1155777"/>
                  </a:lnTo>
                  <a:lnTo>
                    <a:pt x="1430071" y="1116585"/>
                  </a:lnTo>
                  <a:lnTo>
                    <a:pt x="1450201" y="1075977"/>
                  </a:lnTo>
                  <a:lnTo>
                    <a:pt x="1467936" y="1034041"/>
                  </a:lnTo>
                  <a:lnTo>
                    <a:pt x="1483186" y="990866"/>
                  </a:lnTo>
                  <a:lnTo>
                    <a:pt x="1495863" y="946541"/>
                  </a:lnTo>
                  <a:lnTo>
                    <a:pt x="1505878" y="901155"/>
                  </a:lnTo>
                  <a:lnTo>
                    <a:pt x="1513142" y="854798"/>
                  </a:lnTo>
                  <a:lnTo>
                    <a:pt x="1517565" y="807557"/>
                  </a:lnTo>
                  <a:lnTo>
                    <a:pt x="1519059" y="759523"/>
                  </a:lnTo>
                  <a:lnTo>
                    <a:pt x="1517565" y="711490"/>
                  </a:lnTo>
                  <a:lnTo>
                    <a:pt x="1513142" y="664251"/>
                  </a:lnTo>
                  <a:lnTo>
                    <a:pt x="1505878" y="617895"/>
                  </a:lnTo>
                  <a:lnTo>
                    <a:pt x="1495863" y="572510"/>
                  </a:lnTo>
                  <a:lnTo>
                    <a:pt x="1483186" y="528186"/>
                  </a:lnTo>
                  <a:lnTo>
                    <a:pt x="1467936" y="485012"/>
                  </a:lnTo>
                  <a:lnTo>
                    <a:pt x="1450201" y="443077"/>
                  </a:lnTo>
                  <a:lnTo>
                    <a:pt x="1430071" y="402469"/>
                  </a:lnTo>
                  <a:lnTo>
                    <a:pt x="1407634" y="363278"/>
                  </a:lnTo>
                  <a:lnTo>
                    <a:pt x="1382980" y="325593"/>
                  </a:lnTo>
                  <a:lnTo>
                    <a:pt x="1356198" y="289502"/>
                  </a:lnTo>
                  <a:lnTo>
                    <a:pt x="1327375" y="255095"/>
                  </a:lnTo>
                  <a:lnTo>
                    <a:pt x="1296603" y="222461"/>
                  </a:lnTo>
                  <a:lnTo>
                    <a:pt x="1263969" y="191688"/>
                  </a:lnTo>
                  <a:lnTo>
                    <a:pt x="1229562" y="162865"/>
                  </a:lnTo>
                  <a:lnTo>
                    <a:pt x="1193471" y="136082"/>
                  </a:lnTo>
                  <a:lnTo>
                    <a:pt x="1155786" y="111428"/>
                  </a:lnTo>
                  <a:lnTo>
                    <a:pt x="1116595" y="88991"/>
                  </a:lnTo>
                  <a:lnTo>
                    <a:pt x="1075987" y="68860"/>
                  </a:lnTo>
                  <a:lnTo>
                    <a:pt x="1034052" y="51125"/>
                  </a:lnTo>
                  <a:lnTo>
                    <a:pt x="990877" y="35874"/>
                  </a:lnTo>
                  <a:lnTo>
                    <a:pt x="946553" y="23196"/>
                  </a:lnTo>
                  <a:lnTo>
                    <a:pt x="901167" y="13181"/>
                  </a:lnTo>
                  <a:lnTo>
                    <a:pt x="854810" y="5917"/>
                  </a:lnTo>
                  <a:lnTo>
                    <a:pt x="807570" y="1494"/>
                  </a:lnTo>
                  <a:lnTo>
                    <a:pt x="759536" y="0"/>
                  </a:lnTo>
                  <a:close/>
                </a:path>
              </a:pathLst>
            </a:custGeom>
            <a:solidFill>
              <a:srgbClr val="FF916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3" name="object 73"/>
            <p:cNvSpPr/>
            <p:nvPr/>
          </p:nvSpPr>
          <p:spPr>
            <a:xfrm>
              <a:off x="6772719" y="3182480"/>
              <a:ext cx="22860" cy="135255"/>
            </a:xfrm>
            <a:custGeom>
              <a:avLst/>
              <a:gdLst/>
              <a:ahLst/>
              <a:cxnLst/>
              <a:rect l="l" t="t" r="r" b="b"/>
              <a:pathLst>
                <a:path w="22859" h="135254">
                  <a:moveTo>
                    <a:pt x="22339" y="0"/>
                  </a:moveTo>
                  <a:lnTo>
                    <a:pt x="0" y="0"/>
                  </a:lnTo>
                  <a:lnTo>
                    <a:pt x="0" y="134670"/>
                  </a:lnTo>
                  <a:lnTo>
                    <a:pt x="22339" y="134670"/>
                  </a:lnTo>
                  <a:lnTo>
                    <a:pt x="22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4" name="object 74"/>
            <p:cNvSpPr/>
            <p:nvPr/>
          </p:nvSpPr>
          <p:spPr>
            <a:xfrm>
              <a:off x="6719457" y="329734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64439" y="0"/>
                  </a:moveTo>
                  <a:lnTo>
                    <a:pt x="39369" y="5039"/>
                  </a:lnTo>
                  <a:lnTo>
                    <a:pt x="18884" y="18792"/>
                  </a:lnTo>
                  <a:lnTo>
                    <a:pt x="5068" y="39208"/>
                  </a:lnTo>
                  <a:lnTo>
                    <a:pt x="0" y="64236"/>
                  </a:lnTo>
                  <a:lnTo>
                    <a:pt x="5068" y="89299"/>
                  </a:lnTo>
                  <a:lnTo>
                    <a:pt x="18884" y="109780"/>
                  </a:lnTo>
                  <a:lnTo>
                    <a:pt x="39369" y="123595"/>
                  </a:lnTo>
                  <a:lnTo>
                    <a:pt x="64439" y="128663"/>
                  </a:lnTo>
                  <a:lnTo>
                    <a:pt x="89465" y="123595"/>
                  </a:lnTo>
                  <a:lnTo>
                    <a:pt x="109899" y="109780"/>
                  </a:lnTo>
                  <a:lnTo>
                    <a:pt x="115786" y="101028"/>
                  </a:lnTo>
                  <a:lnTo>
                    <a:pt x="64439" y="101028"/>
                  </a:lnTo>
                  <a:lnTo>
                    <a:pt x="50088" y="98153"/>
                  </a:lnTo>
                  <a:lnTo>
                    <a:pt x="38401" y="90295"/>
                  </a:lnTo>
                  <a:lnTo>
                    <a:pt x="30539" y="78606"/>
                  </a:lnTo>
                  <a:lnTo>
                    <a:pt x="27660" y="64236"/>
                  </a:lnTo>
                  <a:lnTo>
                    <a:pt x="30539" y="49973"/>
                  </a:lnTo>
                  <a:lnTo>
                    <a:pt x="38401" y="38295"/>
                  </a:lnTo>
                  <a:lnTo>
                    <a:pt x="50088" y="30405"/>
                  </a:lnTo>
                  <a:lnTo>
                    <a:pt x="64439" y="27508"/>
                  </a:lnTo>
                  <a:lnTo>
                    <a:pt x="115780" y="27508"/>
                  </a:lnTo>
                  <a:lnTo>
                    <a:pt x="109899" y="18792"/>
                  </a:lnTo>
                  <a:lnTo>
                    <a:pt x="89465" y="5039"/>
                  </a:lnTo>
                  <a:lnTo>
                    <a:pt x="64439" y="0"/>
                  </a:lnTo>
                  <a:close/>
                </a:path>
                <a:path w="128904" h="128904">
                  <a:moveTo>
                    <a:pt x="115780" y="27508"/>
                  </a:moveTo>
                  <a:lnTo>
                    <a:pt x="64439" y="27508"/>
                  </a:lnTo>
                  <a:lnTo>
                    <a:pt x="78760" y="30405"/>
                  </a:lnTo>
                  <a:lnTo>
                    <a:pt x="90441" y="38295"/>
                  </a:lnTo>
                  <a:lnTo>
                    <a:pt x="98310" y="49973"/>
                  </a:lnTo>
                  <a:lnTo>
                    <a:pt x="101193" y="64236"/>
                  </a:lnTo>
                  <a:lnTo>
                    <a:pt x="98310" y="78606"/>
                  </a:lnTo>
                  <a:lnTo>
                    <a:pt x="90441" y="90295"/>
                  </a:lnTo>
                  <a:lnTo>
                    <a:pt x="78760" y="98153"/>
                  </a:lnTo>
                  <a:lnTo>
                    <a:pt x="64439" y="101028"/>
                  </a:lnTo>
                  <a:lnTo>
                    <a:pt x="115786" y="101028"/>
                  </a:lnTo>
                  <a:lnTo>
                    <a:pt x="123675" y="89299"/>
                  </a:lnTo>
                  <a:lnTo>
                    <a:pt x="128727" y="64236"/>
                  </a:lnTo>
                  <a:lnTo>
                    <a:pt x="123675" y="39208"/>
                  </a:lnTo>
                  <a:lnTo>
                    <a:pt x="115780" y="27508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5" name="object 75"/>
            <p:cNvSpPr/>
            <p:nvPr/>
          </p:nvSpPr>
          <p:spPr>
            <a:xfrm>
              <a:off x="6206960" y="2028011"/>
              <a:ext cx="1154430" cy="1112520"/>
            </a:xfrm>
            <a:custGeom>
              <a:avLst/>
              <a:gdLst/>
              <a:ahLst/>
              <a:cxnLst/>
              <a:rect l="l" t="t" r="r" b="b"/>
              <a:pathLst>
                <a:path w="1154429" h="1112520">
                  <a:moveTo>
                    <a:pt x="882573" y="169138"/>
                  </a:moveTo>
                  <a:lnTo>
                    <a:pt x="576910" y="0"/>
                  </a:lnTo>
                  <a:lnTo>
                    <a:pt x="271246" y="169138"/>
                  </a:lnTo>
                  <a:lnTo>
                    <a:pt x="282079" y="188696"/>
                  </a:lnTo>
                  <a:lnTo>
                    <a:pt x="576910" y="25539"/>
                  </a:lnTo>
                  <a:lnTo>
                    <a:pt x="871753" y="188696"/>
                  </a:lnTo>
                  <a:lnTo>
                    <a:pt x="882573" y="169138"/>
                  </a:lnTo>
                  <a:close/>
                </a:path>
                <a:path w="1154429" h="1112520">
                  <a:moveTo>
                    <a:pt x="1153807" y="266014"/>
                  </a:moveTo>
                  <a:lnTo>
                    <a:pt x="0" y="266014"/>
                  </a:lnTo>
                  <a:lnTo>
                    <a:pt x="0" y="1111961"/>
                  </a:lnTo>
                  <a:lnTo>
                    <a:pt x="1153807" y="1111961"/>
                  </a:lnTo>
                  <a:lnTo>
                    <a:pt x="1153807" y="2660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6" name="object 76"/>
            <p:cNvSpPr/>
            <p:nvPr/>
          </p:nvSpPr>
          <p:spPr>
            <a:xfrm>
              <a:off x="6287757" y="2359672"/>
              <a:ext cx="992505" cy="715010"/>
            </a:xfrm>
            <a:custGeom>
              <a:avLst/>
              <a:gdLst/>
              <a:ahLst/>
              <a:cxnLst/>
              <a:rect l="l" t="t" r="r" b="b"/>
              <a:pathLst>
                <a:path w="992504" h="715010">
                  <a:moveTo>
                    <a:pt x="108204" y="296773"/>
                  </a:moveTo>
                  <a:lnTo>
                    <a:pt x="12" y="296773"/>
                  </a:lnTo>
                  <a:lnTo>
                    <a:pt x="12" y="315810"/>
                  </a:lnTo>
                  <a:lnTo>
                    <a:pt x="108204" y="315810"/>
                  </a:lnTo>
                  <a:lnTo>
                    <a:pt x="108204" y="296773"/>
                  </a:lnTo>
                  <a:close/>
                </a:path>
                <a:path w="992504" h="715010">
                  <a:moveTo>
                    <a:pt x="152831" y="127025"/>
                  </a:moveTo>
                  <a:lnTo>
                    <a:pt x="0" y="127025"/>
                  </a:lnTo>
                  <a:lnTo>
                    <a:pt x="0" y="146265"/>
                  </a:lnTo>
                  <a:lnTo>
                    <a:pt x="152831" y="146265"/>
                  </a:lnTo>
                  <a:lnTo>
                    <a:pt x="152831" y="127025"/>
                  </a:lnTo>
                  <a:close/>
                </a:path>
                <a:path w="992504" h="715010">
                  <a:moveTo>
                    <a:pt x="175044" y="42354"/>
                  </a:moveTo>
                  <a:lnTo>
                    <a:pt x="12" y="42354"/>
                  </a:lnTo>
                  <a:lnTo>
                    <a:pt x="12" y="61582"/>
                  </a:lnTo>
                  <a:lnTo>
                    <a:pt x="175044" y="61582"/>
                  </a:lnTo>
                  <a:lnTo>
                    <a:pt x="175044" y="42354"/>
                  </a:lnTo>
                  <a:close/>
                </a:path>
                <a:path w="992504" h="715010">
                  <a:moveTo>
                    <a:pt x="210858" y="169570"/>
                  </a:moveTo>
                  <a:lnTo>
                    <a:pt x="12" y="169570"/>
                  </a:lnTo>
                  <a:lnTo>
                    <a:pt x="12" y="188620"/>
                  </a:lnTo>
                  <a:lnTo>
                    <a:pt x="210858" y="188620"/>
                  </a:lnTo>
                  <a:lnTo>
                    <a:pt x="210858" y="169570"/>
                  </a:lnTo>
                  <a:close/>
                </a:path>
                <a:path w="992504" h="715010">
                  <a:moveTo>
                    <a:pt x="216636" y="0"/>
                  </a:moveTo>
                  <a:lnTo>
                    <a:pt x="12" y="0"/>
                  </a:lnTo>
                  <a:lnTo>
                    <a:pt x="12" y="19202"/>
                  </a:lnTo>
                  <a:lnTo>
                    <a:pt x="216636" y="19202"/>
                  </a:lnTo>
                  <a:lnTo>
                    <a:pt x="216636" y="0"/>
                  </a:lnTo>
                  <a:close/>
                </a:path>
                <a:path w="992504" h="715010">
                  <a:moveTo>
                    <a:pt x="240474" y="211912"/>
                  </a:moveTo>
                  <a:lnTo>
                    <a:pt x="0" y="211912"/>
                  </a:lnTo>
                  <a:lnTo>
                    <a:pt x="0" y="231101"/>
                  </a:lnTo>
                  <a:lnTo>
                    <a:pt x="240474" y="231101"/>
                  </a:lnTo>
                  <a:lnTo>
                    <a:pt x="240474" y="211912"/>
                  </a:lnTo>
                  <a:close/>
                </a:path>
                <a:path w="992504" h="715010">
                  <a:moveTo>
                    <a:pt x="315734" y="254266"/>
                  </a:moveTo>
                  <a:lnTo>
                    <a:pt x="12" y="254266"/>
                  </a:lnTo>
                  <a:lnTo>
                    <a:pt x="12" y="273265"/>
                  </a:lnTo>
                  <a:lnTo>
                    <a:pt x="315734" y="273265"/>
                  </a:lnTo>
                  <a:lnTo>
                    <a:pt x="315734" y="254266"/>
                  </a:lnTo>
                  <a:close/>
                </a:path>
                <a:path w="992504" h="715010">
                  <a:moveTo>
                    <a:pt x="350012" y="84899"/>
                  </a:moveTo>
                  <a:lnTo>
                    <a:pt x="0" y="84899"/>
                  </a:lnTo>
                  <a:lnTo>
                    <a:pt x="0" y="103924"/>
                  </a:lnTo>
                  <a:lnTo>
                    <a:pt x="350012" y="103924"/>
                  </a:lnTo>
                  <a:lnTo>
                    <a:pt x="350012" y="84899"/>
                  </a:lnTo>
                  <a:close/>
                </a:path>
                <a:path w="992504" h="715010">
                  <a:moveTo>
                    <a:pt x="705815" y="398843"/>
                  </a:moveTo>
                  <a:lnTo>
                    <a:pt x="465620" y="398843"/>
                  </a:lnTo>
                  <a:lnTo>
                    <a:pt x="465620" y="417893"/>
                  </a:lnTo>
                  <a:lnTo>
                    <a:pt x="705815" y="417893"/>
                  </a:lnTo>
                  <a:lnTo>
                    <a:pt x="705815" y="398843"/>
                  </a:lnTo>
                  <a:close/>
                </a:path>
                <a:path w="992504" h="715010">
                  <a:moveTo>
                    <a:pt x="737768" y="610730"/>
                  </a:moveTo>
                  <a:lnTo>
                    <a:pt x="465620" y="610730"/>
                  </a:lnTo>
                  <a:lnTo>
                    <a:pt x="465620" y="629780"/>
                  </a:lnTo>
                  <a:lnTo>
                    <a:pt x="737768" y="629780"/>
                  </a:lnTo>
                  <a:lnTo>
                    <a:pt x="737768" y="610730"/>
                  </a:lnTo>
                  <a:close/>
                </a:path>
                <a:path w="992504" h="715010">
                  <a:moveTo>
                    <a:pt x="814133" y="525741"/>
                  </a:moveTo>
                  <a:lnTo>
                    <a:pt x="465620" y="525741"/>
                  </a:lnTo>
                  <a:lnTo>
                    <a:pt x="465620" y="544906"/>
                  </a:lnTo>
                  <a:lnTo>
                    <a:pt x="814133" y="544906"/>
                  </a:lnTo>
                  <a:lnTo>
                    <a:pt x="814133" y="525741"/>
                  </a:lnTo>
                  <a:close/>
                </a:path>
                <a:path w="992504" h="715010">
                  <a:moveTo>
                    <a:pt x="868426" y="652919"/>
                  </a:moveTo>
                  <a:lnTo>
                    <a:pt x="465620" y="652919"/>
                  </a:lnTo>
                  <a:lnTo>
                    <a:pt x="465620" y="672096"/>
                  </a:lnTo>
                  <a:lnTo>
                    <a:pt x="868426" y="672096"/>
                  </a:lnTo>
                  <a:lnTo>
                    <a:pt x="868426" y="652919"/>
                  </a:lnTo>
                  <a:close/>
                </a:path>
                <a:path w="992504" h="715010">
                  <a:moveTo>
                    <a:pt x="889698" y="695464"/>
                  </a:moveTo>
                  <a:lnTo>
                    <a:pt x="465620" y="695464"/>
                  </a:lnTo>
                  <a:lnTo>
                    <a:pt x="465620" y="714641"/>
                  </a:lnTo>
                  <a:lnTo>
                    <a:pt x="889698" y="714641"/>
                  </a:lnTo>
                  <a:lnTo>
                    <a:pt x="889698" y="695464"/>
                  </a:lnTo>
                  <a:close/>
                </a:path>
                <a:path w="992504" h="715010">
                  <a:moveTo>
                    <a:pt x="889698" y="483539"/>
                  </a:moveTo>
                  <a:lnTo>
                    <a:pt x="465620" y="483539"/>
                  </a:lnTo>
                  <a:lnTo>
                    <a:pt x="465620" y="502742"/>
                  </a:lnTo>
                  <a:lnTo>
                    <a:pt x="889698" y="502742"/>
                  </a:lnTo>
                  <a:lnTo>
                    <a:pt x="889698" y="483539"/>
                  </a:lnTo>
                  <a:close/>
                </a:path>
                <a:path w="992504" h="715010">
                  <a:moveTo>
                    <a:pt x="922362" y="568198"/>
                  </a:moveTo>
                  <a:lnTo>
                    <a:pt x="465632" y="568198"/>
                  </a:lnTo>
                  <a:lnTo>
                    <a:pt x="465632" y="587438"/>
                  </a:lnTo>
                  <a:lnTo>
                    <a:pt x="922362" y="587438"/>
                  </a:lnTo>
                  <a:lnTo>
                    <a:pt x="922362" y="568198"/>
                  </a:lnTo>
                  <a:close/>
                </a:path>
                <a:path w="992504" h="715010">
                  <a:moveTo>
                    <a:pt x="991997" y="440969"/>
                  </a:moveTo>
                  <a:lnTo>
                    <a:pt x="465620" y="440969"/>
                  </a:lnTo>
                  <a:lnTo>
                    <a:pt x="465620" y="460197"/>
                  </a:lnTo>
                  <a:lnTo>
                    <a:pt x="991997" y="460197"/>
                  </a:lnTo>
                  <a:lnTo>
                    <a:pt x="991997" y="440969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7" name="object 77"/>
            <p:cNvSpPr/>
            <p:nvPr/>
          </p:nvSpPr>
          <p:spPr>
            <a:xfrm>
              <a:off x="6753604" y="2373764"/>
              <a:ext cx="526415" cy="302260"/>
            </a:xfrm>
            <a:custGeom>
              <a:avLst/>
              <a:gdLst/>
              <a:ahLst/>
              <a:cxnLst/>
              <a:rect l="l" t="t" r="r" b="b"/>
              <a:pathLst>
                <a:path w="526415" h="302260">
                  <a:moveTo>
                    <a:pt x="526376" y="0"/>
                  </a:moveTo>
                  <a:lnTo>
                    <a:pt x="499503" y="4000"/>
                  </a:lnTo>
                  <a:lnTo>
                    <a:pt x="474637" y="42049"/>
                  </a:lnTo>
                  <a:lnTo>
                    <a:pt x="449618" y="52768"/>
                  </a:lnTo>
                  <a:lnTo>
                    <a:pt x="424738" y="101777"/>
                  </a:lnTo>
                  <a:lnTo>
                    <a:pt x="399821" y="105943"/>
                  </a:lnTo>
                  <a:lnTo>
                    <a:pt x="374802" y="118160"/>
                  </a:lnTo>
                  <a:lnTo>
                    <a:pt x="349948" y="120116"/>
                  </a:lnTo>
                  <a:lnTo>
                    <a:pt x="320903" y="82346"/>
                  </a:lnTo>
                  <a:lnTo>
                    <a:pt x="299948" y="128371"/>
                  </a:lnTo>
                  <a:lnTo>
                    <a:pt x="275107" y="144627"/>
                  </a:lnTo>
                  <a:lnTo>
                    <a:pt x="250202" y="124409"/>
                  </a:lnTo>
                  <a:lnTo>
                    <a:pt x="225196" y="142036"/>
                  </a:lnTo>
                  <a:lnTo>
                    <a:pt x="200393" y="149885"/>
                  </a:lnTo>
                  <a:lnTo>
                    <a:pt x="175323" y="197904"/>
                  </a:lnTo>
                  <a:lnTo>
                    <a:pt x="150469" y="219836"/>
                  </a:lnTo>
                  <a:lnTo>
                    <a:pt x="125603" y="189242"/>
                  </a:lnTo>
                  <a:lnTo>
                    <a:pt x="100520" y="178879"/>
                  </a:lnTo>
                  <a:lnTo>
                    <a:pt x="75603" y="223151"/>
                  </a:lnTo>
                  <a:lnTo>
                    <a:pt x="50723" y="213525"/>
                  </a:lnTo>
                  <a:lnTo>
                    <a:pt x="25717" y="238912"/>
                  </a:lnTo>
                  <a:lnTo>
                    <a:pt x="0" y="246100"/>
                  </a:lnTo>
                  <a:lnTo>
                    <a:pt x="0" y="301459"/>
                  </a:lnTo>
                  <a:lnTo>
                    <a:pt x="526376" y="301726"/>
                  </a:lnTo>
                  <a:lnTo>
                    <a:pt x="526376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8" name="object 78"/>
            <p:cNvSpPr/>
            <p:nvPr/>
          </p:nvSpPr>
          <p:spPr>
            <a:xfrm>
              <a:off x="6753604" y="2486308"/>
              <a:ext cx="526415" cy="189230"/>
            </a:xfrm>
            <a:custGeom>
              <a:avLst/>
              <a:gdLst/>
              <a:ahLst/>
              <a:cxnLst/>
              <a:rect l="l" t="t" r="r" b="b"/>
              <a:pathLst>
                <a:path w="526415" h="189230">
                  <a:moveTo>
                    <a:pt x="526376" y="0"/>
                  </a:moveTo>
                  <a:lnTo>
                    <a:pt x="499503" y="3441"/>
                  </a:lnTo>
                  <a:lnTo>
                    <a:pt x="474637" y="27254"/>
                  </a:lnTo>
                  <a:lnTo>
                    <a:pt x="449618" y="33896"/>
                  </a:lnTo>
                  <a:lnTo>
                    <a:pt x="424738" y="64401"/>
                  </a:lnTo>
                  <a:lnTo>
                    <a:pt x="399821" y="67157"/>
                  </a:lnTo>
                  <a:lnTo>
                    <a:pt x="374802" y="79413"/>
                  </a:lnTo>
                  <a:lnTo>
                    <a:pt x="349948" y="75857"/>
                  </a:lnTo>
                  <a:lnTo>
                    <a:pt x="320903" y="62598"/>
                  </a:lnTo>
                  <a:lnTo>
                    <a:pt x="299948" y="81038"/>
                  </a:lnTo>
                  <a:lnTo>
                    <a:pt x="275107" y="91211"/>
                  </a:lnTo>
                  <a:lnTo>
                    <a:pt x="250202" y="78600"/>
                  </a:lnTo>
                  <a:lnTo>
                    <a:pt x="225196" y="89585"/>
                  </a:lnTo>
                  <a:lnTo>
                    <a:pt x="200393" y="94411"/>
                  </a:lnTo>
                  <a:lnTo>
                    <a:pt x="175323" y="124421"/>
                  </a:lnTo>
                  <a:lnTo>
                    <a:pt x="150469" y="138252"/>
                  </a:lnTo>
                  <a:lnTo>
                    <a:pt x="125603" y="119011"/>
                  </a:lnTo>
                  <a:lnTo>
                    <a:pt x="100520" y="112534"/>
                  </a:lnTo>
                  <a:lnTo>
                    <a:pt x="75603" y="140246"/>
                  </a:lnTo>
                  <a:lnTo>
                    <a:pt x="50723" y="134239"/>
                  </a:lnTo>
                  <a:lnTo>
                    <a:pt x="25717" y="149910"/>
                  </a:lnTo>
                  <a:lnTo>
                    <a:pt x="0" y="154419"/>
                  </a:lnTo>
                  <a:lnTo>
                    <a:pt x="0" y="189001"/>
                  </a:lnTo>
                  <a:lnTo>
                    <a:pt x="526376" y="189179"/>
                  </a:lnTo>
                  <a:lnTo>
                    <a:pt x="5263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9" name="object 79"/>
            <p:cNvSpPr/>
            <p:nvPr/>
          </p:nvSpPr>
          <p:spPr>
            <a:xfrm>
              <a:off x="6753604" y="2572503"/>
              <a:ext cx="526415" cy="103505"/>
            </a:xfrm>
            <a:custGeom>
              <a:avLst/>
              <a:gdLst/>
              <a:ahLst/>
              <a:cxnLst/>
              <a:rect l="l" t="t" r="r" b="b"/>
              <a:pathLst>
                <a:path w="526415" h="103505">
                  <a:moveTo>
                    <a:pt x="526376" y="0"/>
                  </a:moveTo>
                  <a:lnTo>
                    <a:pt x="499503" y="27089"/>
                  </a:lnTo>
                  <a:lnTo>
                    <a:pt x="474637" y="28905"/>
                  </a:lnTo>
                  <a:lnTo>
                    <a:pt x="449618" y="31877"/>
                  </a:lnTo>
                  <a:lnTo>
                    <a:pt x="424738" y="45821"/>
                  </a:lnTo>
                  <a:lnTo>
                    <a:pt x="399821" y="46977"/>
                  </a:lnTo>
                  <a:lnTo>
                    <a:pt x="374802" y="56388"/>
                  </a:lnTo>
                  <a:lnTo>
                    <a:pt x="349948" y="51168"/>
                  </a:lnTo>
                  <a:lnTo>
                    <a:pt x="320903" y="40309"/>
                  </a:lnTo>
                  <a:lnTo>
                    <a:pt x="299948" y="53606"/>
                  </a:lnTo>
                  <a:lnTo>
                    <a:pt x="275107" y="58102"/>
                  </a:lnTo>
                  <a:lnTo>
                    <a:pt x="250202" y="52451"/>
                  </a:lnTo>
                  <a:lnTo>
                    <a:pt x="225196" y="57416"/>
                  </a:lnTo>
                  <a:lnTo>
                    <a:pt x="200393" y="59740"/>
                  </a:lnTo>
                  <a:lnTo>
                    <a:pt x="175323" y="73367"/>
                  </a:lnTo>
                  <a:lnTo>
                    <a:pt x="150469" y="79692"/>
                  </a:lnTo>
                  <a:lnTo>
                    <a:pt x="125603" y="70916"/>
                  </a:lnTo>
                  <a:lnTo>
                    <a:pt x="100520" y="67779"/>
                  </a:lnTo>
                  <a:lnTo>
                    <a:pt x="75603" y="80581"/>
                  </a:lnTo>
                  <a:lnTo>
                    <a:pt x="50723" y="77698"/>
                  </a:lnTo>
                  <a:lnTo>
                    <a:pt x="25717" y="84975"/>
                  </a:lnTo>
                  <a:lnTo>
                    <a:pt x="0" y="87071"/>
                  </a:lnTo>
                  <a:lnTo>
                    <a:pt x="0" y="102870"/>
                  </a:lnTo>
                  <a:lnTo>
                    <a:pt x="526376" y="102984"/>
                  </a:lnTo>
                  <a:lnTo>
                    <a:pt x="526376" y="0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5777" y="2758503"/>
              <a:ext cx="158076" cy="269467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287767" y="2758498"/>
              <a:ext cx="269875" cy="316230"/>
            </a:xfrm>
            <a:custGeom>
              <a:avLst/>
              <a:gdLst/>
              <a:ahLst/>
              <a:cxnLst/>
              <a:rect l="l" t="t" r="r" b="b"/>
              <a:pathLst>
                <a:path w="269875" h="316230">
                  <a:moveTo>
                    <a:pt x="158013" y="0"/>
                  </a:moveTo>
                  <a:lnTo>
                    <a:pt x="108105" y="8050"/>
                  </a:lnTo>
                  <a:lnTo>
                    <a:pt x="64734" y="30470"/>
                  </a:lnTo>
                  <a:lnTo>
                    <a:pt x="30514" y="64665"/>
                  </a:lnTo>
                  <a:lnTo>
                    <a:pt x="8064" y="108040"/>
                  </a:lnTo>
                  <a:lnTo>
                    <a:pt x="0" y="158000"/>
                  </a:lnTo>
                  <a:lnTo>
                    <a:pt x="8064" y="207892"/>
                  </a:lnTo>
                  <a:lnTo>
                    <a:pt x="30514" y="251214"/>
                  </a:lnTo>
                  <a:lnTo>
                    <a:pt x="64734" y="285371"/>
                  </a:lnTo>
                  <a:lnTo>
                    <a:pt x="108105" y="307768"/>
                  </a:lnTo>
                  <a:lnTo>
                    <a:pt x="158013" y="315810"/>
                  </a:lnTo>
                  <a:lnTo>
                    <a:pt x="189915" y="312590"/>
                  </a:lnTo>
                  <a:lnTo>
                    <a:pt x="219578" y="303361"/>
                  </a:lnTo>
                  <a:lnTo>
                    <a:pt x="246376" y="288775"/>
                  </a:lnTo>
                  <a:lnTo>
                    <a:pt x="269684" y="269481"/>
                  </a:lnTo>
                  <a:lnTo>
                    <a:pt x="221386" y="221094"/>
                  </a:lnTo>
                  <a:lnTo>
                    <a:pt x="208112" y="232111"/>
                  </a:lnTo>
                  <a:lnTo>
                    <a:pt x="192881" y="240412"/>
                  </a:lnTo>
                  <a:lnTo>
                    <a:pt x="176059" y="245649"/>
                  </a:lnTo>
                  <a:lnTo>
                    <a:pt x="158013" y="247472"/>
                  </a:lnTo>
                  <a:lnTo>
                    <a:pt x="123216" y="240428"/>
                  </a:lnTo>
                  <a:lnTo>
                    <a:pt x="94783" y="221233"/>
                  </a:lnTo>
                  <a:lnTo>
                    <a:pt x="75603" y="192790"/>
                  </a:lnTo>
                  <a:lnTo>
                    <a:pt x="68567" y="158000"/>
                  </a:lnTo>
                  <a:lnTo>
                    <a:pt x="75603" y="123114"/>
                  </a:lnTo>
                  <a:lnTo>
                    <a:pt x="94783" y="94681"/>
                  </a:lnTo>
                  <a:lnTo>
                    <a:pt x="123216" y="75540"/>
                  </a:lnTo>
                  <a:lnTo>
                    <a:pt x="158013" y="68529"/>
                  </a:lnTo>
                  <a:lnTo>
                    <a:pt x="158013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2" name="object 82"/>
            <p:cNvSpPr/>
            <p:nvPr/>
          </p:nvSpPr>
          <p:spPr>
            <a:xfrm>
              <a:off x="6156642" y="2188324"/>
              <a:ext cx="1254760" cy="994410"/>
            </a:xfrm>
            <a:custGeom>
              <a:avLst/>
              <a:gdLst/>
              <a:ahLst/>
              <a:cxnLst/>
              <a:rect l="l" t="t" r="r" b="b"/>
              <a:pathLst>
                <a:path w="1254759" h="994410">
                  <a:moveTo>
                    <a:pt x="1254455" y="951636"/>
                  </a:moveTo>
                  <a:lnTo>
                    <a:pt x="0" y="951636"/>
                  </a:lnTo>
                  <a:lnTo>
                    <a:pt x="0" y="994156"/>
                  </a:lnTo>
                  <a:lnTo>
                    <a:pt x="1254455" y="994156"/>
                  </a:lnTo>
                  <a:lnTo>
                    <a:pt x="1254455" y="951636"/>
                  </a:lnTo>
                  <a:close/>
                </a:path>
                <a:path w="1254759" h="994410">
                  <a:moveTo>
                    <a:pt x="1254455" y="0"/>
                  </a:moveTo>
                  <a:lnTo>
                    <a:pt x="0" y="0"/>
                  </a:lnTo>
                  <a:lnTo>
                    <a:pt x="0" y="105702"/>
                  </a:lnTo>
                  <a:lnTo>
                    <a:pt x="1254455" y="105702"/>
                  </a:lnTo>
                  <a:lnTo>
                    <a:pt x="1254455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2545" y="1999460"/>
              <a:ext cx="82651" cy="82638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4591062" y="1"/>
            <a:ext cx="785531" cy="2057960"/>
            <a:chOff x="3323603" y="0"/>
            <a:chExt cx="890269" cy="2332355"/>
          </a:xfrm>
        </p:grpSpPr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0548" y="242837"/>
              <a:ext cx="214629" cy="21464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342653" y="97"/>
              <a:ext cx="852169" cy="2294255"/>
            </a:xfrm>
            <a:custGeom>
              <a:avLst/>
              <a:gdLst/>
              <a:ahLst/>
              <a:cxnLst/>
              <a:rect l="l" t="t" r="r" b="b"/>
              <a:pathLst>
                <a:path w="852170" h="2294255">
                  <a:moveTo>
                    <a:pt x="851118" y="0"/>
                  </a:moveTo>
                  <a:lnTo>
                    <a:pt x="851628" y="215638"/>
                  </a:lnTo>
                  <a:lnTo>
                    <a:pt x="814815" y="361605"/>
                  </a:lnTo>
                  <a:lnTo>
                    <a:pt x="707393" y="504579"/>
                  </a:lnTo>
                  <a:lnTo>
                    <a:pt x="496077" y="711238"/>
                  </a:lnTo>
                  <a:lnTo>
                    <a:pt x="465156" y="741135"/>
                  </a:lnTo>
                  <a:lnTo>
                    <a:pt x="435111" y="771272"/>
                  </a:lnTo>
                  <a:lnTo>
                    <a:pt x="405954" y="801709"/>
                  </a:lnTo>
                  <a:lnTo>
                    <a:pt x="377697" y="832506"/>
                  </a:lnTo>
                  <a:lnTo>
                    <a:pt x="350353" y="863723"/>
                  </a:lnTo>
                  <a:lnTo>
                    <a:pt x="323935" y="895420"/>
                  </a:lnTo>
                  <a:lnTo>
                    <a:pt x="298455" y="927658"/>
                  </a:lnTo>
                  <a:lnTo>
                    <a:pt x="273924" y="960496"/>
                  </a:lnTo>
                  <a:lnTo>
                    <a:pt x="250357" y="993995"/>
                  </a:lnTo>
                  <a:lnTo>
                    <a:pt x="227766" y="1028215"/>
                  </a:lnTo>
                  <a:lnTo>
                    <a:pt x="206162" y="1063217"/>
                  </a:lnTo>
                  <a:lnTo>
                    <a:pt x="185558" y="1099059"/>
                  </a:lnTo>
                  <a:lnTo>
                    <a:pt x="165967" y="1135802"/>
                  </a:lnTo>
                  <a:lnTo>
                    <a:pt x="147402" y="1173507"/>
                  </a:lnTo>
                  <a:lnTo>
                    <a:pt x="129875" y="1212234"/>
                  </a:lnTo>
                  <a:lnTo>
                    <a:pt x="113398" y="1252042"/>
                  </a:lnTo>
                  <a:lnTo>
                    <a:pt x="97983" y="1292992"/>
                  </a:lnTo>
                  <a:lnTo>
                    <a:pt x="83644" y="1335145"/>
                  </a:lnTo>
                  <a:lnTo>
                    <a:pt x="70393" y="1378559"/>
                  </a:lnTo>
                  <a:lnTo>
                    <a:pt x="58242" y="1423296"/>
                  </a:lnTo>
                  <a:lnTo>
                    <a:pt x="47204" y="1469415"/>
                  </a:lnTo>
                  <a:lnTo>
                    <a:pt x="37292" y="1516977"/>
                  </a:lnTo>
                  <a:lnTo>
                    <a:pt x="28517" y="1566042"/>
                  </a:lnTo>
                  <a:lnTo>
                    <a:pt x="20892" y="1616669"/>
                  </a:lnTo>
                  <a:lnTo>
                    <a:pt x="14430" y="1668920"/>
                  </a:lnTo>
                  <a:lnTo>
                    <a:pt x="9143" y="1722853"/>
                  </a:lnTo>
                  <a:lnTo>
                    <a:pt x="5045" y="1778530"/>
                  </a:lnTo>
                  <a:lnTo>
                    <a:pt x="2146" y="1836011"/>
                  </a:lnTo>
                  <a:lnTo>
                    <a:pt x="460" y="1895355"/>
                  </a:lnTo>
                  <a:lnTo>
                    <a:pt x="0" y="1956623"/>
                  </a:lnTo>
                  <a:lnTo>
                    <a:pt x="777" y="2019875"/>
                  </a:lnTo>
                  <a:lnTo>
                    <a:pt x="2804" y="2085171"/>
                  </a:lnTo>
                  <a:lnTo>
                    <a:pt x="6094" y="2152571"/>
                  </a:lnTo>
                  <a:lnTo>
                    <a:pt x="10659" y="2222135"/>
                  </a:lnTo>
                  <a:lnTo>
                    <a:pt x="16512" y="2293924"/>
                  </a:lnTo>
                </a:path>
              </a:pathLst>
            </a:custGeom>
            <a:ln w="38100">
              <a:solidFill>
                <a:srgbClr val="102A4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7318667" y="4933371"/>
            <a:ext cx="651622" cy="494740"/>
            <a:chOff x="6414889" y="5591154"/>
            <a:chExt cx="738505" cy="560705"/>
          </a:xfrm>
        </p:grpSpPr>
        <p:sp>
          <p:nvSpPr>
            <p:cNvPr id="88" name="object 88"/>
            <p:cNvSpPr/>
            <p:nvPr/>
          </p:nvSpPr>
          <p:spPr>
            <a:xfrm>
              <a:off x="6414884" y="5591162"/>
              <a:ext cx="478155" cy="478155"/>
            </a:xfrm>
            <a:custGeom>
              <a:avLst/>
              <a:gdLst/>
              <a:ahLst/>
              <a:cxnLst/>
              <a:rect l="l" t="t" r="r" b="b"/>
              <a:pathLst>
                <a:path w="478154" h="478154">
                  <a:moveTo>
                    <a:pt x="57899" y="289814"/>
                  </a:moveTo>
                  <a:lnTo>
                    <a:pt x="50977" y="232956"/>
                  </a:lnTo>
                  <a:lnTo>
                    <a:pt x="0" y="249821"/>
                  </a:lnTo>
                  <a:lnTo>
                    <a:pt x="4368" y="285737"/>
                  </a:lnTo>
                  <a:lnTo>
                    <a:pt x="57899" y="289814"/>
                  </a:lnTo>
                  <a:close/>
                </a:path>
                <a:path w="478154" h="478154">
                  <a:moveTo>
                    <a:pt x="79095" y="139814"/>
                  </a:moveTo>
                  <a:lnTo>
                    <a:pt x="26504" y="128905"/>
                  </a:lnTo>
                  <a:lnTo>
                    <a:pt x="12357" y="162217"/>
                  </a:lnTo>
                  <a:lnTo>
                    <a:pt x="56680" y="192519"/>
                  </a:lnTo>
                  <a:lnTo>
                    <a:pt x="79095" y="139814"/>
                  </a:lnTo>
                  <a:close/>
                </a:path>
                <a:path w="478154" h="478154">
                  <a:moveTo>
                    <a:pt x="107607" y="373468"/>
                  </a:moveTo>
                  <a:lnTo>
                    <a:pt x="73177" y="327698"/>
                  </a:lnTo>
                  <a:lnTo>
                    <a:pt x="37452" y="367766"/>
                  </a:lnTo>
                  <a:lnTo>
                    <a:pt x="59194" y="396684"/>
                  </a:lnTo>
                  <a:lnTo>
                    <a:pt x="107607" y="373468"/>
                  </a:lnTo>
                  <a:close/>
                </a:path>
                <a:path w="478154" h="478154">
                  <a:moveTo>
                    <a:pt x="150025" y="73190"/>
                  </a:moveTo>
                  <a:lnTo>
                    <a:pt x="109956" y="37465"/>
                  </a:lnTo>
                  <a:lnTo>
                    <a:pt x="81064" y="59220"/>
                  </a:lnTo>
                  <a:lnTo>
                    <a:pt x="104267" y="107632"/>
                  </a:lnTo>
                  <a:lnTo>
                    <a:pt x="150025" y="73190"/>
                  </a:lnTo>
                  <a:close/>
                </a:path>
                <a:path w="478154" h="478154">
                  <a:moveTo>
                    <a:pt x="192481" y="421055"/>
                  </a:moveTo>
                  <a:lnTo>
                    <a:pt x="139776" y="398653"/>
                  </a:lnTo>
                  <a:lnTo>
                    <a:pt x="128905" y="451205"/>
                  </a:lnTo>
                  <a:lnTo>
                    <a:pt x="162179" y="465353"/>
                  </a:lnTo>
                  <a:lnTo>
                    <a:pt x="192481" y="421055"/>
                  </a:lnTo>
                  <a:close/>
                </a:path>
                <a:path w="478154" h="478154">
                  <a:moveTo>
                    <a:pt x="244767" y="50990"/>
                  </a:moveTo>
                  <a:lnTo>
                    <a:pt x="227914" y="0"/>
                  </a:lnTo>
                  <a:lnTo>
                    <a:pt x="191998" y="4394"/>
                  </a:lnTo>
                  <a:lnTo>
                    <a:pt x="187896" y="57912"/>
                  </a:lnTo>
                  <a:lnTo>
                    <a:pt x="244767" y="50990"/>
                  </a:lnTo>
                  <a:close/>
                </a:path>
                <a:path w="478154" h="478154">
                  <a:moveTo>
                    <a:pt x="289801" y="419836"/>
                  </a:moveTo>
                  <a:lnTo>
                    <a:pt x="232943" y="426770"/>
                  </a:lnTo>
                  <a:lnTo>
                    <a:pt x="249809" y="477761"/>
                  </a:lnTo>
                  <a:lnTo>
                    <a:pt x="285711" y="473354"/>
                  </a:lnTo>
                  <a:lnTo>
                    <a:pt x="289801" y="419836"/>
                  </a:lnTo>
                  <a:close/>
                </a:path>
                <a:path w="478154" h="478154">
                  <a:moveTo>
                    <a:pt x="348818" y="26543"/>
                  </a:moveTo>
                  <a:lnTo>
                    <a:pt x="315518" y="12382"/>
                  </a:lnTo>
                  <a:lnTo>
                    <a:pt x="285216" y="56680"/>
                  </a:lnTo>
                  <a:lnTo>
                    <a:pt x="337934" y="79095"/>
                  </a:lnTo>
                  <a:lnTo>
                    <a:pt x="348818" y="26543"/>
                  </a:lnTo>
                  <a:close/>
                </a:path>
                <a:path w="478154" h="478154">
                  <a:moveTo>
                    <a:pt x="396659" y="418515"/>
                  </a:moveTo>
                  <a:lnTo>
                    <a:pt x="373456" y="370103"/>
                  </a:lnTo>
                  <a:lnTo>
                    <a:pt x="327672" y="404545"/>
                  </a:lnTo>
                  <a:lnTo>
                    <a:pt x="367766" y="440283"/>
                  </a:lnTo>
                  <a:lnTo>
                    <a:pt x="396659" y="418515"/>
                  </a:lnTo>
                  <a:close/>
                </a:path>
                <a:path w="478154" h="478154">
                  <a:moveTo>
                    <a:pt x="440258" y="109982"/>
                  </a:moveTo>
                  <a:lnTo>
                    <a:pt x="418503" y="81089"/>
                  </a:lnTo>
                  <a:lnTo>
                    <a:pt x="370103" y="104292"/>
                  </a:lnTo>
                  <a:lnTo>
                    <a:pt x="404545" y="150050"/>
                  </a:lnTo>
                  <a:lnTo>
                    <a:pt x="440258" y="109982"/>
                  </a:lnTo>
                  <a:close/>
                </a:path>
                <a:path w="478154" h="478154">
                  <a:moveTo>
                    <a:pt x="465340" y="315531"/>
                  </a:moveTo>
                  <a:lnTo>
                    <a:pt x="421043" y="285242"/>
                  </a:lnTo>
                  <a:lnTo>
                    <a:pt x="398627" y="337947"/>
                  </a:lnTo>
                  <a:lnTo>
                    <a:pt x="451192" y="348843"/>
                  </a:lnTo>
                  <a:lnTo>
                    <a:pt x="465340" y="315531"/>
                  </a:lnTo>
                  <a:close/>
                </a:path>
                <a:path w="478154" h="478154">
                  <a:moveTo>
                    <a:pt x="477723" y="227926"/>
                  </a:moveTo>
                  <a:lnTo>
                    <a:pt x="473354" y="192024"/>
                  </a:lnTo>
                  <a:lnTo>
                    <a:pt x="419798" y="187934"/>
                  </a:lnTo>
                  <a:lnTo>
                    <a:pt x="426758" y="244792"/>
                  </a:lnTo>
                  <a:lnTo>
                    <a:pt x="477723" y="227926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9" name="object 89"/>
            <p:cNvSpPr/>
            <p:nvPr/>
          </p:nvSpPr>
          <p:spPr>
            <a:xfrm>
              <a:off x="6467225" y="5643527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79" h="373379">
                  <a:moveTo>
                    <a:pt x="162725" y="0"/>
                  </a:moveTo>
                  <a:lnTo>
                    <a:pt x="116211" y="12156"/>
                  </a:lnTo>
                  <a:lnTo>
                    <a:pt x="74271" y="35663"/>
                  </a:lnTo>
                  <a:lnTo>
                    <a:pt x="39256" y="69572"/>
                  </a:lnTo>
                  <a:lnTo>
                    <a:pt x="13516" y="112937"/>
                  </a:lnTo>
                  <a:lnTo>
                    <a:pt x="135" y="161556"/>
                  </a:lnTo>
                  <a:lnTo>
                    <a:pt x="0" y="210294"/>
                  </a:lnTo>
                  <a:lnTo>
                    <a:pt x="12161" y="256803"/>
                  </a:lnTo>
                  <a:lnTo>
                    <a:pt x="35672" y="298735"/>
                  </a:lnTo>
                  <a:lnTo>
                    <a:pt x="69582" y="333744"/>
                  </a:lnTo>
                  <a:lnTo>
                    <a:pt x="112944" y="359482"/>
                  </a:lnTo>
                  <a:lnTo>
                    <a:pt x="161567" y="372866"/>
                  </a:lnTo>
                  <a:lnTo>
                    <a:pt x="210306" y="373008"/>
                  </a:lnTo>
                  <a:lnTo>
                    <a:pt x="256814" y="360854"/>
                  </a:lnTo>
                  <a:lnTo>
                    <a:pt x="298745" y="337351"/>
                  </a:lnTo>
                  <a:lnTo>
                    <a:pt x="333752" y="303444"/>
                  </a:lnTo>
                  <a:lnTo>
                    <a:pt x="359489" y="260080"/>
                  </a:lnTo>
                  <a:lnTo>
                    <a:pt x="365411" y="238569"/>
                  </a:lnTo>
                  <a:lnTo>
                    <a:pt x="186371" y="238569"/>
                  </a:lnTo>
                  <a:lnTo>
                    <a:pt x="166131" y="234413"/>
                  </a:lnTo>
                  <a:lnTo>
                    <a:pt x="149112" y="222723"/>
                  </a:lnTo>
                  <a:lnTo>
                    <a:pt x="138255" y="205971"/>
                  </a:lnTo>
                  <a:lnTo>
                    <a:pt x="134456" y="186371"/>
                  </a:lnTo>
                  <a:lnTo>
                    <a:pt x="138611" y="166138"/>
                  </a:lnTo>
                  <a:lnTo>
                    <a:pt x="150307" y="149105"/>
                  </a:lnTo>
                  <a:lnTo>
                    <a:pt x="167062" y="138244"/>
                  </a:lnTo>
                  <a:lnTo>
                    <a:pt x="186659" y="134443"/>
                  </a:lnTo>
                  <a:lnTo>
                    <a:pt x="365627" y="134443"/>
                  </a:lnTo>
                  <a:lnTo>
                    <a:pt x="360864" y="116212"/>
                  </a:lnTo>
                  <a:lnTo>
                    <a:pt x="337359" y="74278"/>
                  </a:lnTo>
                  <a:lnTo>
                    <a:pt x="303447" y="39265"/>
                  </a:lnTo>
                  <a:lnTo>
                    <a:pt x="260073" y="13522"/>
                  </a:lnTo>
                  <a:lnTo>
                    <a:pt x="211462" y="139"/>
                  </a:lnTo>
                  <a:lnTo>
                    <a:pt x="162725" y="0"/>
                  </a:lnTo>
                  <a:close/>
                </a:path>
                <a:path w="373379" h="373379">
                  <a:moveTo>
                    <a:pt x="365627" y="134443"/>
                  </a:moveTo>
                  <a:lnTo>
                    <a:pt x="186659" y="134443"/>
                  </a:lnTo>
                  <a:lnTo>
                    <a:pt x="206886" y="138591"/>
                  </a:lnTo>
                  <a:lnTo>
                    <a:pt x="223918" y="150288"/>
                  </a:lnTo>
                  <a:lnTo>
                    <a:pt x="234778" y="167046"/>
                  </a:lnTo>
                  <a:lnTo>
                    <a:pt x="238575" y="186651"/>
                  </a:lnTo>
                  <a:lnTo>
                    <a:pt x="234419" y="206892"/>
                  </a:lnTo>
                  <a:lnTo>
                    <a:pt x="222724" y="223917"/>
                  </a:lnTo>
                  <a:lnTo>
                    <a:pt x="205971" y="234773"/>
                  </a:lnTo>
                  <a:lnTo>
                    <a:pt x="186371" y="238569"/>
                  </a:lnTo>
                  <a:lnTo>
                    <a:pt x="365411" y="238569"/>
                  </a:lnTo>
                  <a:lnTo>
                    <a:pt x="372873" y="211460"/>
                  </a:lnTo>
                  <a:lnTo>
                    <a:pt x="373017" y="162722"/>
                  </a:lnTo>
                  <a:lnTo>
                    <a:pt x="365627" y="134443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0" name="object 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3487" y="5739756"/>
              <a:ext cx="180520" cy="18052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60258" y="5858990"/>
              <a:ext cx="292547" cy="292564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5622996" y="4892609"/>
            <a:ext cx="661147" cy="595032"/>
            <a:chOff x="4493129" y="5544957"/>
            <a:chExt cx="749300" cy="674370"/>
          </a:xfrm>
        </p:grpSpPr>
        <p:sp>
          <p:nvSpPr>
            <p:cNvPr id="93" name="object 93"/>
            <p:cNvSpPr/>
            <p:nvPr/>
          </p:nvSpPr>
          <p:spPr>
            <a:xfrm>
              <a:off x="4763576" y="6107741"/>
              <a:ext cx="208279" cy="100330"/>
            </a:xfrm>
            <a:custGeom>
              <a:avLst/>
              <a:gdLst/>
              <a:ahLst/>
              <a:cxnLst/>
              <a:rect l="l" t="t" r="r" b="b"/>
              <a:pathLst>
                <a:path w="208279" h="100329">
                  <a:moveTo>
                    <a:pt x="196786" y="0"/>
                  </a:moveTo>
                  <a:lnTo>
                    <a:pt x="11328" y="0"/>
                  </a:lnTo>
                  <a:lnTo>
                    <a:pt x="0" y="99860"/>
                  </a:lnTo>
                  <a:lnTo>
                    <a:pt x="208089" y="99860"/>
                  </a:lnTo>
                  <a:lnTo>
                    <a:pt x="196786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4" name="object 94"/>
            <p:cNvSpPr/>
            <p:nvPr/>
          </p:nvSpPr>
          <p:spPr>
            <a:xfrm>
              <a:off x="4493120" y="6041161"/>
              <a:ext cx="749300" cy="178435"/>
            </a:xfrm>
            <a:custGeom>
              <a:avLst/>
              <a:gdLst/>
              <a:ahLst/>
              <a:cxnLst/>
              <a:rect l="l" t="t" r="r" b="b"/>
              <a:pathLst>
                <a:path w="749300" h="178435">
                  <a:moveTo>
                    <a:pt x="520128" y="171411"/>
                  </a:moveTo>
                  <a:lnTo>
                    <a:pt x="519480" y="169697"/>
                  </a:lnTo>
                  <a:lnTo>
                    <a:pt x="516902" y="167093"/>
                  </a:lnTo>
                  <a:lnTo>
                    <a:pt x="515175" y="166433"/>
                  </a:lnTo>
                  <a:lnTo>
                    <a:pt x="233807" y="166433"/>
                  </a:lnTo>
                  <a:lnTo>
                    <a:pt x="232067" y="167093"/>
                  </a:lnTo>
                  <a:lnTo>
                    <a:pt x="229514" y="169697"/>
                  </a:lnTo>
                  <a:lnTo>
                    <a:pt x="228854" y="171411"/>
                  </a:lnTo>
                  <a:lnTo>
                    <a:pt x="228854" y="178079"/>
                  </a:lnTo>
                  <a:lnTo>
                    <a:pt x="520128" y="178079"/>
                  </a:lnTo>
                  <a:lnTo>
                    <a:pt x="520128" y="171411"/>
                  </a:lnTo>
                  <a:close/>
                </a:path>
                <a:path w="749300" h="178435">
                  <a:moveTo>
                    <a:pt x="748995" y="0"/>
                  </a:moveTo>
                  <a:lnTo>
                    <a:pt x="0" y="0"/>
                  </a:lnTo>
                  <a:lnTo>
                    <a:pt x="0" y="54203"/>
                  </a:lnTo>
                  <a:lnTo>
                    <a:pt x="1625" y="58483"/>
                  </a:lnTo>
                  <a:lnTo>
                    <a:pt x="8128" y="64960"/>
                  </a:lnTo>
                  <a:lnTo>
                    <a:pt x="12382" y="66586"/>
                  </a:lnTo>
                  <a:lnTo>
                    <a:pt x="736612" y="66586"/>
                  </a:lnTo>
                  <a:lnTo>
                    <a:pt x="740867" y="64960"/>
                  </a:lnTo>
                  <a:lnTo>
                    <a:pt x="747369" y="58483"/>
                  </a:lnTo>
                  <a:lnTo>
                    <a:pt x="748995" y="54203"/>
                  </a:lnTo>
                  <a:lnTo>
                    <a:pt x="748995" y="49949"/>
                  </a:lnTo>
                  <a:lnTo>
                    <a:pt x="748995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5" name="object 95"/>
            <p:cNvSpPr/>
            <p:nvPr/>
          </p:nvSpPr>
          <p:spPr>
            <a:xfrm>
              <a:off x="4493129" y="5544957"/>
              <a:ext cx="749300" cy="496570"/>
            </a:xfrm>
            <a:custGeom>
              <a:avLst/>
              <a:gdLst/>
              <a:ahLst/>
              <a:cxnLst/>
              <a:rect l="l" t="t" r="r" b="b"/>
              <a:pathLst>
                <a:path w="749300" h="496570">
                  <a:moveTo>
                    <a:pt x="736612" y="0"/>
                  </a:moveTo>
                  <a:lnTo>
                    <a:pt x="12382" y="0"/>
                  </a:lnTo>
                  <a:lnTo>
                    <a:pt x="8128" y="1612"/>
                  </a:lnTo>
                  <a:lnTo>
                    <a:pt x="1625" y="8115"/>
                  </a:lnTo>
                  <a:lnTo>
                    <a:pt x="0" y="12357"/>
                  </a:lnTo>
                  <a:lnTo>
                    <a:pt x="0" y="496201"/>
                  </a:lnTo>
                  <a:lnTo>
                    <a:pt x="748995" y="496201"/>
                  </a:lnTo>
                  <a:lnTo>
                    <a:pt x="748995" y="16636"/>
                  </a:lnTo>
                  <a:lnTo>
                    <a:pt x="748995" y="12357"/>
                  </a:lnTo>
                  <a:lnTo>
                    <a:pt x="747369" y="8115"/>
                  </a:lnTo>
                  <a:lnTo>
                    <a:pt x="740867" y="1612"/>
                  </a:lnTo>
                  <a:lnTo>
                    <a:pt x="736612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6" name="object 96"/>
            <p:cNvSpPr/>
            <p:nvPr/>
          </p:nvSpPr>
          <p:spPr>
            <a:xfrm>
              <a:off x="4530598" y="5582399"/>
              <a:ext cx="674370" cy="421640"/>
            </a:xfrm>
            <a:custGeom>
              <a:avLst/>
              <a:gdLst/>
              <a:ahLst/>
              <a:cxnLst/>
              <a:rect l="l" t="t" r="r" b="b"/>
              <a:pathLst>
                <a:path w="674370" h="421639">
                  <a:moveTo>
                    <a:pt x="674077" y="0"/>
                  </a:moveTo>
                  <a:lnTo>
                    <a:pt x="0" y="0"/>
                  </a:lnTo>
                  <a:lnTo>
                    <a:pt x="0" y="421258"/>
                  </a:lnTo>
                  <a:lnTo>
                    <a:pt x="674077" y="421258"/>
                  </a:lnTo>
                  <a:lnTo>
                    <a:pt x="674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7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78438" y="5713145"/>
              <a:ext cx="481990" cy="25104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060416" y="5685726"/>
              <a:ext cx="48260" cy="278765"/>
            </a:xfrm>
            <a:custGeom>
              <a:avLst/>
              <a:gdLst/>
              <a:ahLst/>
              <a:cxnLst/>
              <a:rect l="l" t="t" r="r" b="b"/>
              <a:pathLst>
                <a:path w="48260" h="278764">
                  <a:moveTo>
                    <a:pt x="48234" y="0"/>
                  </a:moveTo>
                  <a:lnTo>
                    <a:pt x="0" y="0"/>
                  </a:lnTo>
                  <a:lnTo>
                    <a:pt x="0" y="278460"/>
                  </a:lnTo>
                  <a:lnTo>
                    <a:pt x="48234" y="278460"/>
                  </a:lnTo>
                  <a:lnTo>
                    <a:pt x="48234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9" name="object 99"/>
            <p:cNvSpPr/>
            <p:nvPr/>
          </p:nvSpPr>
          <p:spPr>
            <a:xfrm>
              <a:off x="5108663" y="5750077"/>
              <a:ext cx="48260" cy="214629"/>
            </a:xfrm>
            <a:custGeom>
              <a:avLst/>
              <a:gdLst/>
              <a:ahLst/>
              <a:cxnLst/>
              <a:rect l="l" t="t" r="r" b="b"/>
              <a:pathLst>
                <a:path w="48260" h="214629">
                  <a:moveTo>
                    <a:pt x="48183" y="0"/>
                  </a:moveTo>
                  <a:lnTo>
                    <a:pt x="0" y="0"/>
                  </a:lnTo>
                  <a:lnTo>
                    <a:pt x="0" y="214109"/>
                  </a:lnTo>
                  <a:lnTo>
                    <a:pt x="48183" y="214109"/>
                  </a:lnTo>
                  <a:lnTo>
                    <a:pt x="48183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819434" y="563173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26250" y="0"/>
                  </a:moveTo>
                  <a:lnTo>
                    <a:pt x="0" y="0"/>
                  </a:lnTo>
                  <a:lnTo>
                    <a:pt x="0" y="26263"/>
                  </a:lnTo>
                  <a:lnTo>
                    <a:pt x="26250" y="2626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58817" y="5631738"/>
              <a:ext cx="179070" cy="26670"/>
            </a:xfrm>
            <a:custGeom>
              <a:avLst/>
              <a:gdLst/>
              <a:ahLst/>
              <a:cxnLst/>
              <a:rect l="l" t="t" r="r" b="b"/>
              <a:pathLst>
                <a:path w="179070" h="26670">
                  <a:moveTo>
                    <a:pt x="59131" y="13119"/>
                  </a:moveTo>
                  <a:lnTo>
                    <a:pt x="0" y="13119"/>
                  </a:lnTo>
                  <a:lnTo>
                    <a:pt x="0" y="26263"/>
                  </a:lnTo>
                  <a:lnTo>
                    <a:pt x="59131" y="26263"/>
                  </a:lnTo>
                  <a:lnTo>
                    <a:pt x="59131" y="13119"/>
                  </a:lnTo>
                  <a:close/>
                </a:path>
                <a:path w="179070" h="26670">
                  <a:moveTo>
                    <a:pt x="106324" y="0"/>
                  </a:moveTo>
                  <a:lnTo>
                    <a:pt x="80060" y="0"/>
                  </a:lnTo>
                  <a:lnTo>
                    <a:pt x="80060" y="26263"/>
                  </a:lnTo>
                  <a:lnTo>
                    <a:pt x="106324" y="26263"/>
                  </a:lnTo>
                  <a:lnTo>
                    <a:pt x="106324" y="0"/>
                  </a:lnTo>
                  <a:close/>
                </a:path>
                <a:path w="179070" h="26670">
                  <a:moveTo>
                    <a:pt x="178574" y="13119"/>
                  </a:moveTo>
                  <a:lnTo>
                    <a:pt x="119443" y="13119"/>
                  </a:lnTo>
                  <a:lnTo>
                    <a:pt x="119443" y="26263"/>
                  </a:lnTo>
                  <a:lnTo>
                    <a:pt x="178574" y="26263"/>
                  </a:lnTo>
                  <a:lnTo>
                    <a:pt x="178574" y="13119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058308" y="563173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26263" y="0"/>
                  </a:moveTo>
                  <a:lnTo>
                    <a:pt x="0" y="0"/>
                  </a:lnTo>
                  <a:lnTo>
                    <a:pt x="0" y="26263"/>
                  </a:lnTo>
                  <a:lnTo>
                    <a:pt x="26263" y="26263"/>
                  </a:lnTo>
                  <a:lnTo>
                    <a:pt x="26263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097691" y="5644858"/>
              <a:ext cx="59690" cy="13335"/>
            </a:xfrm>
            <a:custGeom>
              <a:avLst/>
              <a:gdLst/>
              <a:ahLst/>
              <a:cxnLst/>
              <a:rect l="l" t="t" r="r" b="b"/>
              <a:pathLst>
                <a:path w="59689" h="13335">
                  <a:moveTo>
                    <a:pt x="59156" y="0"/>
                  </a:moveTo>
                  <a:lnTo>
                    <a:pt x="0" y="0"/>
                  </a:lnTo>
                  <a:lnTo>
                    <a:pt x="0" y="13144"/>
                  </a:lnTo>
                  <a:lnTo>
                    <a:pt x="59156" y="13144"/>
                  </a:lnTo>
                  <a:lnTo>
                    <a:pt x="59156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4" name="object 10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8441" y="5609818"/>
              <a:ext cx="192808" cy="100702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10118900" y="6422552"/>
            <a:ext cx="85165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7</a:t>
            </a:r>
            <a:endParaRPr sz="882">
              <a:latin typeface="Microsoft Sans Serif"/>
              <a:cs typeface="Microsoft Sans Serif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32860" y="2419102"/>
            <a:ext cx="232870" cy="232869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6820968" y="3610231"/>
            <a:ext cx="1639981" cy="44707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algn="ctr">
              <a:spcBef>
                <a:spcPts val="88"/>
              </a:spcBef>
            </a:pPr>
            <a:r>
              <a:rPr sz="1059" b="1" spc="-53" dirty="0">
                <a:solidFill>
                  <a:srgbClr val="102A4B"/>
                </a:solidFill>
                <a:latin typeface="Arial"/>
                <a:cs typeface="Arial"/>
              </a:rPr>
              <a:t>F</a:t>
            </a:r>
            <a:r>
              <a:rPr sz="1059" b="1" spc="-66" dirty="0">
                <a:solidFill>
                  <a:srgbClr val="102A4B"/>
                </a:solidFill>
                <a:latin typeface="Arial"/>
                <a:cs typeface="Arial"/>
              </a:rPr>
              <a:t>r</a:t>
            </a:r>
            <a:r>
              <a:rPr sz="1059" b="1" spc="-49" dirty="0">
                <a:solidFill>
                  <a:srgbClr val="102A4B"/>
                </a:solidFill>
                <a:latin typeface="Arial"/>
                <a:cs typeface="Arial"/>
              </a:rPr>
              <a:t>equenc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y</a:t>
            </a:r>
            <a:r>
              <a:rPr sz="1059" b="1" spc="-35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o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f</a:t>
            </a:r>
            <a:r>
              <a:rPr sz="1059" b="1" spc="-35" dirty="0">
                <a:solidFill>
                  <a:srgbClr val="102A4B"/>
                </a:solidFill>
                <a:latin typeface="Arial"/>
                <a:cs typeface="Arial"/>
              </a:rPr>
              <a:t> Deployments</a:t>
            </a:r>
            <a:endParaRPr sz="1059">
              <a:latin typeface="Arial"/>
              <a:cs typeface="Arial"/>
            </a:endParaRPr>
          </a:p>
          <a:p>
            <a:pPr marL="257749" marR="247663" algn="ctr">
              <a:lnSpc>
                <a:spcPct val="107200"/>
              </a:lnSpc>
              <a:spcBef>
                <a:spcPts val="604"/>
              </a:spcBef>
            </a:pPr>
            <a:r>
              <a:rPr sz="618" dirty="0">
                <a:latin typeface="Microsoft Sans Serif"/>
                <a:cs typeface="Microsoft Sans Serif"/>
              </a:rPr>
              <a:t>indicates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overall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output</a:t>
            </a:r>
            <a:r>
              <a:rPr sz="618" dirty="0">
                <a:latin typeface="Microsoft Sans Serif"/>
                <a:cs typeface="Microsoft Sans Serif"/>
              </a:rPr>
              <a:t> and </a:t>
            </a:r>
            <a:r>
              <a:rPr sz="618" spc="-15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activity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of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project.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665635" y="2740476"/>
            <a:ext cx="1327897" cy="600912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1206" marR="4483" algn="ctr">
              <a:lnSpc>
                <a:spcPts val="1235"/>
              </a:lnSpc>
              <a:spcBef>
                <a:spcPts val="159"/>
              </a:spcBef>
            </a:pP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Percentage</a:t>
            </a:r>
            <a:r>
              <a:rPr sz="1059" b="1" spc="-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of</a:t>
            </a:r>
            <a:r>
              <a:rPr sz="1059" b="1" spc="-13" dirty="0">
                <a:solidFill>
                  <a:srgbClr val="102A4B"/>
                </a:solidFill>
                <a:latin typeface="Arial"/>
                <a:cs typeface="Arial"/>
              </a:rPr>
              <a:t> Failed </a:t>
            </a:r>
            <a:r>
              <a:rPr sz="1059" b="1" spc="-278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Deployments</a:t>
            </a:r>
            <a:endParaRPr sz="1059">
              <a:latin typeface="Arial"/>
              <a:cs typeface="Arial"/>
            </a:endParaRPr>
          </a:p>
          <a:p>
            <a:pPr marL="246543" marR="199475" algn="ctr">
              <a:lnSpc>
                <a:spcPct val="107200"/>
              </a:lnSpc>
              <a:spcBef>
                <a:spcPts val="569"/>
              </a:spcBef>
            </a:pPr>
            <a:r>
              <a:rPr sz="618" spc="4" dirty="0">
                <a:latin typeface="Microsoft Sans Serif"/>
                <a:cs typeface="Microsoft Sans Serif"/>
              </a:rPr>
              <a:t>impacts</a:t>
            </a:r>
            <a:r>
              <a:rPr sz="618" spc="-18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spc="-13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overall</a:t>
            </a:r>
            <a:r>
              <a:rPr sz="618" spc="-13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team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output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due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40" dirty="0">
                <a:latin typeface="Microsoft Sans Serif"/>
                <a:cs typeface="Microsoft Sans Serif"/>
              </a:rPr>
              <a:t>to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rework.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236635" y="2741820"/>
            <a:ext cx="1397374" cy="702671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1206" marR="4483" algn="ctr">
              <a:lnSpc>
                <a:spcPts val="1235"/>
              </a:lnSpc>
              <a:spcBef>
                <a:spcPts val="159"/>
              </a:spcBef>
            </a:pP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Number of </a:t>
            </a: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Features/ 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6" dirty="0">
                <a:solidFill>
                  <a:srgbClr val="102A4B"/>
                </a:solidFill>
                <a:latin typeface="Arial"/>
                <a:cs typeface="Arial"/>
              </a:rPr>
              <a:t>User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6" dirty="0">
                <a:solidFill>
                  <a:srgbClr val="102A4B"/>
                </a:solidFill>
                <a:latin typeface="Arial"/>
                <a:cs typeface="Arial"/>
              </a:rPr>
              <a:t>Stories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per </a:t>
            </a:r>
            <a:r>
              <a:rPr sz="1059" b="1" spc="-31" dirty="0">
                <a:solidFill>
                  <a:srgbClr val="102A4B"/>
                </a:solidFill>
                <a:latin typeface="Arial"/>
                <a:cs typeface="Arial"/>
              </a:rPr>
              <a:t>Build</a:t>
            </a:r>
            <a:endParaRPr sz="1059">
              <a:latin typeface="Arial"/>
              <a:cs typeface="Arial"/>
            </a:endParaRPr>
          </a:p>
          <a:p>
            <a:pPr marL="119349" marR="112625" algn="ctr">
              <a:lnSpc>
                <a:spcPct val="107200"/>
              </a:lnSpc>
              <a:spcBef>
                <a:spcPts val="565"/>
              </a:spcBef>
            </a:pPr>
            <a:r>
              <a:rPr sz="618" dirty="0">
                <a:latin typeface="Microsoft Sans Serif"/>
                <a:cs typeface="Microsoft Sans Serif"/>
              </a:rPr>
              <a:t>indicates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number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of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-9" dirty="0">
                <a:latin typeface="Microsoft Sans Serif"/>
                <a:cs typeface="Microsoft Sans Serif"/>
              </a:rPr>
              <a:t>changes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being</a:t>
            </a:r>
            <a:r>
              <a:rPr sz="618" spc="-9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implemented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dirty="0">
                <a:latin typeface="Microsoft Sans Serif"/>
                <a:cs typeface="Microsoft Sans Serif"/>
              </a:rPr>
              <a:t>and</a:t>
            </a:r>
            <a:r>
              <a:rPr sz="618" spc="-9" dirty="0">
                <a:latin typeface="Microsoft Sans Serif"/>
                <a:cs typeface="Microsoft Sans Serif"/>
              </a:rPr>
              <a:t> </a:t>
            </a:r>
            <a:r>
              <a:rPr sz="618" spc="-4" dirty="0">
                <a:latin typeface="Microsoft Sans Serif"/>
                <a:cs typeface="Microsoft Sans Serif"/>
              </a:rPr>
              <a:t>maps </a:t>
            </a:r>
            <a:r>
              <a:rPr sz="618" spc="40" dirty="0">
                <a:latin typeface="Microsoft Sans Serif"/>
                <a:cs typeface="Microsoft Sans Serif"/>
              </a:rPr>
              <a:t>to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spc="-9" dirty="0">
                <a:latin typeface="Microsoft Sans Serif"/>
                <a:cs typeface="Microsoft Sans Serif"/>
              </a:rPr>
              <a:t>business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-4" dirty="0">
                <a:latin typeface="Microsoft Sans Serif"/>
                <a:cs typeface="Microsoft Sans Serif"/>
              </a:rPr>
              <a:t>value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being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created.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284103" y="1154798"/>
            <a:ext cx="1718982" cy="702671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0646" marR="4483" algn="ctr">
              <a:lnSpc>
                <a:spcPts val="1235"/>
              </a:lnSpc>
              <a:spcBef>
                <a:spcPts val="159"/>
              </a:spcBef>
            </a:pPr>
            <a:r>
              <a:rPr sz="1059" b="1" spc="-18" dirty="0">
                <a:solidFill>
                  <a:srgbClr val="102A4B"/>
                </a:solidFill>
                <a:latin typeface="Trebuchet MS"/>
                <a:cs typeface="Trebuchet MS"/>
              </a:rPr>
              <a:t>Time</a:t>
            </a:r>
            <a:r>
              <a:rPr sz="1059" b="1" spc="-26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18" dirty="0">
                <a:solidFill>
                  <a:srgbClr val="102A4B"/>
                </a:solidFill>
                <a:latin typeface="Trebuchet MS"/>
                <a:cs typeface="Trebuchet MS"/>
              </a:rPr>
              <a:t>to</a:t>
            </a:r>
            <a:r>
              <a:rPr sz="1059" b="1" spc="-22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-31" dirty="0">
                <a:solidFill>
                  <a:srgbClr val="102A4B"/>
                </a:solidFill>
                <a:latin typeface="Trebuchet MS"/>
                <a:cs typeface="Trebuchet MS"/>
              </a:rPr>
              <a:t>Fulﬁll</a:t>
            </a:r>
            <a:r>
              <a:rPr sz="1059" b="1" spc="-22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-9" dirty="0">
                <a:solidFill>
                  <a:srgbClr val="102A4B"/>
                </a:solidFill>
                <a:latin typeface="Trebuchet MS"/>
                <a:cs typeface="Trebuchet MS"/>
              </a:rPr>
              <a:t>Environment </a:t>
            </a:r>
            <a:r>
              <a:rPr sz="1059" b="1" spc="-304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-31" dirty="0">
                <a:solidFill>
                  <a:srgbClr val="102A4B"/>
                </a:solidFill>
                <a:latin typeface="Arial"/>
                <a:cs typeface="Arial"/>
              </a:rPr>
              <a:t>Provisioning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Request</a:t>
            </a:r>
            <a:endParaRPr sz="1059">
              <a:latin typeface="Arial"/>
              <a:cs typeface="Arial"/>
            </a:endParaRPr>
          </a:p>
          <a:p>
            <a:pPr marL="186028" marR="138960" indent="-560" algn="ctr">
              <a:lnSpc>
                <a:spcPct val="107200"/>
              </a:lnSpc>
              <a:spcBef>
                <a:spcPts val="569"/>
              </a:spcBef>
            </a:pPr>
            <a:r>
              <a:rPr sz="618" spc="4" dirty="0">
                <a:latin typeface="Microsoft Sans Serif"/>
                <a:cs typeface="Microsoft Sans Serif"/>
              </a:rPr>
              <a:t>redirects </a:t>
            </a:r>
            <a:r>
              <a:rPr sz="618" spc="-4" dirty="0">
                <a:latin typeface="Microsoft Sans Serif"/>
                <a:cs typeface="Microsoft Sans Serif"/>
              </a:rPr>
              <a:t>resources </a:t>
            </a:r>
            <a:r>
              <a:rPr sz="618" spc="18" dirty="0">
                <a:latin typeface="Microsoft Sans Serif"/>
                <a:cs typeface="Microsoft Sans Serif"/>
              </a:rPr>
              <a:t>from </a:t>
            </a:r>
            <a:r>
              <a:rPr sz="618" spc="9" dirty="0">
                <a:latin typeface="Microsoft Sans Serif"/>
                <a:cs typeface="Microsoft Sans Serif"/>
              </a:rPr>
              <a:t>application </a:t>
            </a:r>
            <a:r>
              <a:rPr sz="618" spc="13" dirty="0">
                <a:latin typeface="Microsoft Sans Serif"/>
                <a:cs typeface="Microsoft Sans Serif"/>
              </a:rPr>
              <a:t> </a:t>
            </a:r>
            <a:r>
              <a:rPr sz="618" dirty="0">
                <a:latin typeface="Microsoft Sans Serif"/>
                <a:cs typeface="Microsoft Sans Serif"/>
              </a:rPr>
              <a:t>and </a:t>
            </a:r>
            <a:r>
              <a:rPr sz="618" spc="-9" dirty="0">
                <a:latin typeface="Microsoft Sans Serif"/>
                <a:cs typeface="Microsoft Sans Serif"/>
              </a:rPr>
              <a:t>business </a:t>
            </a:r>
            <a:r>
              <a:rPr sz="618" spc="9" dirty="0">
                <a:latin typeface="Microsoft Sans Serif"/>
                <a:cs typeface="Microsoft Sans Serif"/>
              </a:rPr>
              <a:t>feature </a:t>
            </a:r>
            <a:r>
              <a:rPr sz="618" spc="13" dirty="0">
                <a:latin typeface="Microsoft Sans Serif"/>
                <a:cs typeface="Microsoft Sans Serif"/>
              </a:rPr>
              <a:t>development </a:t>
            </a:r>
            <a:r>
              <a:rPr sz="618" dirty="0">
                <a:latin typeface="Microsoft Sans Serif"/>
                <a:cs typeface="Microsoft Sans Serif"/>
              </a:rPr>
              <a:t>and </a:t>
            </a:r>
            <a:r>
              <a:rPr sz="618" spc="-154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impacts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time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required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for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-9" dirty="0">
                <a:latin typeface="Microsoft Sans Serif"/>
                <a:cs typeface="Microsoft Sans Serif"/>
              </a:rPr>
              <a:t>each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-9" dirty="0">
                <a:latin typeface="Microsoft Sans Serif"/>
                <a:cs typeface="Microsoft Sans Serif"/>
              </a:rPr>
              <a:t>release.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508574" y="1154798"/>
            <a:ext cx="1143000" cy="600912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1206" marR="4483" algn="ctr">
              <a:lnSpc>
                <a:spcPts val="1235"/>
              </a:lnSpc>
              <a:spcBef>
                <a:spcPts val="159"/>
              </a:spcBef>
            </a:pP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Average 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Deployment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Time</a:t>
            </a:r>
            <a:endParaRPr sz="1059">
              <a:latin typeface="Arial"/>
              <a:cs typeface="Arial"/>
            </a:endParaRPr>
          </a:p>
          <a:p>
            <a:pPr marL="128875" marR="81807" algn="ctr">
              <a:lnSpc>
                <a:spcPct val="107200"/>
              </a:lnSpc>
              <a:spcBef>
                <a:spcPts val="569"/>
              </a:spcBef>
            </a:pPr>
            <a:r>
              <a:rPr sz="618" spc="4" dirty="0">
                <a:latin typeface="Microsoft Sans Serif"/>
                <a:cs typeface="Microsoft Sans Serif"/>
              </a:rPr>
              <a:t>impacts</a:t>
            </a:r>
            <a:r>
              <a:rPr sz="618" spc="-13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spc="-9" dirty="0">
                <a:latin typeface="Microsoft Sans Serif"/>
                <a:cs typeface="Microsoft Sans Serif"/>
              </a:rPr>
              <a:t> </a:t>
            </a:r>
            <a:r>
              <a:rPr sz="618" spc="-4" dirty="0">
                <a:latin typeface="Microsoft Sans Serif"/>
                <a:cs typeface="Microsoft Sans Serif"/>
              </a:rPr>
              <a:t>available</a:t>
            </a:r>
            <a:r>
              <a:rPr sz="618" spc="-9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time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for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deployments.</a:t>
            </a:r>
            <a:endParaRPr sz="618">
              <a:latin typeface="Microsoft Sans Serif"/>
              <a:cs typeface="Microsoft Sans Serif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7502697" y="3277485"/>
            <a:ext cx="280147" cy="253253"/>
            <a:chOff x="6623456" y="3714483"/>
            <a:chExt cx="317500" cy="287020"/>
          </a:xfrm>
        </p:grpSpPr>
        <p:pic>
          <p:nvPicPr>
            <p:cNvPr id="113" name="object 1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1641" y="3714483"/>
              <a:ext cx="100965" cy="10096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82024" y="3900393"/>
              <a:ext cx="100965" cy="10096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632981" y="3818876"/>
              <a:ext cx="298450" cy="83820"/>
            </a:xfrm>
            <a:custGeom>
              <a:avLst/>
              <a:gdLst/>
              <a:ahLst/>
              <a:cxnLst/>
              <a:rect l="l" t="t" r="r" b="b"/>
              <a:pathLst>
                <a:path w="298450" h="83820">
                  <a:moveTo>
                    <a:pt x="298081" y="83464"/>
                  </a:moveTo>
                  <a:lnTo>
                    <a:pt x="268597" y="70423"/>
                  </a:lnTo>
                  <a:lnTo>
                    <a:pt x="248424" y="41732"/>
                  </a:lnTo>
                  <a:lnTo>
                    <a:pt x="228251" y="13041"/>
                  </a:lnTo>
                  <a:lnTo>
                    <a:pt x="198767" y="0"/>
                  </a:lnTo>
                  <a:lnTo>
                    <a:pt x="169261" y="13041"/>
                  </a:lnTo>
                  <a:lnTo>
                    <a:pt x="149072" y="41732"/>
                  </a:lnTo>
                  <a:lnTo>
                    <a:pt x="128883" y="70423"/>
                  </a:lnTo>
                  <a:lnTo>
                    <a:pt x="99377" y="83464"/>
                  </a:lnTo>
                  <a:lnTo>
                    <a:pt x="69878" y="70423"/>
                  </a:lnTo>
                  <a:lnTo>
                    <a:pt x="49693" y="41732"/>
                  </a:lnTo>
                  <a:lnTo>
                    <a:pt x="29506" y="1304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916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16" name="object 11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06732" y="898199"/>
            <a:ext cx="222077" cy="89087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73447" y="898199"/>
            <a:ext cx="89086" cy="89087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8901325" y="898199"/>
            <a:ext cx="406773" cy="89087"/>
            <a:chOff x="8208568" y="1017959"/>
            <a:chExt cx="461009" cy="100965"/>
          </a:xfrm>
        </p:grpSpPr>
        <p:sp>
          <p:nvSpPr>
            <p:cNvPr id="119" name="object 119"/>
            <p:cNvSpPr/>
            <p:nvPr/>
          </p:nvSpPr>
          <p:spPr>
            <a:xfrm>
              <a:off x="8618625" y="1031159"/>
              <a:ext cx="41275" cy="74930"/>
            </a:xfrm>
            <a:custGeom>
              <a:avLst/>
              <a:gdLst/>
              <a:ahLst/>
              <a:cxnLst/>
              <a:rect l="l" t="t" r="r" b="b"/>
              <a:pathLst>
                <a:path w="41275" h="74930">
                  <a:moveTo>
                    <a:pt x="0" y="0"/>
                  </a:moveTo>
                  <a:lnTo>
                    <a:pt x="40805" y="37287"/>
                  </a:lnTo>
                  <a:lnTo>
                    <a:pt x="0" y="74561"/>
                  </a:lnTo>
                </a:path>
              </a:pathLst>
            </a:custGeom>
            <a:ln w="19050">
              <a:solidFill>
                <a:srgbClr val="FF916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259055" y="1068442"/>
              <a:ext cx="400685" cy="0"/>
            </a:xfrm>
            <a:custGeom>
              <a:avLst/>
              <a:gdLst/>
              <a:ahLst/>
              <a:cxnLst/>
              <a:rect l="l" t="t" r="r" b="b"/>
              <a:pathLst>
                <a:path w="400684">
                  <a:moveTo>
                    <a:pt x="400380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916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1" name="object 1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06943" y="1017959"/>
              <a:ext cx="100965" cy="10096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08568" y="1017959"/>
              <a:ext cx="100965" cy="100965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13305" y="2556007"/>
            <a:ext cx="89087" cy="89097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68162" y="2556007"/>
            <a:ext cx="89087" cy="89097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90735" y="2425888"/>
            <a:ext cx="89086" cy="89097"/>
          </a:xfrm>
          <a:prstGeom prst="rect">
            <a:avLst/>
          </a:prstGeom>
        </p:spPr>
      </p:pic>
      <p:sp>
        <p:nvSpPr>
          <p:cNvPr id="126" name="object 126"/>
          <p:cNvSpPr txBox="1"/>
          <p:nvPr/>
        </p:nvSpPr>
        <p:spPr>
          <a:xfrm>
            <a:off x="7046601" y="592789"/>
            <a:ext cx="11917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Key</a:t>
            </a:r>
            <a:r>
              <a:rPr sz="1588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Metrics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454635" y="1082819"/>
            <a:ext cx="2036669" cy="706586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22" dirty="0">
                <a:solidFill>
                  <a:srgbClr val="FFFFFF"/>
                </a:solidFill>
                <a:latin typeface="Trebuchet MS"/>
                <a:cs typeface="Trebuchet MS"/>
              </a:rPr>
              <a:t>Lack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4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-4" dirty="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26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-26" dirty="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sz="838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8" b="1" spc="-4" dirty="0">
                <a:solidFill>
                  <a:srgbClr val="FFFFFF"/>
                </a:solidFill>
                <a:latin typeface="Trebuchet MS"/>
                <a:cs typeface="Trebuchet MS"/>
              </a:rPr>
              <a:t>Expertise</a:t>
            </a:r>
            <a:endParaRPr sz="838">
              <a:latin typeface="Trebuchet MS"/>
              <a:cs typeface="Trebuchet MS"/>
            </a:endParaRPr>
          </a:p>
          <a:p>
            <a:pPr marL="11206">
              <a:spcBef>
                <a:spcPts val="193"/>
              </a:spcBef>
            </a:pPr>
            <a:r>
              <a:rPr sz="838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barrier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frequent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commits.</a:t>
            </a:r>
            <a:endParaRPr sz="838">
              <a:latin typeface="Microsoft Sans Serif"/>
              <a:cs typeface="Microsoft Sans Serif"/>
            </a:endParaRPr>
          </a:p>
          <a:p>
            <a:pPr marL="11206" marR="4483">
              <a:spcBef>
                <a:spcPts val="4"/>
              </a:spcBef>
            </a:pPr>
            <a:r>
              <a:rPr sz="838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often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leads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complicated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integration </a:t>
            </a:r>
            <a:r>
              <a:rPr sz="838" spc="-20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issues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inhibits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overall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visibility</a:t>
            </a:r>
            <a:endParaRPr sz="838">
              <a:latin typeface="Microsoft Sans Serif"/>
              <a:cs typeface="Microsoft Sans Serif"/>
            </a:endParaRPr>
          </a:p>
          <a:p>
            <a:pPr marL="11206">
              <a:spcBef>
                <a:spcPts val="18"/>
              </a:spcBef>
            </a:pPr>
            <a:r>
              <a:rPr sz="8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838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838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base.</a:t>
            </a:r>
            <a:endParaRPr sz="838">
              <a:latin typeface="Microsoft Sans Serif"/>
              <a:cs typeface="Microsoft Sans Serif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2062431" y="1155801"/>
            <a:ext cx="203386" cy="317126"/>
            <a:chOff x="457822" y="1309907"/>
            <a:chExt cx="230504" cy="359410"/>
          </a:xfrm>
        </p:grpSpPr>
        <p:sp>
          <p:nvSpPr>
            <p:cNvPr id="129" name="object 129"/>
            <p:cNvSpPr/>
            <p:nvPr/>
          </p:nvSpPr>
          <p:spPr>
            <a:xfrm>
              <a:off x="481214" y="1352852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4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57" y="76352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81211" y="1333287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57822" y="1309907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90">
                  <a:moveTo>
                    <a:pt x="23393" y="0"/>
                  </a:moveTo>
                  <a:lnTo>
                    <a:pt x="14289" y="1836"/>
                  </a:lnTo>
                  <a:lnTo>
                    <a:pt x="6853" y="6846"/>
                  </a:lnTo>
                  <a:lnTo>
                    <a:pt x="1838" y="14278"/>
                  </a:lnTo>
                  <a:lnTo>
                    <a:pt x="0" y="23380"/>
                  </a:lnTo>
                  <a:lnTo>
                    <a:pt x="1838" y="32484"/>
                  </a:lnTo>
                  <a:lnTo>
                    <a:pt x="6853" y="39920"/>
                  </a:lnTo>
                  <a:lnTo>
                    <a:pt x="14289" y="44935"/>
                  </a:lnTo>
                  <a:lnTo>
                    <a:pt x="23393" y="46774"/>
                  </a:lnTo>
                  <a:lnTo>
                    <a:pt x="32495" y="44935"/>
                  </a:lnTo>
                  <a:lnTo>
                    <a:pt x="39927" y="39920"/>
                  </a:lnTo>
                  <a:lnTo>
                    <a:pt x="44937" y="32484"/>
                  </a:lnTo>
                  <a:lnTo>
                    <a:pt x="46774" y="23380"/>
                  </a:lnTo>
                  <a:lnTo>
                    <a:pt x="44937" y="14278"/>
                  </a:lnTo>
                  <a:lnTo>
                    <a:pt x="39927" y="6846"/>
                  </a:lnTo>
                  <a:lnTo>
                    <a:pt x="32495" y="1836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2827997" y="203369"/>
            <a:ext cx="1207434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22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618" b="1" spc="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2525310" y="241091"/>
            <a:ext cx="50426" cy="50426"/>
            <a:chOff x="982418" y="273236"/>
            <a:chExt cx="57150" cy="57150"/>
          </a:xfrm>
        </p:grpSpPr>
        <p:sp>
          <p:nvSpPr>
            <p:cNvPr id="134" name="object 134"/>
            <p:cNvSpPr/>
            <p:nvPr/>
          </p:nvSpPr>
          <p:spPr>
            <a:xfrm>
              <a:off x="985593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85593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2071543" y="241091"/>
            <a:ext cx="50426" cy="50426"/>
            <a:chOff x="468149" y="273236"/>
            <a:chExt cx="57150" cy="57150"/>
          </a:xfrm>
        </p:grpSpPr>
        <p:sp>
          <p:nvSpPr>
            <p:cNvPr id="137" name="object 137"/>
            <p:cNvSpPr/>
            <p:nvPr/>
          </p:nvSpPr>
          <p:spPr>
            <a:xfrm>
              <a:off x="471324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62" y="1990"/>
                  </a:lnTo>
                  <a:lnTo>
                    <a:pt x="7416" y="7418"/>
                  </a:lnTo>
                  <a:lnTo>
                    <a:pt x="1990" y="15468"/>
                  </a:lnTo>
                  <a:lnTo>
                    <a:pt x="0" y="25323"/>
                  </a:lnTo>
                  <a:lnTo>
                    <a:pt x="1990" y="35179"/>
                  </a:lnTo>
                  <a:lnTo>
                    <a:pt x="7416" y="43229"/>
                  </a:lnTo>
                  <a:lnTo>
                    <a:pt x="15462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71324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62" y="48657"/>
                  </a:lnTo>
                  <a:lnTo>
                    <a:pt x="7416" y="43229"/>
                  </a:lnTo>
                  <a:lnTo>
                    <a:pt x="1990" y="35179"/>
                  </a:lnTo>
                  <a:lnTo>
                    <a:pt x="0" y="25323"/>
                  </a:lnTo>
                  <a:lnTo>
                    <a:pt x="1990" y="15468"/>
                  </a:lnTo>
                  <a:lnTo>
                    <a:pt x="7416" y="7418"/>
                  </a:lnTo>
                  <a:lnTo>
                    <a:pt x="15462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2370299" y="241091"/>
            <a:ext cx="50426" cy="50426"/>
            <a:chOff x="806739" y="273236"/>
            <a:chExt cx="57150" cy="57150"/>
          </a:xfrm>
        </p:grpSpPr>
        <p:sp>
          <p:nvSpPr>
            <p:cNvPr id="140" name="object 140"/>
            <p:cNvSpPr/>
            <p:nvPr/>
          </p:nvSpPr>
          <p:spPr>
            <a:xfrm>
              <a:off x="809914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09914" y="2764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42" name="object 14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78284" y="204089"/>
            <a:ext cx="124284" cy="12429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40818" y="0"/>
            <a:ext cx="3092824" cy="6858000"/>
            <a:chOff x="6553327" y="0"/>
            <a:chExt cx="3505200" cy="7772400"/>
          </a:xfrm>
        </p:grpSpPr>
        <p:sp>
          <p:nvSpPr>
            <p:cNvPr id="3" name="object 3"/>
            <p:cNvSpPr/>
            <p:nvPr/>
          </p:nvSpPr>
          <p:spPr>
            <a:xfrm>
              <a:off x="6553327" y="0"/>
              <a:ext cx="3505200" cy="7772400"/>
            </a:xfrm>
            <a:custGeom>
              <a:avLst/>
              <a:gdLst/>
              <a:ahLst/>
              <a:cxnLst/>
              <a:rect l="l" t="t" r="r" b="b"/>
              <a:pathLst>
                <a:path w="3505200" h="7772400">
                  <a:moveTo>
                    <a:pt x="3505073" y="0"/>
                  </a:moveTo>
                  <a:lnTo>
                    <a:pt x="0" y="0"/>
                  </a:lnTo>
                  <a:lnTo>
                    <a:pt x="0" y="7772400"/>
                  </a:lnTo>
                  <a:lnTo>
                    <a:pt x="3505073" y="7772400"/>
                  </a:lnTo>
                  <a:lnTo>
                    <a:pt x="3505073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9194165" y="208940"/>
              <a:ext cx="624840" cy="260350"/>
            </a:xfrm>
            <a:custGeom>
              <a:avLst/>
              <a:gdLst/>
              <a:ahLst/>
              <a:cxnLst/>
              <a:rect l="l" t="t" r="r" b="b"/>
              <a:pathLst>
                <a:path w="624840" h="260350">
                  <a:moveTo>
                    <a:pt x="118364" y="202107"/>
                  </a:moveTo>
                  <a:lnTo>
                    <a:pt x="113779" y="158496"/>
                  </a:lnTo>
                  <a:lnTo>
                    <a:pt x="82118" y="130276"/>
                  </a:lnTo>
                  <a:lnTo>
                    <a:pt x="80987" y="130073"/>
                  </a:lnTo>
                  <a:lnTo>
                    <a:pt x="80987" y="202107"/>
                  </a:lnTo>
                  <a:lnTo>
                    <a:pt x="80987" y="214147"/>
                  </a:lnTo>
                  <a:lnTo>
                    <a:pt x="78790" y="220345"/>
                  </a:lnTo>
                  <a:lnTo>
                    <a:pt x="69977" y="229476"/>
                  </a:lnTo>
                  <a:lnTo>
                    <a:pt x="63627" y="231762"/>
                  </a:lnTo>
                  <a:lnTo>
                    <a:pt x="53327" y="231762"/>
                  </a:lnTo>
                  <a:lnTo>
                    <a:pt x="37630" y="221386"/>
                  </a:lnTo>
                  <a:lnTo>
                    <a:pt x="37630" y="215392"/>
                  </a:lnTo>
                  <a:lnTo>
                    <a:pt x="71272" y="202107"/>
                  </a:lnTo>
                  <a:lnTo>
                    <a:pt x="80987" y="202107"/>
                  </a:lnTo>
                  <a:lnTo>
                    <a:pt x="80987" y="130073"/>
                  </a:lnTo>
                  <a:lnTo>
                    <a:pt x="75780" y="129070"/>
                  </a:lnTo>
                  <a:lnTo>
                    <a:pt x="68846" y="128333"/>
                  </a:lnTo>
                  <a:lnTo>
                    <a:pt x="61302" y="128092"/>
                  </a:lnTo>
                  <a:lnTo>
                    <a:pt x="53733" y="128422"/>
                  </a:lnTo>
                  <a:lnTo>
                    <a:pt x="11684" y="144119"/>
                  </a:lnTo>
                  <a:lnTo>
                    <a:pt x="5981" y="149021"/>
                  </a:lnTo>
                  <a:lnTo>
                    <a:pt x="26670" y="171208"/>
                  </a:lnTo>
                  <a:lnTo>
                    <a:pt x="30480" y="167716"/>
                  </a:lnTo>
                  <a:lnTo>
                    <a:pt x="35102" y="164731"/>
                  </a:lnTo>
                  <a:lnTo>
                    <a:pt x="45897" y="159740"/>
                  </a:lnTo>
                  <a:lnTo>
                    <a:pt x="51498" y="158496"/>
                  </a:lnTo>
                  <a:lnTo>
                    <a:pt x="63627" y="158496"/>
                  </a:lnTo>
                  <a:lnTo>
                    <a:pt x="68948" y="159956"/>
                  </a:lnTo>
                  <a:lnTo>
                    <a:pt x="77584" y="165760"/>
                  </a:lnTo>
                  <a:lnTo>
                    <a:pt x="79743" y="170294"/>
                  </a:lnTo>
                  <a:lnTo>
                    <a:pt x="79743" y="178435"/>
                  </a:lnTo>
                  <a:lnTo>
                    <a:pt x="72961" y="178536"/>
                  </a:lnTo>
                  <a:lnTo>
                    <a:pt x="66103" y="178816"/>
                  </a:lnTo>
                  <a:lnTo>
                    <a:pt x="26289" y="185915"/>
                  </a:lnTo>
                  <a:lnTo>
                    <a:pt x="0" y="211328"/>
                  </a:lnTo>
                  <a:lnTo>
                    <a:pt x="88" y="228028"/>
                  </a:lnTo>
                  <a:lnTo>
                    <a:pt x="34975" y="258495"/>
                  </a:lnTo>
                  <a:lnTo>
                    <a:pt x="40119" y="259168"/>
                  </a:lnTo>
                  <a:lnTo>
                    <a:pt x="52578" y="259168"/>
                  </a:lnTo>
                  <a:lnTo>
                    <a:pt x="59524" y="257759"/>
                  </a:lnTo>
                  <a:lnTo>
                    <a:pt x="72313" y="252120"/>
                  </a:lnTo>
                  <a:lnTo>
                    <a:pt x="77089" y="248132"/>
                  </a:lnTo>
                  <a:lnTo>
                    <a:pt x="80238" y="242976"/>
                  </a:lnTo>
                  <a:lnTo>
                    <a:pt x="80987" y="242976"/>
                  </a:lnTo>
                  <a:lnTo>
                    <a:pt x="80987" y="256184"/>
                  </a:lnTo>
                  <a:lnTo>
                    <a:pt x="118364" y="256184"/>
                  </a:lnTo>
                  <a:lnTo>
                    <a:pt x="118364" y="242976"/>
                  </a:lnTo>
                  <a:lnTo>
                    <a:pt x="118364" y="231762"/>
                  </a:lnTo>
                  <a:lnTo>
                    <a:pt x="118364" y="202107"/>
                  </a:lnTo>
                  <a:close/>
                </a:path>
                <a:path w="624840" h="260350">
                  <a:moveTo>
                    <a:pt x="257416" y="194640"/>
                  </a:moveTo>
                  <a:lnTo>
                    <a:pt x="257162" y="187871"/>
                  </a:lnTo>
                  <a:lnTo>
                    <a:pt x="256298" y="180555"/>
                  </a:lnTo>
                  <a:lnTo>
                    <a:pt x="256159" y="179933"/>
                  </a:lnTo>
                  <a:lnTo>
                    <a:pt x="254863" y="173748"/>
                  </a:lnTo>
                  <a:lnTo>
                    <a:pt x="252793" y="167106"/>
                  </a:lnTo>
                  <a:lnTo>
                    <a:pt x="249732" y="158877"/>
                  </a:lnTo>
                  <a:lnTo>
                    <a:pt x="248145" y="156260"/>
                  </a:lnTo>
                  <a:lnTo>
                    <a:pt x="245491" y="151866"/>
                  </a:lnTo>
                  <a:lnTo>
                    <a:pt x="234530" y="140233"/>
                  </a:lnTo>
                  <a:lnTo>
                    <a:pt x="227965" y="135788"/>
                  </a:lnTo>
                  <a:lnTo>
                    <a:pt x="220319" y="132715"/>
                  </a:lnTo>
                  <a:lnTo>
                    <a:pt x="219824" y="132549"/>
                  </a:lnTo>
                  <a:lnTo>
                    <a:pt x="219824" y="173443"/>
                  </a:lnTo>
                  <a:lnTo>
                    <a:pt x="219824" y="179933"/>
                  </a:lnTo>
                  <a:lnTo>
                    <a:pt x="167246" y="179933"/>
                  </a:lnTo>
                  <a:lnTo>
                    <a:pt x="167411" y="176771"/>
                  </a:lnTo>
                  <a:lnTo>
                    <a:pt x="191414" y="156260"/>
                  </a:lnTo>
                  <a:lnTo>
                    <a:pt x="203542" y="156260"/>
                  </a:lnTo>
                  <a:lnTo>
                    <a:pt x="209638" y="158584"/>
                  </a:lnTo>
                  <a:lnTo>
                    <a:pt x="217779" y="167894"/>
                  </a:lnTo>
                  <a:lnTo>
                    <a:pt x="219824" y="173443"/>
                  </a:lnTo>
                  <a:lnTo>
                    <a:pt x="219824" y="132549"/>
                  </a:lnTo>
                  <a:lnTo>
                    <a:pt x="214452" y="130695"/>
                  </a:lnTo>
                  <a:lnTo>
                    <a:pt x="208292" y="129260"/>
                  </a:lnTo>
                  <a:lnTo>
                    <a:pt x="201866" y="128384"/>
                  </a:lnTo>
                  <a:lnTo>
                    <a:pt x="195148" y="128104"/>
                  </a:lnTo>
                  <a:lnTo>
                    <a:pt x="188175" y="128397"/>
                  </a:lnTo>
                  <a:lnTo>
                    <a:pt x="141579" y="151892"/>
                  </a:lnTo>
                  <a:lnTo>
                    <a:pt x="128117" y="194640"/>
                  </a:lnTo>
                  <a:lnTo>
                    <a:pt x="128447" y="202285"/>
                  </a:lnTo>
                  <a:lnTo>
                    <a:pt x="154406" y="248678"/>
                  </a:lnTo>
                  <a:lnTo>
                    <a:pt x="196405" y="260172"/>
                  </a:lnTo>
                  <a:lnTo>
                    <a:pt x="205574" y="259740"/>
                  </a:lnTo>
                  <a:lnTo>
                    <a:pt x="242595" y="245008"/>
                  </a:lnTo>
                  <a:lnTo>
                    <a:pt x="252717" y="233756"/>
                  </a:lnTo>
                  <a:lnTo>
                    <a:pt x="244830" y="228777"/>
                  </a:lnTo>
                  <a:lnTo>
                    <a:pt x="224307" y="215823"/>
                  </a:lnTo>
                  <a:lnTo>
                    <a:pt x="221475" y="219633"/>
                  </a:lnTo>
                  <a:lnTo>
                    <a:pt x="217830" y="222758"/>
                  </a:lnTo>
                  <a:lnTo>
                    <a:pt x="208864" y="227571"/>
                  </a:lnTo>
                  <a:lnTo>
                    <a:pt x="203377" y="228777"/>
                  </a:lnTo>
                  <a:lnTo>
                    <a:pt x="193243" y="228777"/>
                  </a:lnTo>
                  <a:lnTo>
                    <a:pt x="167246" y="205346"/>
                  </a:lnTo>
                  <a:lnTo>
                    <a:pt x="257200" y="205346"/>
                  </a:lnTo>
                  <a:lnTo>
                    <a:pt x="257365" y="203860"/>
                  </a:lnTo>
                  <a:lnTo>
                    <a:pt x="257416" y="194640"/>
                  </a:lnTo>
                  <a:close/>
                </a:path>
                <a:path w="624840" h="260350">
                  <a:moveTo>
                    <a:pt x="467804" y="173621"/>
                  </a:moveTo>
                  <a:lnTo>
                    <a:pt x="449732" y="136283"/>
                  </a:lnTo>
                  <a:lnTo>
                    <a:pt x="431165" y="128600"/>
                  </a:lnTo>
                  <a:lnTo>
                    <a:pt x="413397" y="128600"/>
                  </a:lnTo>
                  <a:lnTo>
                    <a:pt x="405511" y="130505"/>
                  </a:lnTo>
                  <a:lnTo>
                    <a:pt x="392544" y="138150"/>
                  </a:lnTo>
                  <a:lnTo>
                    <a:pt x="387235" y="143294"/>
                  </a:lnTo>
                  <a:lnTo>
                    <a:pt x="383082" y="149771"/>
                  </a:lnTo>
                  <a:lnTo>
                    <a:pt x="379590" y="142963"/>
                  </a:lnTo>
                  <a:lnTo>
                    <a:pt x="374738" y="137731"/>
                  </a:lnTo>
                  <a:lnTo>
                    <a:pt x="362267" y="130429"/>
                  </a:lnTo>
                  <a:lnTo>
                    <a:pt x="354672" y="128600"/>
                  </a:lnTo>
                  <a:lnTo>
                    <a:pt x="341045" y="128600"/>
                  </a:lnTo>
                  <a:lnTo>
                    <a:pt x="308571" y="149288"/>
                  </a:lnTo>
                  <a:lnTo>
                    <a:pt x="308076" y="149288"/>
                  </a:lnTo>
                  <a:lnTo>
                    <a:pt x="308076" y="132092"/>
                  </a:lnTo>
                  <a:lnTo>
                    <a:pt x="268452" y="132092"/>
                  </a:lnTo>
                  <a:lnTo>
                    <a:pt x="268452" y="256184"/>
                  </a:lnTo>
                  <a:lnTo>
                    <a:pt x="309575" y="256184"/>
                  </a:lnTo>
                  <a:lnTo>
                    <a:pt x="309575" y="181419"/>
                  </a:lnTo>
                  <a:lnTo>
                    <a:pt x="311353" y="175120"/>
                  </a:lnTo>
                  <a:lnTo>
                    <a:pt x="318490" y="164820"/>
                  </a:lnTo>
                  <a:lnTo>
                    <a:pt x="323519" y="162242"/>
                  </a:lnTo>
                  <a:lnTo>
                    <a:pt x="336143" y="162242"/>
                  </a:lnTo>
                  <a:lnTo>
                    <a:pt x="340639" y="164312"/>
                  </a:lnTo>
                  <a:lnTo>
                    <a:pt x="346278" y="172618"/>
                  </a:lnTo>
                  <a:lnTo>
                    <a:pt x="347700" y="178269"/>
                  </a:lnTo>
                  <a:lnTo>
                    <a:pt x="347700" y="256184"/>
                  </a:lnTo>
                  <a:lnTo>
                    <a:pt x="388569" y="256184"/>
                  </a:lnTo>
                  <a:lnTo>
                    <a:pt x="388569" y="185661"/>
                  </a:lnTo>
                  <a:lnTo>
                    <a:pt x="388975" y="182295"/>
                  </a:lnTo>
                  <a:lnTo>
                    <a:pt x="405765" y="162242"/>
                  </a:lnTo>
                  <a:lnTo>
                    <a:pt x="412902" y="162242"/>
                  </a:lnTo>
                  <a:lnTo>
                    <a:pt x="426935" y="184912"/>
                  </a:lnTo>
                  <a:lnTo>
                    <a:pt x="426935" y="256184"/>
                  </a:lnTo>
                  <a:lnTo>
                    <a:pt x="467804" y="256184"/>
                  </a:lnTo>
                  <a:lnTo>
                    <a:pt x="467804" y="173621"/>
                  </a:lnTo>
                  <a:close/>
                </a:path>
                <a:path w="624840" h="260350">
                  <a:moveTo>
                    <a:pt x="574484" y="92951"/>
                  </a:moveTo>
                  <a:lnTo>
                    <a:pt x="555955" y="86423"/>
                  </a:lnTo>
                  <a:lnTo>
                    <a:pt x="535419" y="81521"/>
                  </a:lnTo>
                  <a:lnTo>
                    <a:pt x="513181" y="78435"/>
                  </a:lnTo>
                  <a:lnTo>
                    <a:pt x="489610" y="77368"/>
                  </a:lnTo>
                  <a:lnTo>
                    <a:pt x="462153" y="78816"/>
                  </a:lnTo>
                  <a:lnTo>
                    <a:pt x="436613" y="82956"/>
                  </a:lnTo>
                  <a:lnTo>
                    <a:pt x="413537" y="89509"/>
                  </a:lnTo>
                  <a:lnTo>
                    <a:pt x="393496" y="98171"/>
                  </a:lnTo>
                  <a:lnTo>
                    <a:pt x="419798" y="111925"/>
                  </a:lnTo>
                  <a:lnTo>
                    <a:pt x="435597" y="107086"/>
                  </a:lnTo>
                  <a:lnTo>
                    <a:pt x="452742" y="103517"/>
                  </a:lnTo>
                  <a:lnTo>
                    <a:pt x="470865" y="101320"/>
                  </a:lnTo>
                  <a:lnTo>
                    <a:pt x="489610" y="100571"/>
                  </a:lnTo>
                  <a:lnTo>
                    <a:pt x="503161" y="100952"/>
                  </a:lnTo>
                  <a:lnTo>
                    <a:pt x="515975" y="102031"/>
                  </a:lnTo>
                  <a:lnTo>
                    <a:pt x="528053" y="103733"/>
                  </a:lnTo>
                  <a:lnTo>
                    <a:pt x="539343" y="105994"/>
                  </a:lnTo>
                  <a:lnTo>
                    <a:pt x="547293" y="103924"/>
                  </a:lnTo>
                  <a:lnTo>
                    <a:pt x="554901" y="101523"/>
                  </a:lnTo>
                  <a:lnTo>
                    <a:pt x="562140" y="98831"/>
                  </a:lnTo>
                  <a:lnTo>
                    <a:pt x="572655" y="93980"/>
                  </a:lnTo>
                  <a:lnTo>
                    <a:pt x="574484" y="92951"/>
                  </a:lnTo>
                  <a:close/>
                </a:path>
                <a:path w="624840" h="260350">
                  <a:moveTo>
                    <a:pt x="596417" y="68287"/>
                  </a:moveTo>
                  <a:lnTo>
                    <a:pt x="549148" y="45834"/>
                  </a:lnTo>
                  <a:lnTo>
                    <a:pt x="489610" y="38684"/>
                  </a:lnTo>
                  <a:lnTo>
                    <a:pt x="462165" y="40132"/>
                  </a:lnTo>
                  <a:lnTo>
                    <a:pt x="436613" y="44272"/>
                  </a:lnTo>
                  <a:lnTo>
                    <a:pt x="413537" y="50825"/>
                  </a:lnTo>
                  <a:lnTo>
                    <a:pt x="393484" y="59499"/>
                  </a:lnTo>
                  <a:lnTo>
                    <a:pt x="419785" y="73240"/>
                  </a:lnTo>
                  <a:lnTo>
                    <a:pt x="435597" y="68389"/>
                  </a:lnTo>
                  <a:lnTo>
                    <a:pt x="452742" y="64833"/>
                  </a:lnTo>
                  <a:lnTo>
                    <a:pt x="470865" y="62649"/>
                  </a:lnTo>
                  <a:lnTo>
                    <a:pt x="489610" y="61899"/>
                  </a:lnTo>
                  <a:lnTo>
                    <a:pt x="520192" y="63842"/>
                  </a:lnTo>
                  <a:lnTo>
                    <a:pt x="546569" y="69113"/>
                  </a:lnTo>
                  <a:lnTo>
                    <a:pt x="568312" y="76809"/>
                  </a:lnTo>
                  <a:lnTo>
                    <a:pt x="584936" y="86080"/>
                  </a:lnTo>
                  <a:lnTo>
                    <a:pt x="591642" y="80860"/>
                  </a:lnTo>
                  <a:lnTo>
                    <a:pt x="596417" y="75069"/>
                  </a:lnTo>
                  <a:lnTo>
                    <a:pt x="596417" y="68287"/>
                  </a:lnTo>
                  <a:close/>
                </a:path>
                <a:path w="624840" h="260350">
                  <a:moveTo>
                    <a:pt x="624611" y="101841"/>
                  </a:moveTo>
                  <a:lnTo>
                    <a:pt x="622744" y="95351"/>
                  </a:lnTo>
                  <a:lnTo>
                    <a:pt x="619328" y="89217"/>
                  </a:lnTo>
                  <a:lnTo>
                    <a:pt x="615950" y="94488"/>
                  </a:lnTo>
                  <a:lnTo>
                    <a:pt x="614108" y="96735"/>
                  </a:lnTo>
                  <a:lnTo>
                    <a:pt x="613994" y="42672"/>
                  </a:lnTo>
                  <a:lnTo>
                    <a:pt x="542163" y="5499"/>
                  </a:lnTo>
                  <a:lnTo>
                    <a:pt x="489610" y="0"/>
                  </a:lnTo>
                  <a:lnTo>
                    <a:pt x="462165" y="1447"/>
                  </a:lnTo>
                  <a:lnTo>
                    <a:pt x="436613" y="5588"/>
                  </a:lnTo>
                  <a:lnTo>
                    <a:pt x="413537" y="12141"/>
                  </a:lnTo>
                  <a:lnTo>
                    <a:pt x="393471" y="20815"/>
                  </a:lnTo>
                  <a:lnTo>
                    <a:pt x="419785" y="34569"/>
                  </a:lnTo>
                  <a:lnTo>
                    <a:pt x="435597" y="29718"/>
                  </a:lnTo>
                  <a:lnTo>
                    <a:pt x="452742" y="26162"/>
                  </a:lnTo>
                  <a:lnTo>
                    <a:pt x="470865" y="23964"/>
                  </a:lnTo>
                  <a:lnTo>
                    <a:pt x="489610" y="23215"/>
                  </a:lnTo>
                  <a:lnTo>
                    <a:pt x="535863" y="27838"/>
                  </a:lnTo>
                  <a:lnTo>
                    <a:pt x="571093" y="39408"/>
                  </a:lnTo>
                  <a:lnTo>
                    <a:pt x="593521" y="54546"/>
                  </a:lnTo>
                  <a:lnTo>
                    <a:pt x="601383" y="69862"/>
                  </a:lnTo>
                  <a:lnTo>
                    <a:pt x="593521" y="85178"/>
                  </a:lnTo>
                  <a:lnTo>
                    <a:pt x="571093" y="100330"/>
                  </a:lnTo>
                  <a:lnTo>
                    <a:pt x="535863" y="111899"/>
                  </a:lnTo>
                  <a:lnTo>
                    <a:pt x="489610" y="116509"/>
                  </a:lnTo>
                  <a:lnTo>
                    <a:pt x="489610" y="139712"/>
                  </a:lnTo>
                  <a:lnTo>
                    <a:pt x="542163" y="134226"/>
                  </a:lnTo>
                  <a:lnTo>
                    <a:pt x="585063" y="119265"/>
                  </a:lnTo>
                  <a:lnTo>
                    <a:pt x="613625" y="97332"/>
                  </a:lnTo>
                  <a:lnTo>
                    <a:pt x="611809" y="99568"/>
                  </a:lnTo>
                  <a:lnTo>
                    <a:pt x="606933" y="104432"/>
                  </a:lnTo>
                  <a:lnTo>
                    <a:pt x="601357" y="109067"/>
                  </a:lnTo>
                  <a:lnTo>
                    <a:pt x="593077" y="124282"/>
                  </a:lnTo>
                  <a:lnTo>
                    <a:pt x="570547" y="139255"/>
                  </a:lnTo>
                  <a:lnTo>
                    <a:pt x="535495" y="150660"/>
                  </a:lnTo>
                  <a:lnTo>
                    <a:pt x="489610" y="155206"/>
                  </a:lnTo>
                  <a:lnTo>
                    <a:pt x="489610" y="178409"/>
                  </a:lnTo>
                  <a:lnTo>
                    <a:pt x="542163" y="172910"/>
                  </a:lnTo>
                  <a:lnTo>
                    <a:pt x="585063" y="157937"/>
                  </a:lnTo>
                  <a:lnTo>
                    <a:pt x="613600" y="136042"/>
                  </a:lnTo>
                  <a:lnTo>
                    <a:pt x="611809" y="138239"/>
                  </a:lnTo>
                  <a:lnTo>
                    <a:pt x="606933" y="143116"/>
                  </a:lnTo>
                  <a:lnTo>
                    <a:pt x="601357" y="147751"/>
                  </a:lnTo>
                  <a:lnTo>
                    <a:pt x="593077" y="162966"/>
                  </a:lnTo>
                  <a:lnTo>
                    <a:pt x="570547" y="177939"/>
                  </a:lnTo>
                  <a:lnTo>
                    <a:pt x="535495" y="189344"/>
                  </a:lnTo>
                  <a:lnTo>
                    <a:pt x="489610" y="193890"/>
                  </a:lnTo>
                  <a:lnTo>
                    <a:pt x="489610" y="217093"/>
                  </a:lnTo>
                  <a:lnTo>
                    <a:pt x="542163" y="211594"/>
                  </a:lnTo>
                  <a:lnTo>
                    <a:pt x="585063" y="196621"/>
                  </a:lnTo>
                  <a:lnTo>
                    <a:pt x="613994" y="174421"/>
                  </a:lnTo>
                  <a:lnTo>
                    <a:pt x="624611" y="147231"/>
                  </a:lnTo>
                  <a:lnTo>
                    <a:pt x="624611" y="140525"/>
                  </a:lnTo>
                  <a:lnTo>
                    <a:pt x="622757" y="134035"/>
                  </a:lnTo>
                  <a:lnTo>
                    <a:pt x="619328" y="127889"/>
                  </a:lnTo>
                  <a:lnTo>
                    <a:pt x="615950" y="133159"/>
                  </a:lnTo>
                  <a:lnTo>
                    <a:pt x="614121" y="135407"/>
                  </a:lnTo>
                  <a:lnTo>
                    <a:pt x="624611" y="108546"/>
                  </a:lnTo>
                  <a:lnTo>
                    <a:pt x="624611" y="1018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18912" y="6422549"/>
            <a:ext cx="85165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7701" y="1121962"/>
            <a:ext cx="2215963" cy="107750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3" dirty="0">
                <a:solidFill>
                  <a:srgbClr val="63C0FF"/>
                </a:solidFill>
                <a:latin typeface="Arial"/>
                <a:cs typeface="Arial"/>
              </a:rPr>
              <a:t>Delivering</a:t>
            </a:r>
            <a:r>
              <a:rPr sz="1588" b="1" spc="40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9" dirty="0">
                <a:solidFill>
                  <a:srgbClr val="63C0FF"/>
                </a:solidFill>
                <a:latin typeface="Arial"/>
                <a:cs typeface="Arial"/>
              </a:rPr>
              <a:t>faster...</a:t>
            </a:r>
            <a:endParaRPr sz="1588">
              <a:latin typeface="Arial"/>
              <a:cs typeface="Arial"/>
            </a:endParaRPr>
          </a:p>
          <a:p>
            <a:pPr marL="11206" marR="4483">
              <a:lnSpc>
                <a:spcPct val="120300"/>
              </a:lnSpc>
              <a:spcBef>
                <a:spcPts val="750"/>
              </a:spcBef>
            </a:pP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implementing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 </a:t>
            </a:r>
            <a:r>
              <a:rPr sz="794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release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pipelines </a:t>
            </a:r>
            <a:r>
              <a:rPr sz="794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Department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Education's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non-production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environments,</a:t>
            </a:r>
            <a:r>
              <a:rPr sz="794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AEM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streamlined </a:t>
            </a:r>
            <a:r>
              <a:rPr sz="794" spc="-1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11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reduced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required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one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man-week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per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7700" y="2489124"/>
            <a:ext cx="2219885" cy="106468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767">
              <a:spcBef>
                <a:spcPts val="88"/>
              </a:spcBef>
            </a:pPr>
            <a:r>
              <a:rPr sz="1588" b="1" spc="40" dirty="0">
                <a:solidFill>
                  <a:srgbClr val="63C0FF"/>
                </a:solidFill>
                <a:latin typeface="Arial"/>
                <a:cs typeface="Arial"/>
              </a:rPr>
              <a:t>With</a:t>
            </a:r>
            <a:r>
              <a:rPr sz="1588" b="1" spc="18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18" dirty="0">
                <a:solidFill>
                  <a:srgbClr val="63C0FF"/>
                </a:solidFill>
                <a:latin typeface="Arial"/>
                <a:cs typeface="Arial"/>
              </a:rPr>
              <a:t>less...</a:t>
            </a:r>
            <a:endParaRPr sz="1588">
              <a:latin typeface="Arial"/>
              <a:cs typeface="Arial"/>
            </a:endParaRPr>
          </a:p>
          <a:p>
            <a:pPr marL="11206" marR="4483">
              <a:lnSpc>
                <a:spcPct val="120300"/>
              </a:lnSpc>
              <a:spcBef>
                <a:spcPts val="741"/>
              </a:spcBef>
            </a:pPr>
            <a:r>
              <a:rPr sz="794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AEM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helped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major publishing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release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management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pipeline,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they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were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794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release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over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100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microservices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794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release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management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only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three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5285" y="-302374"/>
            <a:ext cx="2115671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22" dirty="0"/>
              <a:t>Service</a:t>
            </a:r>
            <a:r>
              <a:rPr spc="40" dirty="0"/>
              <a:t> </a:t>
            </a:r>
            <a:r>
              <a:rPr spc="-4" dirty="0"/>
              <a:t>Engagements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35279" y="937945"/>
            <a:ext cx="5093074" cy="5542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AEM's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assessment-derived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solutions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are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tailored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your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needs. </a:t>
            </a:r>
            <a:r>
              <a:rPr sz="882" spc="-18" dirty="0">
                <a:solidFill>
                  <a:srgbClr val="221F1F"/>
                </a:solidFill>
                <a:latin typeface="Microsoft Sans Serif"/>
                <a:cs typeface="Microsoft Sans Serif"/>
              </a:rPr>
              <a:t>We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work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with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you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define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 right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offerings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required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build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35" dirty="0">
                <a:solidFill>
                  <a:srgbClr val="221F1F"/>
                </a:solidFill>
                <a:latin typeface="Microsoft Sans Serif"/>
                <a:cs typeface="Microsoft Sans Serif"/>
              </a:rPr>
              <a:t>a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solid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foundation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DevOps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principles.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time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and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scope </a:t>
            </a:r>
            <a:r>
              <a:rPr sz="882" spc="-22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will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vary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your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needs,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0" dirty="0">
                <a:solidFill>
                  <a:srgbClr val="221F1F"/>
                </a:solidFill>
                <a:latin typeface="Microsoft Sans Serif"/>
                <a:cs typeface="Microsoft Sans Serif"/>
              </a:rPr>
              <a:t>but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representative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offerings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previous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client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engagements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are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shown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below.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7986" y="203363"/>
            <a:ext cx="1207434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22" dirty="0">
                <a:solidFill>
                  <a:srgbClr val="102A4B"/>
                </a:solidFill>
                <a:latin typeface="Arial"/>
                <a:cs typeface="Arial"/>
              </a:rPr>
              <a:t>DEPLOYMENT</a:t>
            </a:r>
            <a:r>
              <a:rPr sz="618" b="1" spc="3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102A4B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25310" y="241093"/>
            <a:ext cx="50426" cy="50426"/>
            <a:chOff x="982418" y="273239"/>
            <a:chExt cx="57150" cy="57150"/>
          </a:xfrm>
        </p:grpSpPr>
        <p:sp>
          <p:nvSpPr>
            <p:cNvPr id="12" name="object 12"/>
            <p:cNvSpPr/>
            <p:nvPr/>
          </p:nvSpPr>
          <p:spPr>
            <a:xfrm>
              <a:off x="985593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2" y="43222"/>
                  </a:lnTo>
                  <a:lnTo>
                    <a:pt x="15457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985593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57" y="48646"/>
                  </a:lnTo>
                  <a:lnTo>
                    <a:pt x="7412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071543" y="241093"/>
            <a:ext cx="50426" cy="50426"/>
            <a:chOff x="468149" y="273239"/>
            <a:chExt cx="57150" cy="57150"/>
          </a:xfrm>
        </p:grpSpPr>
        <p:sp>
          <p:nvSpPr>
            <p:cNvPr id="15" name="object 15"/>
            <p:cNvSpPr/>
            <p:nvPr/>
          </p:nvSpPr>
          <p:spPr>
            <a:xfrm>
              <a:off x="471324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62" y="1990"/>
                  </a:lnTo>
                  <a:lnTo>
                    <a:pt x="7416" y="7418"/>
                  </a:lnTo>
                  <a:lnTo>
                    <a:pt x="1990" y="15468"/>
                  </a:lnTo>
                  <a:lnTo>
                    <a:pt x="0" y="25323"/>
                  </a:lnTo>
                  <a:lnTo>
                    <a:pt x="1990" y="35177"/>
                  </a:lnTo>
                  <a:lnTo>
                    <a:pt x="7416" y="43222"/>
                  </a:lnTo>
                  <a:lnTo>
                    <a:pt x="15462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471324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62" y="48646"/>
                  </a:lnTo>
                  <a:lnTo>
                    <a:pt x="7416" y="43222"/>
                  </a:lnTo>
                  <a:lnTo>
                    <a:pt x="1990" y="35177"/>
                  </a:lnTo>
                  <a:lnTo>
                    <a:pt x="0" y="25323"/>
                  </a:lnTo>
                  <a:lnTo>
                    <a:pt x="1990" y="15468"/>
                  </a:lnTo>
                  <a:lnTo>
                    <a:pt x="7416" y="7418"/>
                  </a:lnTo>
                  <a:lnTo>
                    <a:pt x="15462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370299" y="241093"/>
            <a:ext cx="50426" cy="50426"/>
            <a:chOff x="806739" y="273239"/>
            <a:chExt cx="57150" cy="57150"/>
          </a:xfrm>
        </p:grpSpPr>
        <p:sp>
          <p:nvSpPr>
            <p:cNvPr id="18" name="object 18"/>
            <p:cNvSpPr/>
            <p:nvPr/>
          </p:nvSpPr>
          <p:spPr>
            <a:xfrm>
              <a:off x="809914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2" y="43222"/>
                  </a:lnTo>
                  <a:lnTo>
                    <a:pt x="15457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809914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57" y="48646"/>
                  </a:lnTo>
                  <a:lnTo>
                    <a:pt x="7412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8284" y="204091"/>
            <a:ext cx="124284" cy="12428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624854" y="1743958"/>
            <a:ext cx="4727201" cy="3705225"/>
            <a:chOff x="-38100" y="1976485"/>
            <a:chExt cx="5357495" cy="4199255"/>
          </a:xfrm>
        </p:grpSpPr>
        <p:sp>
          <p:nvSpPr>
            <p:cNvPr id="22" name="object 22"/>
            <p:cNvSpPr/>
            <p:nvPr/>
          </p:nvSpPr>
          <p:spPr>
            <a:xfrm>
              <a:off x="1860530" y="3958557"/>
              <a:ext cx="133350" cy="903605"/>
            </a:xfrm>
            <a:custGeom>
              <a:avLst/>
              <a:gdLst/>
              <a:ahLst/>
              <a:cxnLst/>
              <a:rect l="l" t="t" r="r" b="b"/>
              <a:pathLst>
                <a:path w="133350" h="903604">
                  <a:moveTo>
                    <a:pt x="124675" y="0"/>
                  </a:moveTo>
                  <a:lnTo>
                    <a:pt x="128378" y="45927"/>
                  </a:lnTo>
                  <a:lnTo>
                    <a:pt x="131040" y="92144"/>
                  </a:lnTo>
                  <a:lnTo>
                    <a:pt x="132646" y="138638"/>
                  </a:lnTo>
                  <a:lnTo>
                    <a:pt x="133184" y="185394"/>
                  </a:lnTo>
                  <a:lnTo>
                    <a:pt x="132558" y="235864"/>
                  </a:lnTo>
                  <a:lnTo>
                    <a:pt x="130689" y="286026"/>
                  </a:lnTo>
                  <a:lnTo>
                    <a:pt x="127591" y="335865"/>
                  </a:lnTo>
                  <a:lnTo>
                    <a:pt x="123280" y="385366"/>
                  </a:lnTo>
                  <a:lnTo>
                    <a:pt x="117770" y="434514"/>
                  </a:lnTo>
                  <a:lnTo>
                    <a:pt x="111076" y="483295"/>
                  </a:lnTo>
                  <a:lnTo>
                    <a:pt x="103214" y="531694"/>
                  </a:lnTo>
                  <a:lnTo>
                    <a:pt x="94196" y="579695"/>
                  </a:lnTo>
                  <a:lnTo>
                    <a:pt x="84040" y="627285"/>
                  </a:lnTo>
                  <a:lnTo>
                    <a:pt x="72759" y="674449"/>
                  </a:lnTo>
                  <a:lnTo>
                    <a:pt x="60368" y="721171"/>
                  </a:lnTo>
                  <a:lnTo>
                    <a:pt x="46881" y="767437"/>
                  </a:lnTo>
                  <a:lnTo>
                    <a:pt x="32315" y="813232"/>
                  </a:lnTo>
                  <a:lnTo>
                    <a:pt x="16682" y="858541"/>
                  </a:lnTo>
                  <a:lnTo>
                    <a:pt x="0" y="903351"/>
                  </a:lnTo>
                </a:path>
              </a:pathLst>
            </a:custGeom>
            <a:ln w="76200">
              <a:solidFill>
                <a:srgbClr val="F77A5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2150249"/>
              <a:ext cx="1927225" cy="1481455"/>
            </a:xfrm>
            <a:custGeom>
              <a:avLst/>
              <a:gdLst/>
              <a:ahLst/>
              <a:cxnLst/>
              <a:rect l="l" t="t" r="r" b="b"/>
              <a:pathLst>
                <a:path w="1927225" h="1481454">
                  <a:moveTo>
                    <a:pt x="0" y="0"/>
                  </a:moveTo>
                  <a:lnTo>
                    <a:pt x="50256" y="620"/>
                  </a:lnTo>
                  <a:lnTo>
                    <a:pt x="100191" y="2472"/>
                  </a:lnTo>
                  <a:lnTo>
                    <a:pt x="149806" y="5542"/>
                  </a:lnTo>
                  <a:lnTo>
                    <a:pt x="199087" y="9814"/>
                  </a:lnTo>
                  <a:lnTo>
                    <a:pt x="248018" y="15274"/>
                  </a:lnTo>
                  <a:lnTo>
                    <a:pt x="296585" y="21907"/>
                  </a:lnTo>
                  <a:lnTo>
                    <a:pt x="344773" y="29699"/>
                  </a:lnTo>
                  <a:lnTo>
                    <a:pt x="392569" y="38635"/>
                  </a:lnTo>
                  <a:lnTo>
                    <a:pt x="439957" y="48701"/>
                  </a:lnTo>
                  <a:lnTo>
                    <a:pt x="486923" y="59882"/>
                  </a:lnTo>
                  <a:lnTo>
                    <a:pt x="533452" y="72163"/>
                  </a:lnTo>
                  <a:lnTo>
                    <a:pt x="579529" y="85530"/>
                  </a:lnTo>
                  <a:lnTo>
                    <a:pt x="625141" y="99969"/>
                  </a:lnTo>
                  <a:lnTo>
                    <a:pt x="670272" y="115465"/>
                  </a:lnTo>
                  <a:lnTo>
                    <a:pt x="714908" y="132002"/>
                  </a:lnTo>
                  <a:lnTo>
                    <a:pt x="759035" y="149568"/>
                  </a:lnTo>
                  <a:lnTo>
                    <a:pt x="802637" y="168146"/>
                  </a:lnTo>
                  <a:lnTo>
                    <a:pt x="845700" y="187723"/>
                  </a:lnTo>
                  <a:lnTo>
                    <a:pt x="888211" y="208284"/>
                  </a:lnTo>
                  <a:lnTo>
                    <a:pt x="930153" y="229815"/>
                  </a:lnTo>
                  <a:lnTo>
                    <a:pt x="971513" y="252300"/>
                  </a:lnTo>
                  <a:lnTo>
                    <a:pt x="1012276" y="275726"/>
                  </a:lnTo>
                  <a:lnTo>
                    <a:pt x="1052427" y="300077"/>
                  </a:lnTo>
                  <a:lnTo>
                    <a:pt x="1091952" y="325339"/>
                  </a:lnTo>
                  <a:lnTo>
                    <a:pt x="1130836" y="351498"/>
                  </a:lnTo>
                  <a:lnTo>
                    <a:pt x="1169065" y="378539"/>
                  </a:lnTo>
                  <a:lnTo>
                    <a:pt x="1206624" y="406447"/>
                  </a:lnTo>
                  <a:lnTo>
                    <a:pt x="1243498" y="435208"/>
                  </a:lnTo>
                  <a:lnTo>
                    <a:pt x="1279674" y="464808"/>
                  </a:lnTo>
                  <a:lnTo>
                    <a:pt x="1315135" y="495231"/>
                  </a:lnTo>
                  <a:lnTo>
                    <a:pt x="1349869" y="526463"/>
                  </a:lnTo>
                  <a:lnTo>
                    <a:pt x="1383860" y="558490"/>
                  </a:lnTo>
                  <a:lnTo>
                    <a:pt x="1417093" y="591296"/>
                  </a:lnTo>
                  <a:lnTo>
                    <a:pt x="1449555" y="624868"/>
                  </a:lnTo>
                  <a:lnTo>
                    <a:pt x="1481230" y="659191"/>
                  </a:lnTo>
                  <a:lnTo>
                    <a:pt x="1512104" y="694251"/>
                  </a:lnTo>
                  <a:lnTo>
                    <a:pt x="1542163" y="730032"/>
                  </a:lnTo>
                  <a:lnTo>
                    <a:pt x="1571391" y="766520"/>
                  </a:lnTo>
                  <a:lnTo>
                    <a:pt x="1599775" y="803701"/>
                  </a:lnTo>
                  <a:lnTo>
                    <a:pt x="1627299" y="841560"/>
                  </a:lnTo>
                  <a:lnTo>
                    <a:pt x="1653950" y="880082"/>
                  </a:lnTo>
                  <a:lnTo>
                    <a:pt x="1679712" y="919253"/>
                  </a:lnTo>
                  <a:lnTo>
                    <a:pt x="1704571" y="959058"/>
                  </a:lnTo>
                  <a:lnTo>
                    <a:pt x="1728512" y="999483"/>
                  </a:lnTo>
                  <a:lnTo>
                    <a:pt x="1751521" y="1040514"/>
                  </a:lnTo>
                  <a:lnTo>
                    <a:pt x="1773584" y="1082135"/>
                  </a:lnTo>
                  <a:lnTo>
                    <a:pt x="1794685" y="1124332"/>
                  </a:lnTo>
                  <a:lnTo>
                    <a:pt x="1814810" y="1167090"/>
                  </a:lnTo>
                  <a:lnTo>
                    <a:pt x="1833945" y="1210395"/>
                  </a:lnTo>
                  <a:lnTo>
                    <a:pt x="1852075" y="1254233"/>
                  </a:lnTo>
                  <a:lnTo>
                    <a:pt x="1869185" y="1298588"/>
                  </a:lnTo>
                  <a:lnTo>
                    <a:pt x="1885261" y="1343447"/>
                  </a:lnTo>
                  <a:lnTo>
                    <a:pt x="1900288" y="1388794"/>
                  </a:lnTo>
                  <a:lnTo>
                    <a:pt x="1914252" y="1434615"/>
                  </a:lnTo>
                  <a:lnTo>
                    <a:pt x="1927138" y="1480896"/>
                  </a:lnTo>
                </a:path>
              </a:pathLst>
            </a:custGeom>
            <a:ln w="76200">
              <a:solidFill>
                <a:srgbClr val="F77A5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3739" y="3603583"/>
              <a:ext cx="1692910" cy="274955"/>
            </a:xfrm>
            <a:custGeom>
              <a:avLst/>
              <a:gdLst/>
              <a:ahLst/>
              <a:cxnLst/>
              <a:rect l="l" t="t" r="r" b="b"/>
              <a:pathLst>
                <a:path w="1692910" h="274954">
                  <a:moveTo>
                    <a:pt x="0" y="274878"/>
                  </a:moveTo>
                  <a:lnTo>
                    <a:pt x="1692427" y="0"/>
                  </a:lnTo>
                </a:path>
              </a:pathLst>
            </a:custGeom>
            <a:ln w="76199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5172392"/>
              <a:ext cx="1708785" cy="965835"/>
            </a:xfrm>
            <a:custGeom>
              <a:avLst/>
              <a:gdLst/>
              <a:ahLst/>
              <a:cxnLst/>
              <a:rect l="l" t="t" r="r" b="b"/>
              <a:pathLst>
                <a:path w="1708785" h="965835">
                  <a:moveTo>
                    <a:pt x="1708330" y="0"/>
                  </a:moveTo>
                  <a:lnTo>
                    <a:pt x="1682920" y="40989"/>
                  </a:lnTo>
                  <a:lnTo>
                    <a:pt x="1656554" y="81310"/>
                  </a:lnTo>
                  <a:lnTo>
                    <a:pt x="1629249" y="120948"/>
                  </a:lnTo>
                  <a:lnTo>
                    <a:pt x="1601020" y="159887"/>
                  </a:lnTo>
                  <a:lnTo>
                    <a:pt x="1571883" y="198110"/>
                  </a:lnTo>
                  <a:lnTo>
                    <a:pt x="1541855" y="235603"/>
                  </a:lnTo>
                  <a:lnTo>
                    <a:pt x="1510949" y="272349"/>
                  </a:lnTo>
                  <a:lnTo>
                    <a:pt x="1479184" y="308333"/>
                  </a:lnTo>
                  <a:lnTo>
                    <a:pt x="1446574" y="343538"/>
                  </a:lnTo>
                  <a:lnTo>
                    <a:pt x="1413134" y="377949"/>
                  </a:lnTo>
                  <a:lnTo>
                    <a:pt x="1378882" y="411551"/>
                  </a:lnTo>
                  <a:lnTo>
                    <a:pt x="1343833" y="444326"/>
                  </a:lnTo>
                  <a:lnTo>
                    <a:pt x="1308002" y="476260"/>
                  </a:lnTo>
                  <a:lnTo>
                    <a:pt x="1271405" y="507337"/>
                  </a:lnTo>
                  <a:lnTo>
                    <a:pt x="1234059" y="537541"/>
                  </a:lnTo>
                  <a:lnTo>
                    <a:pt x="1195978" y="566856"/>
                  </a:lnTo>
                  <a:lnTo>
                    <a:pt x="1157180" y="595266"/>
                  </a:lnTo>
                  <a:lnTo>
                    <a:pt x="1117679" y="622755"/>
                  </a:lnTo>
                  <a:lnTo>
                    <a:pt x="1077491" y="649308"/>
                  </a:lnTo>
                  <a:lnTo>
                    <a:pt x="1036632" y="674909"/>
                  </a:lnTo>
                  <a:lnTo>
                    <a:pt x="995119" y="699542"/>
                  </a:lnTo>
                  <a:lnTo>
                    <a:pt x="952966" y="723192"/>
                  </a:lnTo>
                  <a:lnTo>
                    <a:pt x="910190" y="745842"/>
                  </a:lnTo>
                  <a:lnTo>
                    <a:pt x="866806" y="767476"/>
                  </a:lnTo>
                  <a:lnTo>
                    <a:pt x="822830" y="788079"/>
                  </a:lnTo>
                  <a:lnTo>
                    <a:pt x="778278" y="807635"/>
                  </a:lnTo>
                  <a:lnTo>
                    <a:pt x="733167" y="826129"/>
                  </a:lnTo>
                  <a:lnTo>
                    <a:pt x="687511" y="843544"/>
                  </a:lnTo>
                  <a:lnTo>
                    <a:pt x="641326" y="859864"/>
                  </a:lnTo>
                  <a:lnTo>
                    <a:pt x="594628" y="875075"/>
                  </a:lnTo>
                  <a:lnTo>
                    <a:pt x="547434" y="889159"/>
                  </a:lnTo>
                  <a:lnTo>
                    <a:pt x="499758" y="902102"/>
                  </a:lnTo>
                  <a:lnTo>
                    <a:pt x="451617" y="913886"/>
                  </a:lnTo>
                  <a:lnTo>
                    <a:pt x="403027" y="924498"/>
                  </a:lnTo>
                  <a:lnTo>
                    <a:pt x="354002" y="933920"/>
                  </a:lnTo>
                  <a:lnTo>
                    <a:pt x="304560" y="942137"/>
                  </a:lnTo>
                  <a:lnTo>
                    <a:pt x="254716" y="949134"/>
                  </a:lnTo>
                  <a:lnTo>
                    <a:pt x="204485" y="954894"/>
                  </a:lnTo>
                  <a:lnTo>
                    <a:pt x="153884" y="959401"/>
                  </a:lnTo>
                  <a:lnTo>
                    <a:pt x="102928" y="962640"/>
                  </a:lnTo>
                  <a:lnTo>
                    <a:pt x="51633" y="964595"/>
                  </a:lnTo>
                  <a:lnTo>
                    <a:pt x="15" y="965250"/>
                  </a:lnTo>
                </a:path>
              </a:pathLst>
            </a:custGeom>
            <a:ln w="76200">
              <a:solidFill>
                <a:srgbClr val="F77A5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2649032"/>
              <a:ext cx="1495425" cy="2990215"/>
            </a:xfrm>
            <a:custGeom>
              <a:avLst/>
              <a:gdLst/>
              <a:ahLst/>
              <a:cxnLst/>
              <a:rect l="l" t="t" r="r" b="b"/>
              <a:pathLst>
                <a:path w="1495425" h="2990215">
                  <a:moveTo>
                    <a:pt x="1258515" y="2302065"/>
                  </a:moveTo>
                  <a:lnTo>
                    <a:pt x="1232169" y="2341660"/>
                  </a:lnTo>
                  <a:lnTo>
                    <a:pt x="1204611" y="2380357"/>
                  </a:lnTo>
                  <a:lnTo>
                    <a:pt x="1175869" y="2418127"/>
                  </a:lnTo>
                  <a:lnTo>
                    <a:pt x="1145969" y="2454945"/>
                  </a:lnTo>
                  <a:lnTo>
                    <a:pt x="1114939" y="2490782"/>
                  </a:lnTo>
                  <a:lnTo>
                    <a:pt x="1082805" y="2525612"/>
                  </a:lnTo>
                  <a:lnTo>
                    <a:pt x="1049595" y="2559408"/>
                  </a:lnTo>
                  <a:lnTo>
                    <a:pt x="1015335" y="2592142"/>
                  </a:lnTo>
                  <a:lnTo>
                    <a:pt x="980054" y="2623788"/>
                  </a:lnTo>
                  <a:lnTo>
                    <a:pt x="943777" y="2654319"/>
                  </a:lnTo>
                  <a:lnTo>
                    <a:pt x="906532" y="2683707"/>
                  </a:lnTo>
                  <a:lnTo>
                    <a:pt x="868345" y="2711925"/>
                  </a:lnTo>
                  <a:lnTo>
                    <a:pt x="829245" y="2738947"/>
                  </a:lnTo>
                  <a:lnTo>
                    <a:pt x="789258" y="2764745"/>
                  </a:lnTo>
                  <a:lnTo>
                    <a:pt x="748411" y="2789292"/>
                  </a:lnTo>
                  <a:lnTo>
                    <a:pt x="706732" y="2812561"/>
                  </a:lnTo>
                  <a:lnTo>
                    <a:pt x="664246" y="2834525"/>
                  </a:lnTo>
                  <a:lnTo>
                    <a:pt x="620982" y="2855157"/>
                  </a:lnTo>
                  <a:lnTo>
                    <a:pt x="576967" y="2874430"/>
                  </a:lnTo>
                  <a:lnTo>
                    <a:pt x="532227" y="2892316"/>
                  </a:lnTo>
                  <a:lnTo>
                    <a:pt x="486789" y="2908789"/>
                  </a:lnTo>
                  <a:lnTo>
                    <a:pt x="440681" y="2923822"/>
                  </a:lnTo>
                  <a:lnTo>
                    <a:pt x="393930" y="2937388"/>
                  </a:lnTo>
                  <a:lnTo>
                    <a:pt x="346562" y="2949459"/>
                  </a:lnTo>
                  <a:lnTo>
                    <a:pt x="298606" y="2960008"/>
                  </a:lnTo>
                  <a:lnTo>
                    <a:pt x="250087" y="2969008"/>
                  </a:lnTo>
                  <a:lnTo>
                    <a:pt x="201033" y="2976433"/>
                  </a:lnTo>
                  <a:lnTo>
                    <a:pt x="151471" y="2982255"/>
                  </a:lnTo>
                  <a:lnTo>
                    <a:pt x="101428" y="2986447"/>
                  </a:lnTo>
                  <a:lnTo>
                    <a:pt x="50932" y="2988982"/>
                  </a:lnTo>
                  <a:lnTo>
                    <a:pt x="8" y="2989834"/>
                  </a:lnTo>
                </a:path>
                <a:path w="1495425" h="2990215">
                  <a:moveTo>
                    <a:pt x="0" y="0"/>
                  </a:moveTo>
                  <a:lnTo>
                    <a:pt x="48391" y="768"/>
                  </a:lnTo>
                  <a:lnTo>
                    <a:pt x="96389" y="3056"/>
                  </a:lnTo>
                  <a:lnTo>
                    <a:pt x="143980" y="6843"/>
                  </a:lnTo>
                  <a:lnTo>
                    <a:pt x="191141" y="12104"/>
                  </a:lnTo>
                  <a:lnTo>
                    <a:pt x="237849" y="18815"/>
                  </a:lnTo>
                  <a:lnTo>
                    <a:pt x="284079" y="26955"/>
                  </a:lnTo>
                  <a:lnTo>
                    <a:pt x="329810" y="36500"/>
                  </a:lnTo>
                  <a:lnTo>
                    <a:pt x="375018" y="47426"/>
                  </a:lnTo>
                  <a:lnTo>
                    <a:pt x="419680" y="59710"/>
                  </a:lnTo>
                  <a:lnTo>
                    <a:pt x="463772" y="73330"/>
                  </a:lnTo>
                  <a:lnTo>
                    <a:pt x="507272" y="88261"/>
                  </a:lnTo>
                  <a:lnTo>
                    <a:pt x="550156" y="104481"/>
                  </a:lnTo>
                  <a:lnTo>
                    <a:pt x="592401" y="121967"/>
                  </a:lnTo>
                  <a:lnTo>
                    <a:pt x="633983" y="140695"/>
                  </a:lnTo>
                  <a:lnTo>
                    <a:pt x="674880" y="160642"/>
                  </a:lnTo>
                  <a:lnTo>
                    <a:pt x="715068" y="181785"/>
                  </a:lnTo>
                  <a:lnTo>
                    <a:pt x="754525" y="204101"/>
                  </a:lnTo>
                  <a:lnTo>
                    <a:pt x="793226" y="227566"/>
                  </a:lnTo>
                  <a:lnTo>
                    <a:pt x="831149" y="252157"/>
                  </a:lnTo>
                  <a:lnTo>
                    <a:pt x="868271" y="277852"/>
                  </a:lnTo>
                  <a:lnTo>
                    <a:pt x="904568" y="304626"/>
                  </a:lnTo>
                  <a:lnTo>
                    <a:pt x="940017" y="332457"/>
                  </a:lnTo>
                  <a:lnTo>
                    <a:pt x="974595" y="361322"/>
                  </a:lnTo>
                  <a:lnTo>
                    <a:pt x="1008279" y="391197"/>
                  </a:lnTo>
                  <a:lnTo>
                    <a:pt x="1041045" y="422059"/>
                  </a:lnTo>
                  <a:lnTo>
                    <a:pt x="1072871" y="453885"/>
                  </a:lnTo>
                  <a:lnTo>
                    <a:pt x="1103733" y="486651"/>
                  </a:lnTo>
                  <a:lnTo>
                    <a:pt x="1133607" y="520335"/>
                  </a:lnTo>
                  <a:lnTo>
                    <a:pt x="1162472" y="554913"/>
                  </a:lnTo>
                  <a:lnTo>
                    <a:pt x="1190302" y="590362"/>
                  </a:lnTo>
                  <a:lnTo>
                    <a:pt x="1217077" y="626659"/>
                  </a:lnTo>
                  <a:lnTo>
                    <a:pt x="1242771" y="663781"/>
                  </a:lnTo>
                  <a:lnTo>
                    <a:pt x="1267362" y="701704"/>
                  </a:lnTo>
                  <a:lnTo>
                    <a:pt x="1290827" y="740406"/>
                  </a:lnTo>
                  <a:lnTo>
                    <a:pt x="1313142" y="779862"/>
                  </a:lnTo>
                  <a:lnTo>
                    <a:pt x="1334285" y="820050"/>
                  </a:lnTo>
                  <a:lnTo>
                    <a:pt x="1354232" y="860947"/>
                  </a:lnTo>
                  <a:lnTo>
                    <a:pt x="1372960" y="902530"/>
                  </a:lnTo>
                  <a:lnTo>
                    <a:pt x="1390445" y="944774"/>
                  </a:lnTo>
                  <a:lnTo>
                    <a:pt x="1406665" y="987658"/>
                  </a:lnTo>
                  <a:lnTo>
                    <a:pt x="1421596" y="1031157"/>
                  </a:lnTo>
                  <a:lnTo>
                    <a:pt x="1435216" y="1075249"/>
                  </a:lnTo>
                  <a:lnTo>
                    <a:pt x="1447500" y="1119911"/>
                  </a:lnTo>
                  <a:lnTo>
                    <a:pt x="1458426" y="1165118"/>
                  </a:lnTo>
                  <a:lnTo>
                    <a:pt x="1467970" y="1210849"/>
                  </a:lnTo>
                  <a:lnTo>
                    <a:pt x="1476110" y="1257079"/>
                  </a:lnTo>
                  <a:lnTo>
                    <a:pt x="1482822" y="1303786"/>
                  </a:lnTo>
                  <a:lnTo>
                    <a:pt x="1488082" y="1350947"/>
                  </a:lnTo>
                  <a:lnTo>
                    <a:pt x="1491869" y="1398538"/>
                  </a:lnTo>
                  <a:lnTo>
                    <a:pt x="1494157" y="1446535"/>
                  </a:lnTo>
                  <a:lnTo>
                    <a:pt x="1494925" y="1494917"/>
                  </a:lnTo>
                  <a:lnTo>
                    <a:pt x="1494024" y="1547316"/>
                  </a:lnTo>
                  <a:lnTo>
                    <a:pt x="1491341" y="1599262"/>
                  </a:lnTo>
                  <a:lnTo>
                    <a:pt x="1486904" y="1650726"/>
                  </a:lnTo>
                  <a:lnTo>
                    <a:pt x="1480744" y="1701678"/>
                  </a:lnTo>
                  <a:lnTo>
                    <a:pt x="1472889" y="1752088"/>
                  </a:lnTo>
                  <a:lnTo>
                    <a:pt x="1463370" y="1801928"/>
                  </a:lnTo>
                  <a:lnTo>
                    <a:pt x="1452216" y="1851168"/>
                  </a:lnTo>
                  <a:lnTo>
                    <a:pt x="1439457" y="1899778"/>
                  </a:lnTo>
                  <a:lnTo>
                    <a:pt x="1425121" y="1947729"/>
                  </a:lnTo>
                  <a:lnTo>
                    <a:pt x="1409239" y="1994992"/>
                  </a:lnTo>
                </a:path>
              </a:pathLst>
            </a:custGeom>
            <a:ln w="7620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634" y="2154629"/>
              <a:ext cx="1496060" cy="941705"/>
            </a:xfrm>
            <a:custGeom>
              <a:avLst/>
              <a:gdLst/>
              <a:ahLst/>
              <a:cxnLst/>
              <a:rect l="l" t="t" r="r" b="b"/>
              <a:pathLst>
                <a:path w="1496060" h="941705">
                  <a:moveTo>
                    <a:pt x="1495552" y="0"/>
                  </a:moveTo>
                  <a:lnTo>
                    <a:pt x="0" y="941476"/>
                  </a:lnTo>
                </a:path>
              </a:pathLst>
            </a:custGeom>
            <a:ln w="76200">
              <a:solidFill>
                <a:srgbClr val="F77A5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3119039" y="1976485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4">
                  <a:moveTo>
                    <a:pt x="2042629" y="0"/>
                  </a:moveTo>
                  <a:lnTo>
                    <a:pt x="157479" y="0"/>
                  </a:lnTo>
                  <a:lnTo>
                    <a:pt x="107700" y="8028"/>
                  </a:lnTo>
                  <a:lnTo>
                    <a:pt x="64470" y="30386"/>
                  </a:lnTo>
                  <a:lnTo>
                    <a:pt x="30382" y="64478"/>
                  </a:lnTo>
                  <a:lnTo>
                    <a:pt x="8027" y="107712"/>
                  </a:lnTo>
                  <a:lnTo>
                    <a:pt x="0" y="157492"/>
                  </a:lnTo>
                  <a:lnTo>
                    <a:pt x="8027" y="207273"/>
                  </a:lnTo>
                  <a:lnTo>
                    <a:pt x="30382" y="250506"/>
                  </a:lnTo>
                  <a:lnTo>
                    <a:pt x="64470" y="284598"/>
                  </a:lnTo>
                  <a:lnTo>
                    <a:pt x="107700" y="306956"/>
                  </a:lnTo>
                  <a:lnTo>
                    <a:pt x="157479" y="314985"/>
                  </a:lnTo>
                  <a:lnTo>
                    <a:pt x="2042629" y="314985"/>
                  </a:lnTo>
                  <a:lnTo>
                    <a:pt x="2092410" y="306956"/>
                  </a:lnTo>
                  <a:lnTo>
                    <a:pt x="2135643" y="284598"/>
                  </a:lnTo>
                  <a:lnTo>
                    <a:pt x="2169736" y="250506"/>
                  </a:lnTo>
                  <a:lnTo>
                    <a:pt x="2192093" y="207273"/>
                  </a:lnTo>
                  <a:lnTo>
                    <a:pt x="2200122" y="157492"/>
                  </a:lnTo>
                  <a:lnTo>
                    <a:pt x="2192093" y="107712"/>
                  </a:lnTo>
                  <a:lnTo>
                    <a:pt x="2169736" y="64478"/>
                  </a:lnTo>
                  <a:lnTo>
                    <a:pt x="2135643" y="30386"/>
                  </a:lnTo>
                  <a:lnTo>
                    <a:pt x="2092410" y="8028"/>
                  </a:lnTo>
                  <a:lnTo>
                    <a:pt x="2042629" y="0"/>
                  </a:lnTo>
                  <a:close/>
                </a:path>
              </a:pathLst>
            </a:custGeom>
            <a:solidFill>
              <a:srgbClr val="F77A5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3119039" y="3446095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5">
                  <a:moveTo>
                    <a:pt x="2042629" y="0"/>
                  </a:moveTo>
                  <a:lnTo>
                    <a:pt x="157479" y="0"/>
                  </a:lnTo>
                  <a:lnTo>
                    <a:pt x="107700" y="8028"/>
                  </a:lnTo>
                  <a:lnTo>
                    <a:pt x="64470" y="30386"/>
                  </a:lnTo>
                  <a:lnTo>
                    <a:pt x="30382" y="64478"/>
                  </a:lnTo>
                  <a:lnTo>
                    <a:pt x="8027" y="107712"/>
                  </a:lnTo>
                  <a:lnTo>
                    <a:pt x="0" y="157492"/>
                  </a:lnTo>
                  <a:lnTo>
                    <a:pt x="8027" y="207273"/>
                  </a:lnTo>
                  <a:lnTo>
                    <a:pt x="30382" y="250506"/>
                  </a:lnTo>
                  <a:lnTo>
                    <a:pt x="64470" y="284598"/>
                  </a:lnTo>
                  <a:lnTo>
                    <a:pt x="107700" y="306956"/>
                  </a:lnTo>
                  <a:lnTo>
                    <a:pt x="157479" y="314985"/>
                  </a:lnTo>
                  <a:lnTo>
                    <a:pt x="2042629" y="314985"/>
                  </a:lnTo>
                  <a:lnTo>
                    <a:pt x="2092410" y="306956"/>
                  </a:lnTo>
                  <a:lnTo>
                    <a:pt x="2135643" y="284598"/>
                  </a:lnTo>
                  <a:lnTo>
                    <a:pt x="2169736" y="250506"/>
                  </a:lnTo>
                  <a:lnTo>
                    <a:pt x="2192093" y="207273"/>
                  </a:lnTo>
                  <a:lnTo>
                    <a:pt x="2200122" y="157492"/>
                  </a:lnTo>
                  <a:lnTo>
                    <a:pt x="2192093" y="107712"/>
                  </a:lnTo>
                  <a:lnTo>
                    <a:pt x="2169736" y="64478"/>
                  </a:lnTo>
                  <a:lnTo>
                    <a:pt x="2135643" y="30386"/>
                  </a:lnTo>
                  <a:lnTo>
                    <a:pt x="2092410" y="8028"/>
                  </a:lnTo>
                  <a:lnTo>
                    <a:pt x="2042629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3119182" y="5542333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5">
                  <a:moveTo>
                    <a:pt x="2042629" y="0"/>
                  </a:moveTo>
                  <a:lnTo>
                    <a:pt x="157479" y="0"/>
                  </a:lnTo>
                  <a:lnTo>
                    <a:pt x="107705" y="8028"/>
                  </a:lnTo>
                  <a:lnTo>
                    <a:pt x="64476" y="30386"/>
                  </a:lnTo>
                  <a:lnTo>
                    <a:pt x="30385" y="64478"/>
                  </a:lnTo>
                  <a:lnTo>
                    <a:pt x="8028" y="107712"/>
                  </a:lnTo>
                  <a:lnTo>
                    <a:pt x="0" y="157492"/>
                  </a:lnTo>
                  <a:lnTo>
                    <a:pt x="8028" y="207273"/>
                  </a:lnTo>
                  <a:lnTo>
                    <a:pt x="30385" y="250506"/>
                  </a:lnTo>
                  <a:lnTo>
                    <a:pt x="64476" y="284598"/>
                  </a:lnTo>
                  <a:lnTo>
                    <a:pt x="107705" y="306956"/>
                  </a:lnTo>
                  <a:lnTo>
                    <a:pt x="157479" y="314985"/>
                  </a:lnTo>
                  <a:lnTo>
                    <a:pt x="2042629" y="314985"/>
                  </a:lnTo>
                  <a:lnTo>
                    <a:pt x="2092410" y="306956"/>
                  </a:lnTo>
                  <a:lnTo>
                    <a:pt x="2135643" y="284598"/>
                  </a:lnTo>
                  <a:lnTo>
                    <a:pt x="2169736" y="250506"/>
                  </a:lnTo>
                  <a:lnTo>
                    <a:pt x="2192093" y="207273"/>
                  </a:lnTo>
                  <a:lnTo>
                    <a:pt x="2200122" y="157492"/>
                  </a:lnTo>
                  <a:lnTo>
                    <a:pt x="2192093" y="107712"/>
                  </a:lnTo>
                  <a:lnTo>
                    <a:pt x="2169736" y="64478"/>
                  </a:lnTo>
                  <a:lnTo>
                    <a:pt x="2135643" y="30386"/>
                  </a:lnTo>
                  <a:lnTo>
                    <a:pt x="2092410" y="8028"/>
                  </a:lnTo>
                  <a:lnTo>
                    <a:pt x="2042629" y="0"/>
                  </a:lnTo>
                  <a:close/>
                </a:path>
              </a:pathLst>
            </a:custGeom>
            <a:solidFill>
              <a:srgbClr val="63C0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866128" y="4558313"/>
              <a:ext cx="2334260" cy="1141730"/>
            </a:xfrm>
            <a:custGeom>
              <a:avLst/>
              <a:gdLst/>
              <a:ahLst/>
              <a:cxnLst/>
              <a:rect l="l" t="t" r="r" b="b"/>
              <a:pathLst>
                <a:path w="2334260" h="1141729">
                  <a:moveTo>
                    <a:pt x="2333701" y="114151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63C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3184042"/>
              <a:ext cx="960119" cy="1920239"/>
            </a:xfrm>
            <a:custGeom>
              <a:avLst/>
              <a:gdLst/>
              <a:ahLst/>
              <a:cxnLst/>
              <a:rect l="l" t="t" r="r" b="b"/>
              <a:pathLst>
                <a:path w="960119" h="1920239">
                  <a:moveTo>
                    <a:pt x="959923" y="959904"/>
                  </a:moveTo>
                  <a:lnTo>
                    <a:pt x="958748" y="1007813"/>
                  </a:lnTo>
                  <a:lnTo>
                    <a:pt x="955260" y="1055115"/>
                  </a:lnTo>
                  <a:lnTo>
                    <a:pt x="949515" y="1101753"/>
                  </a:lnTo>
                  <a:lnTo>
                    <a:pt x="941566" y="1147673"/>
                  </a:lnTo>
                  <a:lnTo>
                    <a:pt x="931470" y="1192821"/>
                  </a:lnTo>
                  <a:lnTo>
                    <a:pt x="919281" y="1237140"/>
                  </a:lnTo>
                  <a:lnTo>
                    <a:pt x="905054" y="1280576"/>
                  </a:lnTo>
                  <a:lnTo>
                    <a:pt x="888844" y="1323074"/>
                  </a:lnTo>
                  <a:lnTo>
                    <a:pt x="870706" y="1364579"/>
                  </a:lnTo>
                  <a:lnTo>
                    <a:pt x="850695" y="1405035"/>
                  </a:lnTo>
                  <a:lnTo>
                    <a:pt x="828867" y="1444389"/>
                  </a:lnTo>
                  <a:lnTo>
                    <a:pt x="805275" y="1482585"/>
                  </a:lnTo>
                  <a:lnTo>
                    <a:pt x="779976" y="1519568"/>
                  </a:lnTo>
                  <a:lnTo>
                    <a:pt x="753023" y="1555283"/>
                  </a:lnTo>
                  <a:lnTo>
                    <a:pt x="724473" y="1589675"/>
                  </a:lnTo>
                  <a:lnTo>
                    <a:pt x="694380" y="1622688"/>
                  </a:lnTo>
                  <a:lnTo>
                    <a:pt x="662799" y="1654269"/>
                  </a:lnTo>
                  <a:lnTo>
                    <a:pt x="629784" y="1684362"/>
                  </a:lnTo>
                  <a:lnTo>
                    <a:pt x="595392" y="1712912"/>
                  </a:lnTo>
                  <a:lnTo>
                    <a:pt x="559677" y="1739864"/>
                  </a:lnTo>
                  <a:lnTo>
                    <a:pt x="522695" y="1765163"/>
                  </a:lnTo>
                  <a:lnTo>
                    <a:pt x="484499" y="1788755"/>
                  </a:lnTo>
                  <a:lnTo>
                    <a:pt x="445145" y="1810583"/>
                  </a:lnTo>
                  <a:lnTo>
                    <a:pt x="404688" y="1830593"/>
                  </a:lnTo>
                  <a:lnTo>
                    <a:pt x="363183" y="1848731"/>
                  </a:lnTo>
                  <a:lnTo>
                    <a:pt x="320686" y="1864940"/>
                  </a:lnTo>
                  <a:lnTo>
                    <a:pt x="277250" y="1879167"/>
                  </a:lnTo>
                  <a:lnTo>
                    <a:pt x="232931" y="1891356"/>
                  </a:lnTo>
                  <a:lnTo>
                    <a:pt x="187785" y="1901452"/>
                  </a:lnTo>
                  <a:lnTo>
                    <a:pt x="141865" y="1909400"/>
                  </a:lnTo>
                  <a:lnTo>
                    <a:pt x="95228" y="1915145"/>
                  </a:lnTo>
                  <a:lnTo>
                    <a:pt x="47927" y="1918633"/>
                  </a:lnTo>
                  <a:lnTo>
                    <a:pt x="19" y="1919808"/>
                  </a:lnTo>
                </a:path>
                <a:path w="960119" h="1920239">
                  <a:moveTo>
                    <a:pt x="0" y="0"/>
                  </a:moveTo>
                  <a:lnTo>
                    <a:pt x="47927" y="1174"/>
                  </a:lnTo>
                  <a:lnTo>
                    <a:pt x="95228" y="4662"/>
                  </a:lnTo>
                  <a:lnTo>
                    <a:pt x="141865" y="10407"/>
                  </a:lnTo>
                  <a:lnTo>
                    <a:pt x="187785" y="18355"/>
                  </a:lnTo>
                  <a:lnTo>
                    <a:pt x="232931" y="28451"/>
                  </a:lnTo>
                  <a:lnTo>
                    <a:pt x="277250" y="40640"/>
                  </a:lnTo>
                  <a:lnTo>
                    <a:pt x="320686" y="54867"/>
                  </a:lnTo>
                  <a:lnTo>
                    <a:pt x="363183" y="71077"/>
                  </a:lnTo>
                  <a:lnTo>
                    <a:pt x="404688" y="89214"/>
                  </a:lnTo>
                  <a:lnTo>
                    <a:pt x="445145" y="109224"/>
                  </a:lnTo>
                  <a:lnTo>
                    <a:pt x="484499" y="131053"/>
                  </a:lnTo>
                  <a:lnTo>
                    <a:pt x="522695" y="154644"/>
                  </a:lnTo>
                  <a:lnTo>
                    <a:pt x="559677" y="179943"/>
                  </a:lnTo>
                  <a:lnTo>
                    <a:pt x="595392" y="206895"/>
                  </a:lnTo>
                  <a:lnTo>
                    <a:pt x="629784" y="235445"/>
                  </a:lnTo>
                  <a:lnTo>
                    <a:pt x="662799" y="265538"/>
                  </a:lnTo>
                  <a:lnTo>
                    <a:pt x="694380" y="297119"/>
                  </a:lnTo>
                  <a:lnTo>
                    <a:pt x="724473" y="330133"/>
                  </a:lnTo>
                  <a:lnTo>
                    <a:pt x="753023" y="364524"/>
                  </a:lnTo>
                  <a:lnTo>
                    <a:pt x="779976" y="400239"/>
                  </a:lnTo>
                  <a:lnTo>
                    <a:pt x="805275" y="437222"/>
                  </a:lnTo>
                  <a:lnTo>
                    <a:pt x="828867" y="475418"/>
                  </a:lnTo>
                  <a:lnTo>
                    <a:pt x="850695" y="514772"/>
                  </a:lnTo>
                  <a:lnTo>
                    <a:pt x="870706" y="555229"/>
                  </a:lnTo>
                  <a:lnTo>
                    <a:pt x="888844" y="596734"/>
                  </a:lnTo>
                  <a:lnTo>
                    <a:pt x="905054" y="639232"/>
                  </a:lnTo>
                  <a:lnTo>
                    <a:pt x="919281" y="682668"/>
                  </a:lnTo>
                  <a:lnTo>
                    <a:pt x="931470" y="726987"/>
                  </a:lnTo>
                  <a:lnTo>
                    <a:pt x="941566" y="772134"/>
                  </a:lnTo>
                  <a:lnTo>
                    <a:pt x="949515" y="818054"/>
                  </a:lnTo>
                  <a:lnTo>
                    <a:pt x="955260" y="864692"/>
                  </a:lnTo>
                  <a:lnTo>
                    <a:pt x="958748" y="911994"/>
                  </a:lnTo>
                  <a:lnTo>
                    <a:pt x="959923" y="959904"/>
                  </a:lnTo>
                </a:path>
              </a:pathLst>
            </a:custGeom>
            <a:ln w="76200">
              <a:solidFill>
                <a:srgbClr val="63C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538688" y="1768773"/>
            <a:ext cx="2041151" cy="10217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22" dirty="0">
                <a:solidFill>
                  <a:srgbClr val="FFFFFF"/>
                </a:solidFill>
                <a:latin typeface="Arial"/>
                <a:cs typeface="Arial"/>
              </a:rPr>
              <a:t>Expert</a:t>
            </a:r>
            <a:r>
              <a:rPr sz="1235" b="1" spc="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spc="-18" dirty="0">
                <a:solidFill>
                  <a:srgbClr val="FFFFFF"/>
                </a:solidFill>
                <a:latin typeface="Arial"/>
                <a:cs typeface="Arial"/>
              </a:rPr>
              <a:t>Consulting</a:t>
            </a:r>
            <a:endParaRPr sz="1235">
              <a:latin typeface="Arial"/>
              <a:cs typeface="Arial"/>
            </a:endParaRPr>
          </a:p>
          <a:p>
            <a:pPr marL="11206" marR="369254">
              <a:spcBef>
                <a:spcPts val="1328"/>
              </a:spcBef>
            </a:pPr>
            <a:r>
              <a:rPr sz="882" b="1" spc="13" dirty="0">
                <a:solidFill>
                  <a:srgbClr val="F77A54"/>
                </a:solidFill>
                <a:latin typeface="Arial"/>
                <a:cs typeface="Arial"/>
              </a:rPr>
              <a:t>Mentoring</a:t>
            </a:r>
            <a:r>
              <a:rPr sz="882" b="1" dirty="0">
                <a:solidFill>
                  <a:srgbClr val="F77A54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F77A54"/>
                </a:solidFill>
                <a:latin typeface="Arial"/>
                <a:cs typeface="Arial"/>
              </a:rPr>
              <a:t>and</a:t>
            </a:r>
            <a:r>
              <a:rPr sz="882" b="1" dirty="0">
                <a:solidFill>
                  <a:srgbClr val="F77A54"/>
                </a:solidFill>
                <a:latin typeface="Arial"/>
                <a:cs typeface="Arial"/>
              </a:rPr>
              <a:t> Implementation </a:t>
            </a:r>
            <a:r>
              <a:rPr sz="882" b="1" spc="-229" dirty="0">
                <a:solidFill>
                  <a:srgbClr val="F77A54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F77A54"/>
                </a:solidFill>
                <a:latin typeface="Arial"/>
                <a:cs typeface="Arial"/>
              </a:rPr>
              <a:t>Consulting</a:t>
            </a:r>
            <a:r>
              <a:rPr sz="882" b="1" spc="9" dirty="0">
                <a:solidFill>
                  <a:srgbClr val="F77A54"/>
                </a:solidFill>
                <a:latin typeface="Arial"/>
                <a:cs typeface="Arial"/>
              </a:rPr>
              <a:t> </a:t>
            </a:r>
            <a:r>
              <a:rPr sz="882" b="1" spc="-26" dirty="0">
                <a:solidFill>
                  <a:srgbClr val="F77A54"/>
                </a:solidFill>
                <a:latin typeface="Arial"/>
                <a:cs typeface="Arial"/>
              </a:rPr>
              <a:t>Services</a:t>
            </a:r>
            <a:endParaRPr sz="882">
              <a:latin typeface="Arial"/>
              <a:cs typeface="Arial"/>
            </a:endParaRPr>
          </a:p>
          <a:p>
            <a:pPr marL="11206" marR="4483">
              <a:lnSpc>
                <a:spcPct val="104200"/>
              </a:lnSpc>
              <a:spcBef>
                <a:spcPts val="441"/>
              </a:spcBef>
            </a:pPr>
            <a:r>
              <a:rPr sz="706" spc="-4" dirty="0">
                <a:latin typeface="Microsoft Sans Serif"/>
                <a:cs typeface="Microsoft Sans Serif"/>
              </a:rPr>
              <a:t>Work </a:t>
            </a:r>
            <a:r>
              <a:rPr sz="706" spc="4" dirty="0">
                <a:latin typeface="Microsoft Sans Serif"/>
                <a:cs typeface="Microsoft Sans Serif"/>
              </a:rPr>
              <a:t>collaboratively </a:t>
            </a:r>
            <a:r>
              <a:rPr sz="706" spc="9" dirty="0">
                <a:latin typeface="Microsoft Sans Serif"/>
                <a:cs typeface="Microsoft Sans Serif"/>
              </a:rPr>
              <a:t>with </a:t>
            </a:r>
            <a:r>
              <a:rPr sz="706" dirty="0">
                <a:latin typeface="Microsoft Sans Serif"/>
                <a:cs typeface="Microsoft Sans Serif"/>
              </a:rPr>
              <a:t>AEM experts </a:t>
            </a:r>
            <a:r>
              <a:rPr sz="706" spc="31" dirty="0">
                <a:latin typeface="Microsoft Sans Serif"/>
                <a:cs typeface="Microsoft Sans Serif"/>
              </a:rPr>
              <a:t>to </a:t>
            </a:r>
            <a:r>
              <a:rPr sz="706" spc="9" dirty="0">
                <a:latin typeface="Microsoft Sans Serif"/>
                <a:cs typeface="Microsoft Sans Serif"/>
              </a:rPr>
              <a:t>mentor </a:t>
            </a:r>
            <a:r>
              <a:rPr sz="706" spc="13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provide expert</a:t>
            </a:r>
            <a:r>
              <a:rPr sz="706" spc="4" dirty="0">
                <a:latin typeface="Microsoft Sans Serif"/>
                <a:cs typeface="Microsoft Sans Serif"/>
              </a:rPr>
              <a:t> consulting</a:t>
            </a:r>
            <a:r>
              <a:rPr sz="706" spc="9" dirty="0">
                <a:latin typeface="Microsoft Sans Serif"/>
                <a:cs typeface="Microsoft Sans Serif"/>
              </a:rPr>
              <a:t> for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automating </a:t>
            </a:r>
            <a:r>
              <a:rPr sz="706" dirty="0">
                <a:latin typeface="Microsoft Sans Serif"/>
                <a:cs typeface="Microsoft Sans Serif"/>
              </a:rPr>
              <a:t>your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application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-13" dirty="0">
                <a:latin typeface="Microsoft Sans Serif"/>
                <a:cs typeface="Microsoft Sans Serif"/>
              </a:rPr>
              <a:t>release</a:t>
            </a:r>
            <a:r>
              <a:rPr sz="706" dirty="0">
                <a:latin typeface="Microsoft Sans Serif"/>
                <a:cs typeface="Microsoft Sans Serif"/>
              </a:rPr>
              <a:t> and </a:t>
            </a:r>
            <a:r>
              <a:rPr sz="706" spc="13" dirty="0">
                <a:latin typeface="Microsoft Sans Serif"/>
                <a:cs typeface="Microsoft Sans Serif"/>
              </a:rPr>
              <a:t>deployment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process.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38437" y="3063367"/>
            <a:ext cx="2321859" cy="15501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-26" dirty="0">
                <a:solidFill>
                  <a:srgbClr val="FFFFFF"/>
                </a:solidFill>
                <a:latin typeface="Arial"/>
                <a:cs typeface="Arial"/>
              </a:rPr>
              <a:t>Accelerators</a:t>
            </a:r>
            <a:endParaRPr sz="1235">
              <a:latin typeface="Arial"/>
              <a:cs typeface="Arial"/>
            </a:endParaRPr>
          </a:p>
          <a:p>
            <a:pPr marL="11206" marR="756998">
              <a:spcBef>
                <a:spcPts val="1350"/>
              </a:spcBef>
            </a:pPr>
            <a:r>
              <a:rPr sz="882" b="1" spc="-22" dirty="0">
                <a:solidFill>
                  <a:srgbClr val="102A4B"/>
                </a:solidFill>
                <a:latin typeface="Arial"/>
                <a:cs typeface="Arial"/>
              </a:rPr>
              <a:t>Release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Deployment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Pipeline </a:t>
            </a:r>
            <a:r>
              <a:rPr sz="882" b="1" spc="-22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Implementation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Pilot</a:t>
            </a:r>
            <a:endParaRPr sz="882">
              <a:latin typeface="Arial"/>
              <a:cs typeface="Arial"/>
            </a:endParaRPr>
          </a:p>
          <a:p>
            <a:pPr marL="11206" marR="240939">
              <a:lnSpc>
                <a:spcPct val="104200"/>
              </a:lnSpc>
              <a:spcBef>
                <a:spcPts val="437"/>
              </a:spcBef>
            </a:pPr>
            <a:r>
              <a:rPr sz="706" spc="-9" dirty="0">
                <a:latin typeface="Microsoft Sans Serif"/>
                <a:cs typeface="Microsoft Sans Serif"/>
              </a:rPr>
              <a:t>In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this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hands-on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guided</a:t>
            </a:r>
            <a:r>
              <a:rPr sz="706" spc="4" dirty="0">
                <a:latin typeface="Microsoft Sans Serif"/>
                <a:cs typeface="Microsoft Sans Serif"/>
              </a:rPr>
              <a:t> lab,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participants </a:t>
            </a:r>
            <a:r>
              <a:rPr sz="706" spc="9" dirty="0">
                <a:latin typeface="Microsoft Sans Serif"/>
                <a:cs typeface="Microsoft Sans Serif"/>
              </a:rPr>
              <a:t>define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 </a:t>
            </a:r>
            <a:r>
              <a:rPr sz="706" spc="-172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automate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26" dirty="0">
                <a:latin typeface="Microsoft Sans Serif"/>
                <a:cs typeface="Microsoft Sans Serif"/>
              </a:rPr>
              <a:t>a</a:t>
            </a:r>
            <a:r>
              <a:rPr sz="706" spc="13" dirty="0">
                <a:latin typeface="Microsoft Sans Serif"/>
                <a:cs typeface="Microsoft Sans Serif"/>
              </a:rPr>
              <a:t> </a:t>
            </a:r>
            <a:r>
              <a:rPr sz="706" spc="-13" dirty="0">
                <a:latin typeface="Microsoft Sans Serif"/>
                <a:cs typeface="Microsoft Sans Serif"/>
              </a:rPr>
              <a:t>process</a:t>
            </a:r>
            <a:r>
              <a:rPr sz="706" spc="13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for </a:t>
            </a:r>
            <a:r>
              <a:rPr sz="706" spc="13" dirty="0">
                <a:latin typeface="Microsoft Sans Serif"/>
                <a:cs typeface="Microsoft Sans Serif"/>
              </a:rPr>
              <a:t>deploying </a:t>
            </a:r>
            <a:r>
              <a:rPr sz="706" dirty="0">
                <a:latin typeface="Microsoft Sans Serif"/>
                <a:cs typeface="Microsoft Sans Serif"/>
              </a:rPr>
              <a:t>applications</a:t>
            </a:r>
            <a:r>
              <a:rPr sz="706" spc="13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into </a:t>
            </a:r>
            <a:r>
              <a:rPr sz="706" spc="22" dirty="0">
                <a:latin typeface="Microsoft Sans Serif"/>
                <a:cs typeface="Microsoft Sans Serif"/>
              </a:rPr>
              <a:t> </a:t>
            </a:r>
            <a:r>
              <a:rPr sz="706" spc="-13" dirty="0">
                <a:latin typeface="Microsoft Sans Serif"/>
                <a:cs typeface="Microsoft Sans Serif"/>
              </a:rPr>
              <a:t>Dev,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-26" dirty="0">
                <a:latin typeface="Microsoft Sans Serif"/>
                <a:cs typeface="Microsoft Sans Serif"/>
              </a:rPr>
              <a:t>Test,</a:t>
            </a:r>
            <a:r>
              <a:rPr sz="706" dirty="0">
                <a:latin typeface="Microsoft Sans Serif"/>
                <a:cs typeface="Microsoft Sans Serif"/>
              </a:rPr>
              <a:t> and</a:t>
            </a:r>
            <a:r>
              <a:rPr sz="706" spc="4" dirty="0">
                <a:latin typeface="Microsoft Sans Serif"/>
                <a:cs typeface="Microsoft Sans Serif"/>
              </a:rPr>
              <a:t> Production</a:t>
            </a:r>
            <a:r>
              <a:rPr sz="706" dirty="0">
                <a:latin typeface="Microsoft Sans Serif"/>
                <a:cs typeface="Microsoft Sans Serif"/>
              </a:rPr>
              <a:t> environments.</a:t>
            </a:r>
            <a:endParaRPr sz="706">
              <a:latin typeface="Microsoft Sans Serif"/>
              <a:cs typeface="Microsoft Sans Serif"/>
            </a:endParaRPr>
          </a:p>
          <a:p>
            <a:pPr marL="11206">
              <a:spcBef>
                <a:spcPts val="763"/>
              </a:spcBef>
            </a:pP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Application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Container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Implementation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Pilot</a:t>
            </a:r>
            <a:endParaRPr sz="882">
              <a:latin typeface="Arial"/>
              <a:cs typeface="Arial"/>
            </a:endParaRPr>
          </a:p>
          <a:p>
            <a:pPr marL="11206" marR="619718">
              <a:lnSpc>
                <a:spcPct val="104200"/>
              </a:lnSpc>
              <a:spcBef>
                <a:spcPts val="437"/>
              </a:spcBef>
            </a:pPr>
            <a:r>
              <a:rPr sz="706" spc="-9" dirty="0">
                <a:latin typeface="Microsoft Sans Serif"/>
                <a:cs typeface="Microsoft Sans Serif"/>
              </a:rPr>
              <a:t>Leverage </a:t>
            </a:r>
            <a:r>
              <a:rPr sz="706" spc="9" dirty="0">
                <a:latin typeface="Microsoft Sans Serif"/>
                <a:cs typeface="Microsoft Sans Serif"/>
              </a:rPr>
              <a:t>application </a:t>
            </a:r>
            <a:r>
              <a:rPr sz="706" spc="-4" dirty="0">
                <a:latin typeface="Microsoft Sans Serif"/>
                <a:cs typeface="Microsoft Sans Serif"/>
              </a:rPr>
              <a:t>containers </a:t>
            </a:r>
            <a:r>
              <a:rPr sz="706" spc="31" dirty="0">
                <a:latin typeface="Microsoft Sans Serif"/>
                <a:cs typeface="Microsoft Sans Serif"/>
              </a:rPr>
              <a:t>to </a:t>
            </a:r>
            <a:r>
              <a:rPr sz="706" spc="13" dirty="0">
                <a:latin typeface="Microsoft Sans Serif"/>
                <a:cs typeface="Microsoft Sans Serif"/>
              </a:rPr>
              <a:t>deploy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 </a:t>
            </a:r>
            <a:r>
              <a:rPr sz="706" spc="-4" dirty="0">
                <a:latin typeface="Microsoft Sans Serif"/>
                <a:cs typeface="Microsoft Sans Serif"/>
              </a:rPr>
              <a:t>manage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their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application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13" dirty="0">
                <a:latin typeface="Microsoft Sans Serif"/>
                <a:cs typeface="Microsoft Sans Serif"/>
              </a:rPr>
              <a:t>release.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38688" y="4921481"/>
            <a:ext cx="2406463" cy="128858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-35" dirty="0">
                <a:solidFill>
                  <a:srgbClr val="FFFFFF"/>
                </a:solidFill>
                <a:latin typeface="Arial"/>
                <a:cs typeface="Arial"/>
              </a:rPr>
              <a:t>Workshops</a:t>
            </a:r>
            <a:endParaRPr sz="1235">
              <a:latin typeface="Arial"/>
              <a:cs typeface="Arial"/>
            </a:endParaRPr>
          </a:p>
          <a:p>
            <a:pPr marL="11206">
              <a:spcBef>
                <a:spcPts val="1275"/>
              </a:spcBef>
            </a:pPr>
            <a:r>
              <a:rPr sz="882" b="1" spc="-22" dirty="0">
                <a:solidFill>
                  <a:srgbClr val="63C0FF"/>
                </a:solidFill>
                <a:latin typeface="Arial"/>
                <a:cs typeface="Arial"/>
              </a:rPr>
              <a:t>Release</a:t>
            </a:r>
            <a:r>
              <a:rPr sz="882" b="1" spc="9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63C0FF"/>
                </a:solidFill>
                <a:latin typeface="Arial"/>
                <a:cs typeface="Arial"/>
              </a:rPr>
              <a:t>Automation</a:t>
            </a:r>
            <a:r>
              <a:rPr sz="882" b="1" spc="9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63C0FF"/>
                </a:solidFill>
                <a:latin typeface="Arial"/>
                <a:cs typeface="Arial"/>
              </a:rPr>
              <a:t>Best</a:t>
            </a:r>
            <a:r>
              <a:rPr sz="882" b="1" spc="9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22" dirty="0">
                <a:solidFill>
                  <a:srgbClr val="63C0FF"/>
                </a:solidFill>
                <a:latin typeface="Arial"/>
                <a:cs typeface="Arial"/>
              </a:rPr>
              <a:t>Practices</a:t>
            </a:r>
            <a:endParaRPr sz="882">
              <a:latin typeface="Arial"/>
              <a:cs typeface="Arial"/>
            </a:endParaRPr>
          </a:p>
          <a:p>
            <a:pPr marL="11206" marR="4483">
              <a:lnSpc>
                <a:spcPct val="104200"/>
              </a:lnSpc>
              <a:spcBef>
                <a:spcPts val="441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spc="4" dirty="0">
                <a:latin typeface="Microsoft Sans Serif"/>
                <a:cs typeface="Microsoft Sans Serif"/>
              </a:rPr>
              <a:t> best </a:t>
            </a:r>
            <a:r>
              <a:rPr sz="706" spc="-4" dirty="0">
                <a:latin typeface="Microsoft Sans Serif"/>
                <a:cs typeface="Microsoft Sans Serif"/>
              </a:rPr>
              <a:t>practices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for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automating the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deployment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of </a:t>
            </a:r>
            <a:r>
              <a:rPr sz="706" spc="22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applications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into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environments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22" dirty="0">
                <a:latin typeface="Microsoft Sans Serif"/>
                <a:cs typeface="Microsoft Sans Serif"/>
              </a:rPr>
              <a:t>across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the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software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lifecycle.</a:t>
            </a:r>
            <a:endParaRPr sz="706">
              <a:latin typeface="Microsoft Sans Serif"/>
              <a:cs typeface="Microsoft Sans Serif"/>
            </a:endParaRPr>
          </a:p>
          <a:p>
            <a:pPr marL="11206">
              <a:spcBef>
                <a:spcPts val="767"/>
              </a:spcBef>
            </a:pP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Container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63C0FF"/>
                </a:solidFill>
                <a:latin typeface="Arial"/>
                <a:cs typeface="Arial"/>
              </a:rPr>
              <a:t>Implementation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Strategies</a:t>
            </a:r>
            <a:endParaRPr sz="882">
              <a:latin typeface="Arial"/>
              <a:cs typeface="Arial"/>
            </a:endParaRPr>
          </a:p>
          <a:p>
            <a:pPr marL="11206" marR="334513">
              <a:lnSpc>
                <a:spcPct val="104200"/>
              </a:lnSpc>
              <a:spcBef>
                <a:spcPts val="441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the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18" dirty="0">
                <a:latin typeface="Microsoft Sans Serif"/>
                <a:cs typeface="Microsoft Sans Serif"/>
              </a:rPr>
              <a:t>basics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of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application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containers</a:t>
            </a:r>
            <a:r>
              <a:rPr sz="706" dirty="0">
                <a:latin typeface="Microsoft Sans Serif"/>
                <a:cs typeface="Microsoft Sans Serif"/>
              </a:rPr>
              <a:t> and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their </a:t>
            </a:r>
            <a:r>
              <a:rPr sz="706" spc="-172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importance </a:t>
            </a:r>
            <a:r>
              <a:rPr sz="706" dirty="0">
                <a:latin typeface="Microsoft Sans Serif"/>
                <a:cs typeface="Microsoft Sans Serif"/>
              </a:rPr>
              <a:t>in</a:t>
            </a:r>
            <a:r>
              <a:rPr sz="706" spc="9" dirty="0">
                <a:latin typeface="Microsoft Sans Serif"/>
                <a:cs typeface="Microsoft Sans Serif"/>
              </a:rPr>
              <a:t> the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13" dirty="0">
                <a:latin typeface="Microsoft Sans Serif"/>
                <a:cs typeface="Microsoft Sans Serif"/>
              </a:rPr>
              <a:t>release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deployment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process.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17700" y="586836"/>
            <a:ext cx="110714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sz="1588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b="1" spc="26" dirty="0">
                <a:solidFill>
                  <a:srgbClr val="FFFFFF"/>
                </a:solidFill>
                <a:latin typeface="Arial"/>
                <a:cs typeface="Arial"/>
              </a:rPr>
              <a:t>AEM?</a:t>
            </a:r>
            <a:endParaRPr sz="158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1"/>
            <a:ext cx="8875059" cy="2942104"/>
            <a:chOff x="0" y="0"/>
            <a:chExt cx="10058400" cy="33343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58400" cy="2233295"/>
            </a:xfrm>
            <a:custGeom>
              <a:avLst/>
              <a:gdLst/>
              <a:ahLst/>
              <a:cxnLst/>
              <a:rect l="l" t="t" r="r" b="b"/>
              <a:pathLst>
                <a:path w="10058400" h="2233295">
                  <a:moveTo>
                    <a:pt x="10058400" y="0"/>
                  </a:moveTo>
                  <a:lnTo>
                    <a:pt x="0" y="0"/>
                  </a:lnTo>
                  <a:lnTo>
                    <a:pt x="0" y="2232837"/>
                  </a:lnTo>
                  <a:lnTo>
                    <a:pt x="10058400" y="2232837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6556036" y="455827"/>
              <a:ext cx="3021330" cy="1777364"/>
            </a:xfrm>
            <a:custGeom>
              <a:avLst/>
              <a:gdLst/>
              <a:ahLst/>
              <a:cxnLst/>
              <a:rect l="l" t="t" r="r" b="b"/>
              <a:pathLst>
                <a:path w="3021329" h="1777364">
                  <a:moveTo>
                    <a:pt x="1510614" y="0"/>
                  </a:moveTo>
                  <a:lnTo>
                    <a:pt x="1462658" y="746"/>
                  </a:lnTo>
                  <a:lnTo>
                    <a:pt x="1415075" y="2971"/>
                  </a:lnTo>
                  <a:lnTo>
                    <a:pt x="1367887" y="6653"/>
                  </a:lnTo>
                  <a:lnTo>
                    <a:pt x="1321116" y="11769"/>
                  </a:lnTo>
                  <a:lnTo>
                    <a:pt x="1274784" y="18296"/>
                  </a:lnTo>
                  <a:lnTo>
                    <a:pt x="1228913" y="26214"/>
                  </a:lnTo>
                  <a:lnTo>
                    <a:pt x="1183526" y="35500"/>
                  </a:lnTo>
                  <a:lnTo>
                    <a:pt x="1138645" y="46132"/>
                  </a:lnTo>
                  <a:lnTo>
                    <a:pt x="1094291" y="58087"/>
                  </a:lnTo>
                  <a:lnTo>
                    <a:pt x="1050486" y="71344"/>
                  </a:lnTo>
                  <a:lnTo>
                    <a:pt x="1007254" y="85881"/>
                  </a:lnTo>
                  <a:lnTo>
                    <a:pt x="964616" y="101675"/>
                  </a:lnTo>
                  <a:lnTo>
                    <a:pt x="922593" y="118704"/>
                  </a:lnTo>
                  <a:lnTo>
                    <a:pt x="881209" y="136946"/>
                  </a:lnTo>
                  <a:lnTo>
                    <a:pt x="840486" y="156379"/>
                  </a:lnTo>
                  <a:lnTo>
                    <a:pt x="800444" y="176981"/>
                  </a:lnTo>
                  <a:lnTo>
                    <a:pt x="761107" y="198730"/>
                  </a:lnTo>
                  <a:lnTo>
                    <a:pt x="722497" y="221604"/>
                  </a:lnTo>
                  <a:lnTo>
                    <a:pt x="684636" y="245580"/>
                  </a:lnTo>
                  <a:lnTo>
                    <a:pt x="647545" y="270637"/>
                  </a:lnTo>
                  <a:lnTo>
                    <a:pt x="611248" y="296752"/>
                  </a:lnTo>
                  <a:lnTo>
                    <a:pt x="575766" y="323903"/>
                  </a:lnTo>
                  <a:lnTo>
                    <a:pt x="541120" y="352068"/>
                  </a:lnTo>
                  <a:lnTo>
                    <a:pt x="507335" y="381226"/>
                  </a:lnTo>
                  <a:lnTo>
                    <a:pt x="474430" y="411353"/>
                  </a:lnTo>
                  <a:lnTo>
                    <a:pt x="442429" y="442428"/>
                  </a:lnTo>
                  <a:lnTo>
                    <a:pt x="411354" y="474428"/>
                  </a:lnTo>
                  <a:lnTo>
                    <a:pt x="381227" y="507333"/>
                  </a:lnTo>
                  <a:lnTo>
                    <a:pt x="352069" y="541118"/>
                  </a:lnTo>
                  <a:lnTo>
                    <a:pt x="323904" y="575763"/>
                  </a:lnTo>
                  <a:lnTo>
                    <a:pt x="296753" y="611245"/>
                  </a:lnTo>
                  <a:lnTo>
                    <a:pt x="270638" y="647542"/>
                  </a:lnTo>
                  <a:lnTo>
                    <a:pt x="245581" y="684633"/>
                  </a:lnTo>
                  <a:lnTo>
                    <a:pt x="221605" y="722494"/>
                  </a:lnTo>
                  <a:lnTo>
                    <a:pt x="198731" y="761104"/>
                  </a:lnTo>
                  <a:lnTo>
                    <a:pt x="176982" y="800440"/>
                  </a:lnTo>
                  <a:lnTo>
                    <a:pt x="156380" y="840481"/>
                  </a:lnTo>
                  <a:lnTo>
                    <a:pt x="136946" y="881204"/>
                  </a:lnTo>
                  <a:lnTo>
                    <a:pt x="118704" y="922588"/>
                  </a:lnTo>
                  <a:lnTo>
                    <a:pt x="101675" y="964610"/>
                  </a:lnTo>
                  <a:lnTo>
                    <a:pt x="85881" y="1007248"/>
                  </a:lnTo>
                  <a:lnTo>
                    <a:pt x="71345" y="1050480"/>
                  </a:lnTo>
                  <a:lnTo>
                    <a:pt x="58087" y="1094283"/>
                  </a:lnTo>
                  <a:lnTo>
                    <a:pt x="46132" y="1138637"/>
                  </a:lnTo>
                  <a:lnTo>
                    <a:pt x="35500" y="1183518"/>
                  </a:lnTo>
                  <a:lnTo>
                    <a:pt x="26214" y="1228904"/>
                  </a:lnTo>
                  <a:lnTo>
                    <a:pt x="18296" y="1274774"/>
                  </a:lnTo>
                  <a:lnTo>
                    <a:pt x="11769" y="1321106"/>
                  </a:lnTo>
                  <a:lnTo>
                    <a:pt x="6653" y="1367876"/>
                  </a:lnTo>
                  <a:lnTo>
                    <a:pt x="2971" y="1415063"/>
                  </a:lnTo>
                  <a:lnTo>
                    <a:pt x="746" y="1462646"/>
                  </a:lnTo>
                  <a:lnTo>
                    <a:pt x="0" y="1510601"/>
                  </a:lnTo>
                  <a:lnTo>
                    <a:pt x="959" y="1564913"/>
                  </a:lnTo>
                  <a:lnTo>
                    <a:pt x="3814" y="1618740"/>
                  </a:lnTo>
                  <a:lnTo>
                    <a:pt x="8534" y="1672052"/>
                  </a:lnTo>
                  <a:lnTo>
                    <a:pt x="15083" y="1724819"/>
                  </a:lnTo>
                  <a:lnTo>
                    <a:pt x="23431" y="1777009"/>
                  </a:lnTo>
                  <a:lnTo>
                    <a:pt x="2997784" y="1777009"/>
                  </a:lnTo>
                  <a:lnTo>
                    <a:pt x="3006126" y="1724819"/>
                  </a:lnTo>
                  <a:lnTo>
                    <a:pt x="3012676" y="1672052"/>
                  </a:lnTo>
                  <a:lnTo>
                    <a:pt x="3017397" y="1618740"/>
                  </a:lnTo>
                  <a:lnTo>
                    <a:pt x="3020255" y="1564913"/>
                  </a:lnTo>
                  <a:lnTo>
                    <a:pt x="3021215" y="1510601"/>
                  </a:lnTo>
                  <a:lnTo>
                    <a:pt x="3020469" y="1462646"/>
                  </a:lnTo>
                  <a:lnTo>
                    <a:pt x="3018243" y="1415063"/>
                  </a:lnTo>
                  <a:lnTo>
                    <a:pt x="3014562" y="1367876"/>
                  </a:lnTo>
                  <a:lnTo>
                    <a:pt x="3009446" y="1321106"/>
                  </a:lnTo>
                  <a:lnTo>
                    <a:pt x="3002918" y="1274774"/>
                  </a:lnTo>
                  <a:lnTo>
                    <a:pt x="2995000" y="1228904"/>
                  </a:lnTo>
                  <a:lnTo>
                    <a:pt x="2985714" y="1183518"/>
                  </a:lnTo>
                  <a:lnTo>
                    <a:pt x="2975082" y="1138637"/>
                  </a:lnTo>
                  <a:lnTo>
                    <a:pt x="2963126" y="1094283"/>
                  </a:lnTo>
                  <a:lnTo>
                    <a:pt x="2949869" y="1050480"/>
                  </a:lnTo>
                  <a:lnTo>
                    <a:pt x="2935332" y="1007248"/>
                  </a:lnTo>
                  <a:lnTo>
                    <a:pt x="2919538" y="964610"/>
                  </a:lnTo>
                  <a:lnTo>
                    <a:pt x="2902509" y="922588"/>
                  </a:lnTo>
                  <a:lnTo>
                    <a:pt x="2884267" y="881204"/>
                  </a:lnTo>
                  <a:lnTo>
                    <a:pt x="2864833" y="840481"/>
                  </a:lnTo>
                  <a:lnTo>
                    <a:pt x="2844231" y="800440"/>
                  </a:lnTo>
                  <a:lnTo>
                    <a:pt x="2822482" y="761104"/>
                  </a:lnTo>
                  <a:lnTo>
                    <a:pt x="2799608" y="722494"/>
                  </a:lnTo>
                  <a:lnTo>
                    <a:pt x="2775631" y="684633"/>
                  </a:lnTo>
                  <a:lnTo>
                    <a:pt x="2750574" y="647542"/>
                  </a:lnTo>
                  <a:lnTo>
                    <a:pt x="2724459" y="611245"/>
                  </a:lnTo>
                  <a:lnTo>
                    <a:pt x="2697308" y="575763"/>
                  </a:lnTo>
                  <a:lnTo>
                    <a:pt x="2669142" y="541118"/>
                  </a:lnTo>
                  <a:lnTo>
                    <a:pt x="2639985" y="507333"/>
                  </a:lnTo>
                  <a:lnTo>
                    <a:pt x="2609857" y="474428"/>
                  </a:lnTo>
                  <a:lnTo>
                    <a:pt x="2578782" y="442428"/>
                  </a:lnTo>
                  <a:lnTo>
                    <a:pt x="2546781" y="411353"/>
                  </a:lnTo>
                  <a:lnTo>
                    <a:pt x="2513877" y="381226"/>
                  </a:lnTo>
                  <a:lnTo>
                    <a:pt x="2480091" y="352068"/>
                  </a:lnTo>
                  <a:lnTo>
                    <a:pt x="2445446" y="323903"/>
                  </a:lnTo>
                  <a:lnTo>
                    <a:pt x="2409964" y="296752"/>
                  </a:lnTo>
                  <a:lnTo>
                    <a:pt x="2373667" y="270637"/>
                  </a:lnTo>
                  <a:lnTo>
                    <a:pt x="2336576" y="245580"/>
                  </a:lnTo>
                  <a:lnTo>
                    <a:pt x="2298715" y="221604"/>
                  </a:lnTo>
                  <a:lnTo>
                    <a:pt x="2260105" y="198730"/>
                  </a:lnTo>
                  <a:lnTo>
                    <a:pt x="2220769" y="176981"/>
                  </a:lnTo>
                  <a:lnTo>
                    <a:pt x="2180728" y="156379"/>
                  </a:lnTo>
                  <a:lnTo>
                    <a:pt x="2140005" y="136946"/>
                  </a:lnTo>
                  <a:lnTo>
                    <a:pt x="2098621" y="118704"/>
                  </a:lnTo>
                  <a:lnTo>
                    <a:pt x="2056600" y="101675"/>
                  </a:lnTo>
                  <a:lnTo>
                    <a:pt x="2013962" y="85881"/>
                  </a:lnTo>
                  <a:lnTo>
                    <a:pt x="1970730" y="71344"/>
                  </a:lnTo>
                  <a:lnTo>
                    <a:pt x="1926927" y="58087"/>
                  </a:lnTo>
                  <a:lnTo>
                    <a:pt x="1882574" y="46132"/>
                  </a:lnTo>
                  <a:lnTo>
                    <a:pt x="1837693" y="35500"/>
                  </a:lnTo>
                  <a:lnTo>
                    <a:pt x="1792307" y="26214"/>
                  </a:lnTo>
                  <a:lnTo>
                    <a:pt x="1746437" y="18296"/>
                  </a:lnTo>
                  <a:lnTo>
                    <a:pt x="1700107" y="11769"/>
                  </a:lnTo>
                  <a:lnTo>
                    <a:pt x="1653337" y="6653"/>
                  </a:lnTo>
                  <a:lnTo>
                    <a:pt x="1606150" y="2971"/>
                  </a:lnTo>
                  <a:lnTo>
                    <a:pt x="1558568" y="746"/>
                  </a:lnTo>
                  <a:lnTo>
                    <a:pt x="1510614" y="0"/>
                  </a:lnTo>
                  <a:close/>
                </a:path>
              </a:pathLst>
            </a:custGeom>
            <a:solidFill>
              <a:srgbClr val="63C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232837"/>
              <a:ext cx="10058400" cy="1101725"/>
            </a:xfrm>
            <a:custGeom>
              <a:avLst/>
              <a:gdLst/>
              <a:ahLst/>
              <a:cxnLst/>
              <a:rect l="l" t="t" r="r" b="b"/>
              <a:pathLst>
                <a:path w="10058400" h="1101725">
                  <a:moveTo>
                    <a:pt x="10058400" y="0"/>
                  </a:moveTo>
                  <a:lnTo>
                    <a:pt x="0" y="0"/>
                  </a:lnTo>
                  <a:lnTo>
                    <a:pt x="0" y="1101445"/>
                  </a:lnTo>
                  <a:lnTo>
                    <a:pt x="10058400" y="1101445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914920" y="2478036"/>
              <a:ext cx="2933700" cy="593090"/>
            </a:xfrm>
            <a:custGeom>
              <a:avLst/>
              <a:gdLst/>
              <a:ahLst/>
              <a:cxnLst/>
              <a:rect l="l" t="t" r="r" b="b"/>
              <a:pathLst>
                <a:path w="2933700" h="593089">
                  <a:moveTo>
                    <a:pt x="88061" y="525284"/>
                  </a:moveTo>
                  <a:lnTo>
                    <a:pt x="0" y="457555"/>
                  </a:lnTo>
                  <a:lnTo>
                    <a:pt x="0" y="593013"/>
                  </a:lnTo>
                  <a:lnTo>
                    <a:pt x="88061" y="525284"/>
                  </a:lnTo>
                  <a:close/>
                </a:path>
                <a:path w="2933700" h="593089">
                  <a:moveTo>
                    <a:pt x="88061" y="67729"/>
                  </a:moveTo>
                  <a:lnTo>
                    <a:pt x="0" y="0"/>
                  </a:lnTo>
                  <a:lnTo>
                    <a:pt x="0" y="135458"/>
                  </a:lnTo>
                  <a:lnTo>
                    <a:pt x="88061" y="67729"/>
                  </a:lnTo>
                  <a:close/>
                </a:path>
                <a:path w="2933700" h="593089">
                  <a:moveTo>
                    <a:pt x="2933623" y="525284"/>
                  </a:moveTo>
                  <a:lnTo>
                    <a:pt x="2845562" y="457555"/>
                  </a:lnTo>
                  <a:lnTo>
                    <a:pt x="2845562" y="593013"/>
                  </a:lnTo>
                  <a:lnTo>
                    <a:pt x="2933623" y="525284"/>
                  </a:lnTo>
                  <a:close/>
                </a:path>
                <a:path w="2933700" h="593089">
                  <a:moveTo>
                    <a:pt x="2933623" y="67729"/>
                  </a:moveTo>
                  <a:lnTo>
                    <a:pt x="2845562" y="0"/>
                  </a:lnTo>
                  <a:lnTo>
                    <a:pt x="2845562" y="135458"/>
                  </a:lnTo>
                  <a:lnTo>
                    <a:pt x="2933623" y="67729"/>
                  </a:lnTo>
                  <a:close/>
                </a:path>
              </a:pathLst>
            </a:custGeom>
            <a:solidFill>
              <a:srgbClr val="7BD19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" name="object 7"/>
          <p:cNvSpPr/>
          <p:nvPr/>
        </p:nvSpPr>
        <p:spPr>
          <a:xfrm>
            <a:off x="10217501" y="3064428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65" y="0"/>
                </a:moveTo>
                <a:lnTo>
                  <a:pt x="0" y="0"/>
                </a:lnTo>
                <a:lnTo>
                  <a:pt x="0" y="34023"/>
                </a:lnTo>
                <a:lnTo>
                  <a:pt x="358165" y="34023"/>
                </a:lnTo>
                <a:lnTo>
                  <a:pt x="35816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10375504" y="3216850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10375504" y="3369273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10375504" y="3521706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10217501" y="3674140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65" y="0"/>
                </a:moveTo>
                <a:lnTo>
                  <a:pt x="0" y="0"/>
                </a:lnTo>
                <a:lnTo>
                  <a:pt x="0" y="34023"/>
                </a:lnTo>
                <a:lnTo>
                  <a:pt x="358165" y="34023"/>
                </a:lnTo>
                <a:lnTo>
                  <a:pt x="35816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10375504" y="3826562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10375504" y="3978995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5"/>
                </a:lnTo>
                <a:lnTo>
                  <a:pt x="179095" y="34035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10375504" y="4131429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10217501" y="4283862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65" y="0"/>
                </a:moveTo>
                <a:lnTo>
                  <a:pt x="0" y="0"/>
                </a:lnTo>
                <a:lnTo>
                  <a:pt x="0" y="34023"/>
                </a:lnTo>
                <a:lnTo>
                  <a:pt x="358165" y="34023"/>
                </a:lnTo>
                <a:lnTo>
                  <a:pt x="35816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10375504" y="4436285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5"/>
                </a:lnTo>
                <a:lnTo>
                  <a:pt x="179095" y="34035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10375504" y="4588707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10375504" y="4741152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10217501" y="4893574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65" y="0"/>
                </a:moveTo>
                <a:lnTo>
                  <a:pt x="0" y="0"/>
                </a:lnTo>
                <a:lnTo>
                  <a:pt x="0" y="34036"/>
                </a:lnTo>
                <a:lnTo>
                  <a:pt x="358165" y="34036"/>
                </a:lnTo>
                <a:lnTo>
                  <a:pt x="35816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10375504" y="5045997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10375504" y="5198431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10375504" y="5350876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10217501" y="5503298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65" y="0"/>
                </a:moveTo>
                <a:lnTo>
                  <a:pt x="0" y="0"/>
                </a:lnTo>
                <a:lnTo>
                  <a:pt x="0" y="34035"/>
                </a:lnTo>
                <a:lnTo>
                  <a:pt x="358165" y="34035"/>
                </a:lnTo>
                <a:lnTo>
                  <a:pt x="35816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10375504" y="5655720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0375504" y="5808166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10375504" y="5960588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10217501" y="6113010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90">
                <a:moveTo>
                  <a:pt x="358165" y="0"/>
                </a:moveTo>
                <a:lnTo>
                  <a:pt x="0" y="0"/>
                </a:lnTo>
                <a:lnTo>
                  <a:pt x="0" y="34035"/>
                </a:lnTo>
                <a:lnTo>
                  <a:pt x="358165" y="34035"/>
                </a:lnTo>
                <a:lnTo>
                  <a:pt x="35816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10375504" y="6265443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10375504" y="6417877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10375504" y="6570300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5"/>
                </a:lnTo>
                <a:lnTo>
                  <a:pt x="179095" y="34035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10217501" y="6722733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90">
                <a:moveTo>
                  <a:pt x="358165" y="0"/>
                </a:moveTo>
                <a:lnTo>
                  <a:pt x="0" y="0"/>
                </a:lnTo>
                <a:lnTo>
                  <a:pt x="0" y="34036"/>
                </a:lnTo>
                <a:lnTo>
                  <a:pt x="358165" y="34036"/>
                </a:lnTo>
                <a:lnTo>
                  <a:pt x="35816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 txBox="1"/>
          <p:nvPr/>
        </p:nvSpPr>
        <p:spPr>
          <a:xfrm>
            <a:off x="2453808" y="4680081"/>
            <a:ext cx="2123515" cy="5542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stages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0" dirty="0">
                <a:solidFill>
                  <a:srgbClr val="221F1F"/>
                </a:solidFill>
                <a:latin typeface="Microsoft Sans Serif"/>
                <a:cs typeface="Microsoft Sans Serif"/>
              </a:rPr>
              <a:t>of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26" dirty="0">
                <a:solidFill>
                  <a:srgbClr val="221F1F"/>
                </a:solidFill>
                <a:latin typeface="Microsoft Sans Serif"/>
                <a:cs typeface="Microsoft Sans Serif"/>
              </a:rPr>
              <a:t>Test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Automation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are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shown </a:t>
            </a:r>
            <a:r>
              <a:rPr sz="882" spc="-22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in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diagram below. </a:t>
            </a:r>
            <a:r>
              <a:rPr sz="882" spc="-18" dirty="0">
                <a:solidFill>
                  <a:srgbClr val="221F1F"/>
                </a:solidFill>
                <a:latin typeface="Microsoft Sans Serif"/>
                <a:cs typeface="Microsoft Sans Serif"/>
              </a:rPr>
              <a:t>These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will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vary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slightly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upon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team structure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and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organization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focus.</a:t>
            </a:r>
            <a:endParaRPr sz="882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962889" y="376469"/>
            <a:ext cx="1686485" cy="2247340"/>
            <a:chOff x="7145007" y="426665"/>
            <a:chExt cx="1911350" cy="2546985"/>
          </a:xfrm>
        </p:grpSpPr>
        <p:sp>
          <p:nvSpPr>
            <p:cNvPr id="34" name="object 34"/>
            <p:cNvSpPr/>
            <p:nvPr/>
          </p:nvSpPr>
          <p:spPr>
            <a:xfrm>
              <a:off x="8130777" y="2422580"/>
              <a:ext cx="169545" cy="110489"/>
            </a:xfrm>
            <a:custGeom>
              <a:avLst/>
              <a:gdLst/>
              <a:ahLst/>
              <a:cxnLst/>
              <a:rect l="l" t="t" r="r" b="b"/>
              <a:pathLst>
                <a:path w="169545" h="110489">
                  <a:moveTo>
                    <a:pt x="169341" y="0"/>
                  </a:moveTo>
                  <a:lnTo>
                    <a:pt x="0" y="0"/>
                  </a:lnTo>
                  <a:lnTo>
                    <a:pt x="84670" y="110070"/>
                  </a:lnTo>
                  <a:lnTo>
                    <a:pt x="169341" y="0"/>
                  </a:lnTo>
                  <a:close/>
                </a:path>
              </a:pathLst>
            </a:custGeom>
            <a:solidFill>
              <a:srgbClr val="F77A5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8454911" y="1805711"/>
              <a:ext cx="563880" cy="969010"/>
            </a:xfrm>
            <a:custGeom>
              <a:avLst/>
              <a:gdLst/>
              <a:ahLst/>
              <a:cxnLst/>
              <a:rect l="l" t="t" r="r" b="b"/>
              <a:pathLst>
                <a:path w="563879" h="969010">
                  <a:moveTo>
                    <a:pt x="563549" y="0"/>
                  </a:moveTo>
                  <a:lnTo>
                    <a:pt x="0" y="0"/>
                  </a:lnTo>
                  <a:lnTo>
                    <a:pt x="0" y="150114"/>
                  </a:lnTo>
                  <a:lnTo>
                    <a:pt x="0" y="968552"/>
                  </a:lnTo>
                  <a:lnTo>
                    <a:pt x="563549" y="968552"/>
                  </a:lnTo>
                  <a:lnTo>
                    <a:pt x="563549" y="150114"/>
                  </a:lnTo>
                  <a:lnTo>
                    <a:pt x="563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8532672" y="2141004"/>
              <a:ext cx="408305" cy="555625"/>
            </a:xfrm>
            <a:custGeom>
              <a:avLst/>
              <a:gdLst/>
              <a:ahLst/>
              <a:cxnLst/>
              <a:rect l="l" t="t" r="r" b="b"/>
              <a:pathLst>
                <a:path w="408304" h="555625">
                  <a:moveTo>
                    <a:pt x="408101" y="0"/>
                  </a:moveTo>
                  <a:lnTo>
                    <a:pt x="0" y="0"/>
                  </a:lnTo>
                  <a:lnTo>
                    <a:pt x="0" y="555485"/>
                  </a:lnTo>
                  <a:lnTo>
                    <a:pt x="408101" y="555485"/>
                  </a:lnTo>
                  <a:lnTo>
                    <a:pt x="408101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8417280" y="1708594"/>
              <a:ext cx="639445" cy="97155"/>
            </a:xfrm>
            <a:custGeom>
              <a:avLst/>
              <a:gdLst/>
              <a:ahLst/>
              <a:cxnLst/>
              <a:rect l="l" t="t" r="r" b="b"/>
              <a:pathLst>
                <a:path w="639445" h="97155">
                  <a:moveTo>
                    <a:pt x="286664" y="0"/>
                  </a:moveTo>
                  <a:lnTo>
                    <a:pt x="0" y="0"/>
                  </a:lnTo>
                  <a:lnTo>
                    <a:pt x="0" y="97116"/>
                  </a:lnTo>
                  <a:lnTo>
                    <a:pt x="286664" y="97116"/>
                  </a:lnTo>
                  <a:lnTo>
                    <a:pt x="286664" y="0"/>
                  </a:lnTo>
                  <a:close/>
                </a:path>
                <a:path w="639445" h="97155">
                  <a:moveTo>
                    <a:pt x="638873" y="0"/>
                  </a:moveTo>
                  <a:lnTo>
                    <a:pt x="350786" y="0"/>
                  </a:lnTo>
                  <a:lnTo>
                    <a:pt x="350786" y="97116"/>
                  </a:lnTo>
                  <a:lnTo>
                    <a:pt x="638873" y="97116"/>
                  </a:lnTo>
                  <a:lnTo>
                    <a:pt x="6388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8703944" y="1708594"/>
              <a:ext cx="64135" cy="247650"/>
            </a:xfrm>
            <a:custGeom>
              <a:avLst/>
              <a:gdLst/>
              <a:ahLst/>
              <a:cxnLst/>
              <a:rect l="l" t="t" r="r" b="b"/>
              <a:pathLst>
                <a:path w="64134" h="247650">
                  <a:moveTo>
                    <a:pt x="64122" y="0"/>
                  </a:moveTo>
                  <a:lnTo>
                    <a:pt x="0" y="0"/>
                  </a:lnTo>
                  <a:lnTo>
                    <a:pt x="0" y="247230"/>
                  </a:lnTo>
                  <a:lnTo>
                    <a:pt x="64122" y="247230"/>
                  </a:lnTo>
                  <a:lnTo>
                    <a:pt x="64122" y="0"/>
                  </a:lnTo>
                  <a:close/>
                </a:path>
              </a:pathLst>
            </a:custGeom>
            <a:solidFill>
              <a:srgbClr val="D9D7D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8532673" y="1883473"/>
              <a:ext cx="113664" cy="813435"/>
            </a:xfrm>
            <a:custGeom>
              <a:avLst/>
              <a:gdLst/>
              <a:ahLst/>
              <a:cxnLst/>
              <a:rect l="l" t="t" r="r" b="b"/>
              <a:pathLst>
                <a:path w="113665" h="813435">
                  <a:moveTo>
                    <a:pt x="113258" y="793559"/>
                  </a:moveTo>
                  <a:lnTo>
                    <a:pt x="0" y="793559"/>
                  </a:lnTo>
                  <a:lnTo>
                    <a:pt x="0" y="813015"/>
                  </a:lnTo>
                  <a:lnTo>
                    <a:pt x="113258" y="813015"/>
                  </a:lnTo>
                  <a:lnTo>
                    <a:pt x="113258" y="793559"/>
                  </a:lnTo>
                  <a:close/>
                </a:path>
                <a:path w="113665" h="813435">
                  <a:moveTo>
                    <a:pt x="113258" y="714248"/>
                  </a:moveTo>
                  <a:lnTo>
                    <a:pt x="0" y="714248"/>
                  </a:lnTo>
                  <a:lnTo>
                    <a:pt x="0" y="733666"/>
                  </a:lnTo>
                  <a:lnTo>
                    <a:pt x="113258" y="733666"/>
                  </a:lnTo>
                  <a:lnTo>
                    <a:pt x="113258" y="714248"/>
                  </a:lnTo>
                  <a:close/>
                </a:path>
                <a:path w="113665" h="813435">
                  <a:moveTo>
                    <a:pt x="113258" y="634949"/>
                  </a:moveTo>
                  <a:lnTo>
                    <a:pt x="0" y="634949"/>
                  </a:lnTo>
                  <a:lnTo>
                    <a:pt x="0" y="654405"/>
                  </a:lnTo>
                  <a:lnTo>
                    <a:pt x="113258" y="654405"/>
                  </a:lnTo>
                  <a:lnTo>
                    <a:pt x="113258" y="634949"/>
                  </a:lnTo>
                  <a:close/>
                </a:path>
                <a:path w="113665" h="813435">
                  <a:moveTo>
                    <a:pt x="113258" y="555510"/>
                  </a:moveTo>
                  <a:lnTo>
                    <a:pt x="0" y="555510"/>
                  </a:lnTo>
                  <a:lnTo>
                    <a:pt x="0" y="574903"/>
                  </a:lnTo>
                  <a:lnTo>
                    <a:pt x="113258" y="574903"/>
                  </a:lnTo>
                  <a:lnTo>
                    <a:pt x="113258" y="555510"/>
                  </a:lnTo>
                  <a:close/>
                </a:path>
                <a:path w="113665" h="813435">
                  <a:moveTo>
                    <a:pt x="113258" y="476148"/>
                  </a:moveTo>
                  <a:lnTo>
                    <a:pt x="0" y="476148"/>
                  </a:lnTo>
                  <a:lnTo>
                    <a:pt x="0" y="495566"/>
                  </a:lnTo>
                  <a:lnTo>
                    <a:pt x="113258" y="495566"/>
                  </a:lnTo>
                  <a:lnTo>
                    <a:pt x="113258" y="476148"/>
                  </a:lnTo>
                  <a:close/>
                </a:path>
                <a:path w="113665" h="813435">
                  <a:moveTo>
                    <a:pt x="113258" y="396836"/>
                  </a:moveTo>
                  <a:lnTo>
                    <a:pt x="0" y="396836"/>
                  </a:lnTo>
                  <a:lnTo>
                    <a:pt x="0" y="416293"/>
                  </a:lnTo>
                  <a:lnTo>
                    <a:pt x="113258" y="416293"/>
                  </a:lnTo>
                  <a:lnTo>
                    <a:pt x="113258" y="396836"/>
                  </a:lnTo>
                  <a:close/>
                </a:path>
                <a:path w="113665" h="813435">
                  <a:moveTo>
                    <a:pt x="113258" y="317398"/>
                  </a:moveTo>
                  <a:lnTo>
                    <a:pt x="0" y="317398"/>
                  </a:lnTo>
                  <a:lnTo>
                    <a:pt x="0" y="336854"/>
                  </a:lnTo>
                  <a:lnTo>
                    <a:pt x="113258" y="336854"/>
                  </a:lnTo>
                  <a:lnTo>
                    <a:pt x="113258" y="317398"/>
                  </a:lnTo>
                  <a:close/>
                </a:path>
                <a:path w="113665" h="813435">
                  <a:moveTo>
                    <a:pt x="113258" y="238074"/>
                  </a:moveTo>
                  <a:lnTo>
                    <a:pt x="0" y="238074"/>
                  </a:lnTo>
                  <a:lnTo>
                    <a:pt x="0" y="257530"/>
                  </a:lnTo>
                  <a:lnTo>
                    <a:pt x="113258" y="257530"/>
                  </a:lnTo>
                  <a:lnTo>
                    <a:pt x="113258" y="238074"/>
                  </a:lnTo>
                  <a:close/>
                </a:path>
                <a:path w="113665" h="813435">
                  <a:moveTo>
                    <a:pt x="113258" y="158737"/>
                  </a:moveTo>
                  <a:lnTo>
                    <a:pt x="0" y="158737"/>
                  </a:lnTo>
                  <a:lnTo>
                    <a:pt x="0" y="178219"/>
                  </a:lnTo>
                  <a:lnTo>
                    <a:pt x="113258" y="178219"/>
                  </a:lnTo>
                  <a:lnTo>
                    <a:pt x="113258" y="158737"/>
                  </a:lnTo>
                  <a:close/>
                </a:path>
                <a:path w="113665" h="813435">
                  <a:moveTo>
                    <a:pt x="113258" y="79298"/>
                  </a:moveTo>
                  <a:lnTo>
                    <a:pt x="0" y="79298"/>
                  </a:lnTo>
                  <a:lnTo>
                    <a:pt x="0" y="98755"/>
                  </a:lnTo>
                  <a:lnTo>
                    <a:pt x="113258" y="98755"/>
                  </a:lnTo>
                  <a:lnTo>
                    <a:pt x="113258" y="79298"/>
                  </a:lnTo>
                  <a:close/>
                </a:path>
                <a:path w="113665" h="813435">
                  <a:moveTo>
                    <a:pt x="113258" y="0"/>
                  </a:moveTo>
                  <a:lnTo>
                    <a:pt x="0" y="0"/>
                  </a:lnTo>
                  <a:lnTo>
                    <a:pt x="0" y="19418"/>
                  </a:lnTo>
                  <a:lnTo>
                    <a:pt x="113258" y="19418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7183846" y="1611368"/>
              <a:ext cx="311150" cy="1163320"/>
            </a:xfrm>
            <a:custGeom>
              <a:avLst/>
              <a:gdLst/>
              <a:ahLst/>
              <a:cxnLst/>
              <a:rect l="l" t="t" r="r" b="b"/>
              <a:pathLst>
                <a:path w="311150" h="1163320">
                  <a:moveTo>
                    <a:pt x="310984" y="0"/>
                  </a:moveTo>
                  <a:lnTo>
                    <a:pt x="0" y="0"/>
                  </a:lnTo>
                  <a:lnTo>
                    <a:pt x="0" y="1007452"/>
                  </a:lnTo>
                  <a:lnTo>
                    <a:pt x="11383" y="1065923"/>
                  </a:lnTo>
                  <a:lnTo>
                    <a:pt x="45542" y="1117307"/>
                  </a:lnTo>
                  <a:lnTo>
                    <a:pt x="96989" y="1151502"/>
                  </a:lnTo>
                  <a:lnTo>
                    <a:pt x="155524" y="1162875"/>
                  </a:lnTo>
                  <a:lnTo>
                    <a:pt x="185236" y="1160034"/>
                  </a:lnTo>
                  <a:lnTo>
                    <a:pt x="241088" y="1137265"/>
                  </a:lnTo>
                  <a:lnTo>
                    <a:pt x="285369" y="1092942"/>
                  </a:lnTo>
                  <a:lnTo>
                    <a:pt x="308139" y="1037133"/>
                  </a:lnTo>
                  <a:lnTo>
                    <a:pt x="310984" y="1007452"/>
                  </a:lnTo>
                  <a:lnTo>
                    <a:pt x="310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7261609" y="1982226"/>
              <a:ext cx="155575" cy="714375"/>
            </a:xfrm>
            <a:custGeom>
              <a:avLst/>
              <a:gdLst/>
              <a:ahLst/>
              <a:cxnLst/>
              <a:rect l="l" t="t" r="r" b="b"/>
              <a:pathLst>
                <a:path w="155575" h="714375">
                  <a:moveTo>
                    <a:pt x="155460" y="0"/>
                  </a:moveTo>
                  <a:lnTo>
                    <a:pt x="0" y="0"/>
                  </a:lnTo>
                  <a:lnTo>
                    <a:pt x="0" y="635241"/>
                  </a:lnTo>
                  <a:lnTo>
                    <a:pt x="13030" y="679102"/>
                  </a:lnTo>
                  <a:lnTo>
                    <a:pt x="47999" y="708294"/>
                  </a:lnTo>
                  <a:lnTo>
                    <a:pt x="77762" y="714260"/>
                  </a:lnTo>
                  <a:lnTo>
                    <a:pt x="93056" y="712746"/>
                  </a:lnTo>
                  <a:lnTo>
                    <a:pt x="132689" y="691172"/>
                  </a:lnTo>
                  <a:lnTo>
                    <a:pt x="153963" y="650808"/>
                  </a:lnTo>
                  <a:lnTo>
                    <a:pt x="155460" y="635241"/>
                  </a:lnTo>
                  <a:lnTo>
                    <a:pt x="15546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7145007" y="1514284"/>
              <a:ext cx="389255" cy="97155"/>
            </a:xfrm>
            <a:custGeom>
              <a:avLst/>
              <a:gdLst/>
              <a:ahLst/>
              <a:cxnLst/>
              <a:rect l="l" t="t" r="r" b="b"/>
              <a:pathLst>
                <a:path w="389254" h="97155">
                  <a:moveTo>
                    <a:pt x="388670" y="0"/>
                  </a:moveTo>
                  <a:lnTo>
                    <a:pt x="0" y="0"/>
                  </a:lnTo>
                  <a:lnTo>
                    <a:pt x="0" y="97091"/>
                  </a:lnTo>
                  <a:lnTo>
                    <a:pt x="388670" y="97091"/>
                  </a:lnTo>
                  <a:lnTo>
                    <a:pt x="3886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7352043" y="1883473"/>
              <a:ext cx="65405" cy="734060"/>
            </a:xfrm>
            <a:custGeom>
              <a:avLst/>
              <a:gdLst/>
              <a:ahLst/>
              <a:cxnLst/>
              <a:rect l="l" t="t" r="r" b="b"/>
              <a:pathLst>
                <a:path w="65404" h="734060">
                  <a:moveTo>
                    <a:pt x="65024" y="714248"/>
                  </a:moveTo>
                  <a:lnTo>
                    <a:pt x="0" y="714248"/>
                  </a:lnTo>
                  <a:lnTo>
                    <a:pt x="0" y="733666"/>
                  </a:lnTo>
                  <a:lnTo>
                    <a:pt x="65024" y="733666"/>
                  </a:lnTo>
                  <a:lnTo>
                    <a:pt x="65024" y="714248"/>
                  </a:lnTo>
                  <a:close/>
                </a:path>
                <a:path w="65404" h="734060">
                  <a:moveTo>
                    <a:pt x="65024" y="634949"/>
                  </a:moveTo>
                  <a:lnTo>
                    <a:pt x="0" y="634949"/>
                  </a:lnTo>
                  <a:lnTo>
                    <a:pt x="0" y="654405"/>
                  </a:lnTo>
                  <a:lnTo>
                    <a:pt x="65024" y="654405"/>
                  </a:lnTo>
                  <a:lnTo>
                    <a:pt x="65024" y="634949"/>
                  </a:lnTo>
                  <a:close/>
                </a:path>
                <a:path w="65404" h="734060">
                  <a:moveTo>
                    <a:pt x="65024" y="555510"/>
                  </a:moveTo>
                  <a:lnTo>
                    <a:pt x="0" y="555510"/>
                  </a:lnTo>
                  <a:lnTo>
                    <a:pt x="0" y="574903"/>
                  </a:lnTo>
                  <a:lnTo>
                    <a:pt x="65024" y="574903"/>
                  </a:lnTo>
                  <a:lnTo>
                    <a:pt x="65024" y="555510"/>
                  </a:lnTo>
                  <a:close/>
                </a:path>
                <a:path w="65404" h="734060">
                  <a:moveTo>
                    <a:pt x="65024" y="476148"/>
                  </a:moveTo>
                  <a:lnTo>
                    <a:pt x="0" y="476148"/>
                  </a:lnTo>
                  <a:lnTo>
                    <a:pt x="0" y="495566"/>
                  </a:lnTo>
                  <a:lnTo>
                    <a:pt x="65024" y="495566"/>
                  </a:lnTo>
                  <a:lnTo>
                    <a:pt x="65024" y="476148"/>
                  </a:lnTo>
                  <a:close/>
                </a:path>
                <a:path w="65404" h="734060">
                  <a:moveTo>
                    <a:pt x="65024" y="396836"/>
                  </a:moveTo>
                  <a:lnTo>
                    <a:pt x="0" y="396836"/>
                  </a:lnTo>
                  <a:lnTo>
                    <a:pt x="0" y="416293"/>
                  </a:lnTo>
                  <a:lnTo>
                    <a:pt x="65024" y="416293"/>
                  </a:lnTo>
                  <a:lnTo>
                    <a:pt x="65024" y="396836"/>
                  </a:lnTo>
                  <a:close/>
                </a:path>
                <a:path w="65404" h="734060">
                  <a:moveTo>
                    <a:pt x="65024" y="317398"/>
                  </a:moveTo>
                  <a:lnTo>
                    <a:pt x="0" y="317398"/>
                  </a:lnTo>
                  <a:lnTo>
                    <a:pt x="0" y="336854"/>
                  </a:lnTo>
                  <a:lnTo>
                    <a:pt x="65024" y="336854"/>
                  </a:lnTo>
                  <a:lnTo>
                    <a:pt x="65024" y="317398"/>
                  </a:lnTo>
                  <a:close/>
                </a:path>
                <a:path w="65404" h="734060">
                  <a:moveTo>
                    <a:pt x="65024" y="238074"/>
                  </a:moveTo>
                  <a:lnTo>
                    <a:pt x="0" y="238074"/>
                  </a:lnTo>
                  <a:lnTo>
                    <a:pt x="0" y="257530"/>
                  </a:lnTo>
                  <a:lnTo>
                    <a:pt x="65024" y="257530"/>
                  </a:lnTo>
                  <a:lnTo>
                    <a:pt x="65024" y="238074"/>
                  </a:lnTo>
                  <a:close/>
                </a:path>
                <a:path w="65404" h="734060">
                  <a:moveTo>
                    <a:pt x="65024" y="158737"/>
                  </a:moveTo>
                  <a:lnTo>
                    <a:pt x="0" y="158737"/>
                  </a:lnTo>
                  <a:lnTo>
                    <a:pt x="0" y="178219"/>
                  </a:lnTo>
                  <a:lnTo>
                    <a:pt x="65024" y="178219"/>
                  </a:lnTo>
                  <a:lnTo>
                    <a:pt x="65024" y="158737"/>
                  </a:lnTo>
                  <a:close/>
                </a:path>
                <a:path w="65404" h="734060">
                  <a:moveTo>
                    <a:pt x="65024" y="79298"/>
                  </a:moveTo>
                  <a:lnTo>
                    <a:pt x="0" y="79298"/>
                  </a:lnTo>
                  <a:lnTo>
                    <a:pt x="0" y="98755"/>
                  </a:lnTo>
                  <a:lnTo>
                    <a:pt x="65024" y="98755"/>
                  </a:lnTo>
                  <a:lnTo>
                    <a:pt x="65024" y="79298"/>
                  </a:lnTo>
                  <a:close/>
                </a:path>
                <a:path w="65404" h="734060">
                  <a:moveTo>
                    <a:pt x="65024" y="0"/>
                  </a:moveTo>
                  <a:lnTo>
                    <a:pt x="0" y="0"/>
                  </a:lnTo>
                  <a:lnTo>
                    <a:pt x="0" y="19418"/>
                  </a:lnTo>
                  <a:lnTo>
                    <a:pt x="65024" y="19418"/>
                  </a:lnTo>
                  <a:lnTo>
                    <a:pt x="65024" y="0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7368819" y="999642"/>
              <a:ext cx="1259840" cy="1974214"/>
            </a:xfrm>
            <a:custGeom>
              <a:avLst/>
              <a:gdLst/>
              <a:ahLst/>
              <a:cxnLst/>
              <a:rect l="l" t="t" r="r" b="b"/>
              <a:pathLst>
                <a:path w="1259840" h="1974214">
                  <a:moveTo>
                    <a:pt x="1259357" y="1344193"/>
                  </a:moveTo>
                  <a:lnTo>
                    <a:pt x="1257630" y="1297190"/>
                  </a:lnTo>
                  <a:lnTo>
                    <a:pt x="1252537" y="1251127"/>
                  </a:lnTo>
                  <a:lnTo>
                    <a:pt x="1244180" y="1206119"/>
                  </a:lnTo>
                  <a:lnTo>
                    <a:pt x="1232700" y="1162304"/>
                  </a:lnTo>
                  <a:lnTo>
                    <a:pt x="1218209" y="1119784"/>
                  </a:lnTo>
                  <a:lnTo>
                    <a:pt x="1200835" y="1078687"/>
                  </a:lnTo>
                  <a:lnTo>
                    <a:pt x="1180706" y="1039139"/>
                  </a:lnTo>
                  <a:lnTo>
                    <a:pt x="1157922" y="1001268"/>
                  </a:lnTo>
                  <a:lnTo>
                    <a:pt x="1132624" y="965187"/>
                  </a:lnTo>
                  <a:lnTo>
                    <a:pt x="1104912" y="931011"/>
                  </a:lnTo>
                  <a:lnTo>
                    <a:pt x="1074940" y="898867"/>
                  </a:lnTo>
                  <a:lnTo>
                    <a:pt x="1042809" y="868883"/>
                  </a:lnTo>
                  <a:lnTo>
                    <a:pt x="1008646" y="841184"/>
                  </a:lnTo>
                  <a:lnTo>
                    <a:pt x="972566" y="815873"/>
                  </a:lnTo>
                  <a:lnTo>
                    <a:pt x="934694" y="793089"/>
                  </a:lnTo>
                  <a:lnTo>
                    <a:pt x="895159" y="772947"/>
                  </a:lnTo>
                  <a:lnTo>
                    <a:pt x="854087" y="755573"/>
                  </a:lnTo>
                  <a:lnTo>
                    <a:pt x="811580" y="741083"/>
                  </a:lnTo>
                  <a:lnTo>
                    <a:pt x="785545" y="734263"/>
                  </a:lnTo>
                  <a:lnTo>
                    <a:pt x="787133" y="734263"/>
                  </a:lnTo>
                  <a:lnTo>
                    <a:pt x="787133" y="256501"/>
                  </a:lnTo>
                  <a:lnTo>
                    <a:pt x="787133" y="163144"/>
                  </a:lnTo>
                  <a:lnTo>
                    <a:pt x="837501" y="163144"/>
                  </a:lnTo>
                  <a:lnTo>
                    <a:pt x="837501" y="0"/>
                  </a:lnTo>
                  <a:lnTo>
                    <a:pt x="746226" y="0"/>
                  </a:lnTo>
                  <a:lnTo>
                    <a:pt x="746226" y="163144"/>
                  </a:lnTo>
                  <a:lnTo>
                    <a:pt x="513080" y="163144"/>
                  </a:lnTo>
                  <a:lnTo>
                    <a:pt x="513080" y="0"/>
                  </a:lnTo>
                  <a:lnTo>
                    <a:pt x="421817" y="0"/>
                  </a:lnTo>
                  <a:lnTo>
                    <a:pt x="421817" y="163144"/>
                  </a:lnTo>
                  <a:lnTo>
                    <a:pt x="472236" y="163144"/>
                  </a:lnTo>
                  <a:lnTo>
                    <a:pt x="472236" y="256501"/>
                  </a:lnTo>
                  <a:lnTo>
                    <a:pt x="472236" y="734263"/>
                  </a:lnTo>
                  <a:lnTo>
                    <a:pt x="473875" y="734263"/>
                  </a:lnTo>
                  <a:lnTo>
                    <a:pt x="447852" y="741083"/>
                  </a:lnTo>
                  <a:lnTo>
                    <a:pt x="405345" y="755573"/>
                  </a:lnTo>
                  <a:lnTo>
                    <a:pt x="364248" y="772947"/>
                  </a:lnTo>
                  <a:lnTo>
                    <a:pt x="324700" y="793089"/>
                  </a:lnTo>
                  <a:lnTo>
                    <a:pt x="286829" y="815873"/>
                  </a:lnTo>
                  <a:lnTo>
                    <a:pt x="250748" y="841184"/>
                  </a:lnTo>
                  <a:lnTo>
                    <a:pt x="216573" y="868883"/>
                  </a:lnTo>
                  <a:lnTo>
                    <a:pt x="184442" y="898867"/>
                  </a:lnTo>
                  <a:lnTo>
                    <a:pt x="154457" y="931011"/>
                  </a:lnTo>
                  <a:lnTo>
                    <a:pt x="126758" y="965187"/>
                  </a:lnTo>
                  <a:lnTo>
                    <a:pt x="101447" y="1001268"/>
                  </a:lnTo>
                  <a:lnTo>
                    <a:pt x="78663" y="1039139"/>
                  </a:lnTo>
                  <a:lnTo>
                    <a:pt x="58534" y="1078687"/>
                  </a:lnTo>
                  <a:lnTo>
                    <a:pt x="41148" y="1119784"/>
                  </a:lnTo>
                  <a:lnTo>
                    <a:pt x="26670" y="1162304"/>
                  </a:lnTo>
                  <a:lnTo>
                    <a:pt x="15176" y="1206119"/>
                  </a:lnTo>
                  <a:lnTo>
                    <a:pt x="6832" y="1251127"/>
                  </a:lnTo>
                  <a:lnTo>
                    <a:pt x="1727" y="1297190"/>
                  </a:lnTo>
                  <a:lnTo>
                    <a:pt x="0" y="1344193"/>
                  </a:lnTo>
                  <a:lnTo>
                    <a:pt x="1727" y="1391170"/>
                  </a:lnTo>
                  <a:lnTo>
                    <a:pt x="6832" y="1437220"/>
                  </a:lnTo>
                  <a:lnTo>
                    <a:pt x="15176" y="1482204"/>
                  </a:lnTo>
                  <a:lnTo>
                    <a:pt x="26670" y="1526006"/>
                  </a:lnTo>
                  <a:lnTo>
                    <a:pt x="41148" y="1568513"/>
                  </a:lnTo>
                  <a:lnTo>
                    <a:pt x="58534" y="1609598"/>
                  </a:lnTo>
                  <a:lnTo>
                    <a:pt x="78663" y="1649133"/>
                  </a:lnTo>
                  <a:lnTo>
                    <a:pt x="101447" y="1687004"/>
                  </a:lnTo>
                  <a:lnTo>
                    <a:pt x="126758" y="1723072"/>
                  </a:lnTo>
                  <a:lnTo>
                    <a:pt x="154457" y="1757248"/>
                  </a:lnTo>
                  <a:lnTo>
                    <a:pt x="184442" y="1789379"/>
                  </a:lnTo>
                  <a:lnTo>
                    <a:pt x="216573" y="1819351"/>
                  </a:lnTo>
                  <a:lnTo>
                    <a:pt x="250748" y="1847049"/>
                  </a:lnTo>
                  <a:lnTo>
                    <a:pt x="286829" y="1872361"/>
                  </a:lnTo>
                  <a:lnTo>
                    <a:pt x="324700" y="1895144"/>
                  </a:lnTo>
                  <a:lnTo>
                    <a:pt x="364248" y="1915274"/>
                  </a:lnTo>
                  <a:lnTo>
                    <a:pt x="405345" y="1932647"/>
                  </a:lnTo>
                  <a:lnTo>
                    <a:pt x="447852" y="1947138"/>
                  </a:lnTo>
                  <a:lnTo>
                    <a:pt x="491680" y="1958619"/>
                  </a:lnTo>
                  <a:lnTo>
                    <a:pt x="536676" y="1966976"/>
                  </a:lnTo>
                  <a:lnTo>
                    <a:pt x="582739" y="1972081"/>
                  </a:lnTo>
                  <a:lnTo>
                    <a:pt x="629742" y="1973808"/>
                  </a:lnTo>
                  <a:lnTo>
                    <a:pt x="676732" y="1972081"/>
                  </a:lnTo>
                  <a:lnTo>
                    <a:pt x="722782" y="1966976"/>
                  </a:lnTo>
                  <a:lnTo>
                    <a:pt x="767765" y="1958619"/>
                  </a:lnTo>
                  <a:lnTo>
                    <a:pt x="811580" y="1947138"/>
                  </a:lnTo>
                  <a:lnTo>
                    <a:pt x="854087" y="1932647"/>
                  </a:lnTo>
                  <a:lnTo>
                    <a:pt x="895159" y="1915274"/>
                  </a:lnTo>
                  <a:lnTo>
                    <a:pt x="934694" y="1895144"/>
                  </a:lnTo>
                  <a:lnTo>
                    <a:pt x="972566" y="1872361"/>
                  </a:lnTo>
                  <a:lnTo>
                    <a:pt x="1008646" y="1847049"/>
                  </a:lnTo>
                  <a:lnTo>
                    <a:pt x="1042809" y="1819351"/>
                  </a:lnTo>
                  <a:lnTo>
                    <a:pt x="1074940" y="1789379"/>
                  </a:lnTo>
                  <a:lnTo>
                    <a:pt x="1104912" y="1757248"/>
                  </a:lnTo>
                  <a:lnTo>
                    <a:pt x="1132624" y="1723072"/>
                  </a:lnTo>
                  <a:lnTo>
                    <a:pt x="1157922" y="1687004"/>
                  </a:lnTo>
                  <a:lnTo>
                    <a:pt x="1180706" y="1649133"/>
                  </a:lnTo>
                  <a:lnTo>
                    <a:pt x="1200835" y="1609598"/>
                  </a:lnTo>
                  <a:lnTo>
                    <a:pt x="1218209" y="1568513"/>
                  </a:lnTo>
                  <a:lnTo>
                    <a:pt x="1232700" y="1526006"/>
                  </a:lnTo>
                  <a:lnTo>
                    <a:pt x="1244180" y="1482204"/>
                  </a:lnTo>
                  <a:lnTo>
                    <a:pt x="1252537" y="1437220"/>
                  </a:lnTo>
                  <a:lnTo>
                    <a:pt x="1257630" y="1391170"/>
                  </a:lnTo>
                  <a:lnTo>
                    <a:pt x="1259357" y="1344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7456239" y="2421111"/>
              <a:ext cx="1085215" cy="470534"/>
            </a:xfrm>
            <a:custGeom>
              <a:avLst/>
              <a:gdLst/>
              <a:ahLst/>
              <a:cxnLst/>
              <a:rect l="l" t="t" r="r" b="b"/>
              <a:pathLst>
                <a:path w="1085215" h="470535">
                  <a:moveTo>
                    <a:pt x="1084592" y="0"/>
                  </a:moveTo>
                  <a:lnTo>
                    <a:pt x="0" y="0"/>
                  </a:lnTo>
                  <a:lnTo>
                    <a:pt x="8592" y="46252"/>
                  </a:lnTo>
                  <a:lnTo>
                    <a:pt x="20971" y="91058"/>
                  </a:lnTo>
                  <a:lnTo>
                    <a:pt x="36963" y="134243"/>
                  </a:lnTo>
                  <a:lnTo>
                    <a:pt x="56392" y="175631"/>
                  </a:lnTo>
                  <a:lnTo>
                    <a:pt x="79084" y="215048"/>
                  </a:lnTo>
                  <a:lnTo>
                    <a:pt x="104864" y="252318"/>
                  </a:lnTo>
                  <a:lnTo>
                    <a:pt x="133559" y="287267"/>
                  </a:lnTo>
                  <a:lnTo>
                    <a:pt x="164992" y="319718"/>
                  </a:lnTo>
                  <a:lnTo>
                    <a:pt x="198989" y="349497"/>
                  </a:lnTo>
                  <a:lnTo>
                    <a:pt x="235377" y="376429"/>
                  </a:lnTo>
                  <a:lnTo>
                    <a:pt x="273979" y="400338"/>
                  </a:lnTo>
                  <a:lnTo>
                    <a:pt x="314621" y="421049"/>
                  </a:lnTo>
                  <a:lnTo>
                    <a:pt x="357130" y="438388"/>
                  </a:lnTo>
                  <a:lnTo>
                    <a:pt x="401329" y="452178"/>
                  </a:lnTo>
                  <a:lnTo>
                    <a:pt x="447045" y="462245"/>
                  </a:lnTo>
                  <a:lnTo>
                    <a:pt x="494103" y="468414"/>
                  </a:lnTo>
                  <a:lnTo>
                    <a:pt x="542328" y="470509"/>
                  </a:lnTo>
                  <a:lnTo>
                    <a:pt x="590532" y="468414"/>
                  </a:lnTo>
                  <a:lnTo>
                    <a:pt x="637573" y="462245"/>
                  </a:lnTo>
                  <a:lnTo>
                    <a:pt x="683275" y="452178"/>
                  </a:lnTo>
                  <a:lnTo>
                    <a:pt x="727464" y="438388"/>
                  </a:lnTo>
                  <a:lnTo>
                    <a:pt x="769965" y="421049"/>
                  </a:lnTo>
                  <a:lnTo>
                    <a:pt x="810602" y="400338"/>
                  </a:lnTo>
                  <a:lnTo>
                    <a:pt x="849201" y="376429"/>
                  </a:lnTo>
                  <a:lnTo>
                    <a:pt x="885587" y="349497"/>
                  </a:lnTo>
                  <a:lnTo>
                    <a:pt x="919584" y="319718"/>
                  </a:lnTo>
                  <a:lnTo>
                    <a:pt x="951019" y="287267"/>
                  </a:lnTo>
                  <a:lnTo>
                    <a:pt x="979715" y="252318"/>
                  </a:lnTo>
                  <a:lnTo>
                    <a:pt x="1005498" y="215048"/>
                  </a:lnTo>
                  <a:lnTo>
                    <a:pt x="1028193" y="175631"/>
                  </a:lnTo>
                  <a:lnTo>
                    <a:pt x="1047625" y="134243"/>
                  </a:lnTo>
                  <a:lnTo>
                    <a:pt x="1063618" y="91058"/>
                  </a:lnTo>
                  <a:lnTo>
                    <a:pt x="1075999" y="46252"/>
                  </a:lnTo>
                  <a:lnTo>
                    <a:pt x="1084592" y="0"/>
                  </a:lnTo>
                  <a:close/>
                </a:path>
              </a:pathLst>
            </a:custGeom>
            <a:solidFill>
              <a:srgbClr val="7BD19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3032" y="2177202"/>
              <a:ext cx="158026" cy="1579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1034" y="1646481"/>
              <a:ext cx="77762" cy="7767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233653" y="2310481"/>
              <a:ext cx="221615" cy="221615"/>
            </a:xfrm>
            <a:custGeom>
              <a:avLst/>
              <a:gdLst/>
              <a:ahLst/>
              <a:cxnLst/>
              <a:rect l="l" t="t" r="r" b="b"/>
              <a:pathLst>
                <a:path w="221615" h="221614">
                  <a:moveTo>
                    <a:pt x="110629" y="0"/>
                  </a:moveTo>
                  <a:lnTo>
                    <a:pt x="67567" y="8691"/>
                  </a:lnTo>
                  <a:lnTo>
                    <a:pt x="32402" y="32397"/>
                  </a:lnTo>
                  <a:lnTo>
                    <a:pt x="8693" y="67562"/>
                  </a:lnTo>
                  <a:lnTo>
                    <a:pt x="0" y="110629"/>
                  </a:lnTo>
                  <a:lnTo>
                    <a:pt x="8693" y="153710"/>
                  </a:lnTo>
                  <a:lnTo>
                    <a:pt x="32402" y="188891"/>
                  </a:lnTo>
                  <a:lnTo>
                    <a:pt x="67567" y="212612"/>
                  </a:lnTo>
                  <a:lnTo>
                    <a:pt x="110629" y="221310"/>
                  </a:lnTo>
                  <a:lnTo>
                    <a:pt x="153718" y="212612"/>
                  </a:lnTo>
                  <a:lnTo>
                    <a:pt x="188880" y="188891"/>
                  </a:lnTo>
                  <a:lnTo>
                    <a:pt x="212574" y="153710"/>
                  </a:lnTo>
                  <a:lnTo>
                    <a:pt x="221259" y="110629"/>
                  </a:lnTo>
                  <a:lnTo>
                    <a:pt x="212574" y="67562"/>
                  </a:lnTo>
                  <a:lnTo>
                    <a:pt x="188880" y="32397"/>
                  </a:lnTo>
                  <a:lnTo>
                    <a:pt x="153718" y="8691"/>
                  </a:lnTo>
                  <a:lnTo>
                    <a:pt x="110629" y="0"/>
                  </a:lnTo>
                  <a:close/>
                </a:path>
              </a:pathLst>
            </a:custGeom>
            <a:solidFill>
              <a:srgbClr val="7BD19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0470" y="1983165"/>
              <a:ext cx="116611" cy="11650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3831" y="2480663"/>
              <a:ext cx="153657" cy="15372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8194" y="2719130"/>
              <a:ext cx="72161" cy="7222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232623" y="2533413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49276" y="0"/>
                  </a:moveTo>
                  <a:lnTo>
                    <a:pt x="30100" y="3870"/>
                  </a:lnTo>
                  <a:lnTo>
                    <a:pt x="14436" y="14425"/>
                  </a:lnTo>
                  <a:lnTo>
                    <a:pt x="3873" y="30084"/>
                  </a:lnTo>
                  <a:lnTo>
                    <a:pt x="0" y="49263"/>
                  </a:lnTo>
                  <a:lnTo>
                    <a:pt x="3873" y="68437"/>
                  </a:lnTo>
                  <a:lnTo>
                    <a:pt x="14436" y="84096"/>
                  </a:lnTo>
                  <a:lnTo>
                    <a:pt x="30100" y="94654"/>
                  </a:lnTo>
                  <a:lnTo>
                    <a:pt x="49276" y="98526"/>
                  </a:lnTo>
                  <a:lnTo>
                    <a:pt x="68449" y="94654"/>
                  </a:lnTo>
                  <a:lnTo>
                    <a:pt x="84108" y="84096"/>
                  </a:lnTo>
                  <a:lnTo>
                    <a:pt x="94667" y="68437"/>
                  </a:lnTo>
                  <a:lnTo>
                    <a:pt x="98539" y="49263"/>
                  </a:lnTo>
                  <a:lnTo>
                    <a:pt x="94667" y="30084"/>
                  </a:lnTo>
                  <a:lnTo>
                    <a:pt x="84108" y="14425"/>
                  </a:lnTo>
                  <a:lnTo>
                    <a:pt x="68449" y="3870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7966468" y="1256144"/>
              <a:ext cx="64135" cy="247650"/>
            </a:xfrm>
            <a:custGeom>
              <a:avLst/>
              <a:gdLst/>
              <a:ahLst/>
              <a:cxnLst/>
              <a:rect l="l" t="t" r="r" b="b"/>
              <a:pathLst>
                <a:path w="64134" h="247650">
                  <a:moveTo>
                    <a:pt x="64134" y="0"/>
                  </a:moveTo>
                  <a:lnTo>
                    <a:pt x="0" y="0"/>
                  </a:lnTo>
                  <a:lnTo>
                    <a:pt x="0" y="247142"/>
                  </a:lnTo>
                  <a:lnTo>
                    <a:pt x="64134" y="247142"/>
                  </a:lnTo>
                  <a:lnTo>
                    <a:pt x="64134" y="0"/>
                  </a:lnTo>
                  <a:close/>
                </a:path>
              </a:pathLst>
            </a:custGeom>
            <a:solidFill>
              <a:srgbClr val="D9D7D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7881899" y="999642"/>
              <a:ext cx="233679" cy="256540"/>
            </a:xfrm>
            <a:custGeom>
              <a:avLst/>
              <a:gdLst/>
              <a:ahLst/>
              <a:cxnLst/>
              <a:rect l="l" t="t" r="r" b="b"/>
              <a:pathLst>
                <a:path w="233679" h="256540">
                  <a:moveTo>
                    <a:pt x="233146" y="0"/>
                  </a:moveTo>
                  <a:lnTo>
                    <a:pt x="0" y="0"/>
                  </a:lnTo>
                  <a:lnTo>
                    <a:pt x="0" y="256501"/>
                  </a:lnTo>
                  <a:lnTo>
                    <a:pt x="233146" y="256501"/>
                  </a:lnTo>
                  <a:lnTo>
                    <a:pt x="233146" y="0"/>
                  </a:lnTo>
                  <a:close/>
                </a:path>
              </a:pathLst>
            </a:custGeom>
            <a:solidFill>
              <a:srgbClr val="646A7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7881899" y="906246"/>
              <a:ext cx="233679" cy="93980"/>
            </a:xfrm>
            <a:custGeom>
              <a:avLst/>
              <a:gdLst/>
              <a:ahLst/>
              <a:cxnLst/>
              <a:rect l="l" t="t" r="r" b="b"/>
              <a:pathLst>
                <a:path w="233679" h="93980">
                  <a:moveTo>
                    <a:pt x="233146" y="0"/>
                  </a:moveTo>
                  <a:lnTo>
                    <a:pt x="0" y="0"/>
                  </a:lnTo>
                  <a:lnTo>
                    <a:pt x="0" y="93395"/>
                  </a:lnTo>
                  <a:lnTo>
                    <a:pt x="233146" y="93395"/>
                  </a:lnTo>
                  <a:lnTo>
                    <a:pt x="233146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7966473" y="426665"/>
              <a:ext cx="802005" cy="1282065"/>
            </a:xfrm>
            <a:custGeom>
              <a:avLst/>
              <a:gdLst/>
              <a:ahLst/>
              <a:cxnLst/>
              <a:rect l="l" t="t" r="r" b="b"/>
              <a:pathLst>
                <a:path w="802004" h="1282064">
                  <a:moveTo>
                    <a:pt x="695667" y="0"/>
                  </a:moveTo>
                  <a:lnTo>
                    <a:pt x="654564" y="8328"/>
                  </a:lnTo>
                  <a:lnTo>
                    <a:pt x="620947" y="31030"/>
                  </a:lnTo>
                  <a:lnTo>
                    <a:pt x="598255" y="64684"/>
                  </a:lnTo>
                  <a:lnTo>
                    <a:pt x="589927" y="105867"/>
                  </a:lnTo>
                  <a:lnTo>
                    <a:pt x="589927" y="307047"/>
                  </a:lnTo>
                  <a:lnTo>
                    <a:pt x="586655" y="323293"/>
                  </a:lnTo>
                  <a:lnTo>
                    <a:pt x="577738" y="336572"/>
                  </a:lnTo>
                  <a:lnTo>
                    <a:pt x="564531" y="345531"/>
                  </a:lnTo>
                  <a:lnTo>
                    <a:pt x="548386" y="348818"/>
                  </a:lnTo>
                  <a:lnTo>
                    <a:pt x="532139" y="345531"/>
                  </a:lnTo>
                  <a:lnTo>
                    <a:pt x="518847" y="336572"/>
                  </a:lnTo>
                  <a:lnTo>
                    <a:pt x="509872" y="323293"/>
                  </a:lnTo>
                  <a:lnTo>
                    <a:pt x="506577" y="307047"/>
                  </a:lnTo>
                  <a:lnTo>
                    <a:pt x="506577" y="105867"/>
                  </a:lnTo>
                  <a:lnTo>
                    <a:pt x="498247" y="64684"/>
                  </a:lnTo>
                  <a:lnTo>
                    <a:pt x="475541" y="31030"/>
                  </a:lnTo>
                  <a:lnTo>
                    <a:pt x="441887" y="8328"/>
                  </a:lnTo>
                  <a:lnTo>
                    <a:pt x="400710" y="0"/>
                  </a:lnTo>
                  <a:lnTo>
                    <a:pt x="359599" y="8328"/>
                  </a:lnTo>
                  <a:lnTo>
                    <a:pt x="325978" y="31030"/>
                  </a:lnTo>
                  <a:lnTo>
                    <a:pt x="303285" y="64684"/>
                  </a:lnTo>
                  <a:lnTo>
                    <a:pt x="294957" y="105867"/>
                  </a:lnTo>
                  <a:lnTo>
                    <a:pt x="294957" y="307047"/>
                  </a:lnTo>
                  <a:lnTo>
                    <a:pt x="291686" y="323293"/>
                  </a:lnTo>
                  <a:lnTo>
                    <a:pt x="282773" y="336572"/>
                  </a:lnTo>
                  <a:lnTo>
                    <a:pt x="269566" y="345531"/>
                  </a:lnTo>
                  <a:lnTo>
                    <a:pt x="253415" y="348818"/>
                  </a:lnTo>
                  <a:lnTo>
                    <a:pt x="237142" y="345531"/>
                  </a:lnTo>
                  <a:lnTo>
                    <a:pt x="223853" y="336572"/>
                  </a:lnTo>
                  <a:lnTo>
                    <a:pt x="214893" y="323293"/>
                  </a:lnTo>
                  <a:lnTo>
                    <a:pt x="211607" y="307047"/>
                  </a:lnTo>
                  <a:lnTo>
                    <a:pt x="211607" y="105867"/>
                  </a:lnTo>
                  <a:lnTo>
                    <a:pt x="203268" y="64684"/>
                  </a:lnTo>
                  <a:lnTo>
                    <a:pt x="180536" y="31030"/>
                  </a:lnTo>
                  <a:lnTo>
                    <a:pt x="146842" y="8328"/>
                  </a:lnTo>
                  <a:lnTo>
                    <a:pt x="105613" y="0"/>
                  </a:lnTo>
                  <a:lnTo>
                    <a:pt x="64524" y="8328"/>
                  </a:lnTo>
                  <a:lnTo>
                    <a:pt x="30951" y="31030"/>
                  </a:lnTo>
                  <a:lnTo>
                    <a:pt x="8306" y="64684"/>
                  </a:lnTo>
                  <a:lnTo>
                    <a:pt x="0" y="105867"/>
                  </a:lnTo>
                  <a:lnTo>
                    <a:pt x="0" y="479590"/>
                  </a:lnTo>
                  <a:lnTo>
                    <a:pt x="64135" y="479590"/>
                  </a:lnTo>
                  <a:lnTo>
                    <a:pt x="64135" y="105867"/>
                  </a:lnTo>
                  <a:lnTo>
                    <a:pt x="67397" y="89630"/>
                  </a:lnTo>
                  <a:lnTo>
                    <a:pt x="76292" y="76360"/>
                  </a:lnTo>
                  <a:lnTo>
                    <a:pt x="89477" y="67407"/>
                  </a:lnTo>
                  <a:lnTo>
                    <a:pt x="105613" y="64122"/>
                  </a:lnTo>
                  <a:lnTo>
                    <a:pt x="121896" y="67407"/>
                  </a:lnTo>
                  <a:lnTo>
                    <a:pt x="135207" y="76360"/>
                  </a:lnTo>
                  <a:lnTo>
                    <a:pt x="144189" y="89630"/>
                  </a:lnTo>
                  <a:lnTo>
                    <a:pt x="147485" y="105867"/>
                  </a:lnTo>
                  <a:lnTo>
                    <a:pt x="147485" y="307047"/>
                  </a:lnTo>
                  <a:lnTo>
                    <a:pt x="155825" y="348236"/>
                  </a:lnTo>
                  <a:lnTo>
                    <a:pt x="178552" y="381903"/>
                  </a:lnTo>
                  <a:lnTo>
                    <a:pt x="212228" y="404619"/>
                  </a:lnTo>
                  <a:lnTo>
                    <a:pt x="253415" y="412953"/>
                  </a:lnTo>
                  <a:lnTo>
                    <a:pt x="294509" y="404619"/>
                  </a:lnTo>
                  <a:lnTo>
                    <a:pt x="328104" y="381903"/>
                  </a:lnTo>
                  <a:lnTo>
                    <a:pt x="350774" y="348236"/>
                  </a:lnTo>
                  <a:lnTo>
                    <a:pt x="359092" y="307047"/>
                  </a:lnTo>
                  <a:lnTo>
                    <a:pt x="359092" y="105867"/>
                  </a:lnTo>
                  <a:lnTo>
                    <a:pt x="362375" y="89630"/>
                  </a:lnTo>
                  <a:lnTo>
                    <a:pt x="371314" y="76360"/>
                  </a:lnTo>
                  <a:lnTo>
                    <a:pt x="384547" y="67407"/>
                  </a:lnTo>
                  <a:lnTo>
                    <a:pt x="400710" y="64122"/>
                  </a:lnTo>
                  <a:lnTo>
                    <a:pt x="416956" y="67407"/>
                  </a:lnTo>
                  <a:lnTo>
                    <a:pt x="430249" y="76360"/>
                  </a:lnTo>
                  <a:lnTo>
                    <a:pt x="439224" y="89630"/>
                  </a:lnTo>
                  <a:lnTo>
                    <a:pt x="442518" y="105867"/>
                  </a:lnTo>
                  <a:lnTo>
                    <a:pt x="442518" y="307047"/>
                  </a:lnTo>
                  <a:lnTo>
                    <a:pt x="450847" y="348236"/>
                  </a:lnTo>
                  <a:lnTo>
                    <a:pt x="473549" y="381903"/>
                  </a:lnTo>
                  <a:lnTo>
                    <a:pt x="507203" y="404619"/>
                  </a:lnTo>
                  <a:lnTo>
                    <a:pt x="548386" y="412953"/>
                  </a:lnTo>
                  <a:lnTo>
                    <a:pt x="589489" y="404619"/>
                  </a:lnTo>
                  <a:lnTo>
                    <a:pt x="623106" y="381903"/>
                  </a:lnTo>
                  <a:lnTo>
                    <a:pt x="645798" y="348236"/>
                  </a:lnTo>
                  <a:lnTo>
                    <a:pt x="654126" y="307047"/>
                  </a:lnTo>
                  <a:lnTo>
                    <a:pt x="654126" y="105867"/>
                  </a:lnTo>
                  <a:lnTo>
                    <a:pt x="657397" y="89630"/>
                  </a:lnTo>
                  <a:lnTo>
                    <a:pt x="666310" y="76360"/>
                  </a:lnTo>
                  <a:lnTo>
                    <a:pt x="679516" y="67407"/>
                  </a:lnTo>
                  <a:lnTo>
                    <a:pt x="695667" y="64122"/>
                  </a:lnTo>
                  <a:lnTo>
                    <a:pt x="711914" y="67407"/>
                  </a:lnTo>
                  <a:lnTo>
                    <a:pt x="725206" y="76360"/>
                  </a:lnTo>
                  <a:lnTo>
                    <a:pt x="734181" y="89630"/>
                  </a:lnTo>
                  <a:lnTo>
                    <a:pt x="737476" y="105867"/>
                  </a:lnTo>
                  <a:lnTo>
                    <a:pt x="737476" y="1281925"/>
                  </a:lnTo>
                  <a:lnTo>
                    <a:pt x="801598" y="1281925"/>
                  </a:lnTo>
                  <a:lnTo>
                    <a:pt x="801598" y="105867"/>
                  </a:lnTo>
                  <a:lnTo>
                    <a:pt x="793260" y="64684"/>
                  </a:lnTo>
                  <a:lnTo>
                    <a:pt x="770535" y="31030"/>
                  </a:lnTo>
                  <a:lnTo>
                    <a:pt x="736860" y="8328"/>
                  </a:lnTo>
                  <a:lnTo>
                    <a:pt x="695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2457502" y="485549"/>
            <a:ext cx="3284444" cy="39154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2471" spc="-35" dirty="0">
                <a:solidFill>
                  <a:srgbClr val="7BD19E"/>
                </a:solidFill>
              </a:rPr>
              <a:t>TEST</a:t>
            </a:r>
            <a:r>
              <a:rPr sz="2471" spc="229" dirty="0">
                <a:solidFill>
                  <a:srgbClr val="7BD19E"/>
                </a:solidFill>
              </a:rPr>
              <a:t> </a:t>
            </a:r>
            <a:r>
              <a:rPr sz="2471" spc="176" dirty="0">
                <a:solidFill>
                  <a:srgbClr val="7BD19E"/>
                </a:solidFill>
              </a:rPr>
              <a:t>AUTOMATION</a:t>
            </a:r>
            <a:endParaRPr sz="2471"/>
          </a:p>
        </p:txBody>
      </p:sp>
      <p:sp>
        <p:nvSpPr>
          <p:cNvPr id="58" name="object 58"/>
          <p:cNvSpPr txBox="1"/>
          <p:nvPr/>
        </p:nvSpPr>
        <p:spPr>
          <a:xfrm>
            <a:off x="2667218" y="2091922"/>
            <a:ext cx="1701053" cy="2828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9" dirty="0">
                <a:solidFill>
                  <a:srgbClr val="102A4B"/>
                </a:solidFill>
                <a:latin typeface="Trebuchet MS"/>
                <a:cs typeface="Trebuchet MS"/>
              </a:rPr>
              <a:t>Deﬁne</a:t>
            </a:r>
            <a:r>
              <a:rPr sz="882" b="1" spc="-18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9" dirty="0">
                <a:solidFill>
                  <a:srgbClr val="102A4B"/>
                </a:solidFill>
                <a:latin typeface="Trebuchet MS"/>
                <a:cs typeface="Trebuchet MS"/>
              </a:rPr>
              <a:t>and</a:t>
            </a:r>
            <a:r>
              <a:rPr sz="882" b="1" spc="-13" dirty="0">
                <a:solidFill>
                  <a:srgbClr val="102A4B"/>
                </a:solidFill>
                <a:latin typeface="Trebuchet MS"/>
                <a:cs typeface="Trebuchet MS"/>
              </a:rPr>
              <a:t> execute</a:t>
            </a:r>
            <a:r>
              <a:rPr sz="882" b="1" spc="-18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dirty="0">
                <a:solidFill>
                  <a:srgbClr val="102A4B"/>
                </a:solidFill>
                <a:latin typeface="Trebuchet MS"/>
                <a:cs typeface="Trebuchet MS"/>
              </a:rPr>
              <a:t>a</a:t>
            </a:r>
            <a:r>
              <a:rPr sz="882" b="1" spc="-13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-4" dirty="0">
                <a:solidFill>
                  <a:srgbClr val="102A4B"/>
                </a:solidFill>
                <a:latin typeface="Trebuchet MS"/>
                <a:cs typeface="Trebuchet MS"/>
              </a:rPr>
              <a:t>consistent </a:t>
            </a:r>
            <a:r>
              <a:rPr sz="882" b="1" spc="-256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and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repeatable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31" dirty="0">
                <a:solidFill>
                  <a:srgbClr val="102A4B"/>
                </a:solidFill>
                <a:latin typeface="Arial"/>
                <a:cs typeface="Arial"/>
              </a:rPr>
              <a:t>process.</a:t>
            </a:r>
            <a:endParaRPr sz="882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294101" y="2497350"/>
            <a:ext cx="1848971" cy="2828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Accelerate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the</a:t>
            </a:r>
            <a:r>
              <a:rPr sz="882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delivery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of 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application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features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22" dirty="0">
                <a:solidFill>
                  <a:srgbClr val="102A4B"/>
                </a:solidFill>
                <a:latin typeface="Arial"/>
                <a:cs typeface="Arial"/>
              </a:rPr>
              <a:t>to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production.</a:t>
            </a:r>
            <a:endParaRPr sz="882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94101" y="2091922"/>
            <a:ext cx="1247215" cy="2828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Improve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overall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release </a:t>
            </a:r>
            <a:r>
              <a:rPr sz="882" b="1" spc="-22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deployment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quality.</a:t>
            </a:r>
            <a:endParaRPr sz="882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669460" y="2497350"/>
            <a:ext cx="1611966" cy="2828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Amplify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feedback</a:t>
            </a:r>
            <a:r>
              <a:rPr sz="882" b="1" spc="23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and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 improve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team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 communication.</a:t>
            </a:r>
            <a:endParaRPr sz="882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770969" y="184359"/>
            <a:ext cx="551329" cy="229721"/>
          </a:xfrm>
          <a:custGeom>
            <a:avLst/>
            <a:gdLst/>
            <a:ahLst/>
            <a:cxnLst/>
            <a:rect l="l" t="t" r="r" b="b"/>
            <a:pathLst>
              <a:path w="624840" h="260350">
                <a:moveTo>
                  <a:pt x="118364" y="202107"/>
                </a:moveTo>
                <a:lnTo>
                  <a:pt x="113766" y="158496"/>
                </a:lnTo>
                <a:lnTo>
                  <a:pt x="113169" y="156133"/>
                </a:lnTo>
                <a:lnTo>
                  <a:pt x="82118" y="130276"/>
                </a:lnTo>
                <a:lnTo>
                  <a:pt x="80987" y="130073"/>
                </a:lnTo>
                <a:lnTo>
                  <a:pt x="80987" y="202107"/>
                </a:lnTo>
                <a:lnTo>
                  <a:pt x="80987" y="214160"/>
                </a:lnTo>
                <a:lnTo>
                  <a:pt x="78790" y="220345"/>
                </a:lnTo>
                <a:lnTo>
                  <a:pt x="69989" y="229476"/>
                </a:lnTo>
                <a:lnTo>
                  <a:pt x="63627" y="231762"/>
                </a:lnTo>
                <a:lnTo>
                  <a:pt x="53327" y="231762"/>
                </a:lnTo>
                <a:lnTo>
                  <a:pt x="37630" y="221386"/>
                </a:lnTo>
                <a:lnTo>
                  <a:pt x="37630" y="215404"/>
                </a:lnTo>
                <a:lnTo>
                  <a:pt x="71272" y="202107"/>
                </a:lnTo>
                <a:lnTo>
                  <a:pt x="80987" y="202107"/>
                </a:lnTo>
                <a:lnTo>
                  <a:pt x="80987" y="130073"/>
                </a:lnTo>
                <a:lnTo>
                  <a:pt x="75780" y="129070"/>
                </a:lnTo>
                <a:lnTo>
                  <a:pt x="68846" y="128333"/>
                </a:lnTo>
                <a:lnTo>
                  <a:pt x="61302" y="128092"/>
                </a:lnTo>
                <a:lnTo>
                  <a:pt x="53733" y="128422"/>
                </a:lnTo>
                <a:lnTo>
                  <a:pt x="11684" y="144132"/>
                </a:lnTo>
                <a:lnTo>
                  <a:pt x="5981" y="149034"/>
                </a:lnTo>
                <a:lnTo>
                  <a:pt x="26670" y="171208"/>
                </a:lnTo>
                <a:lnTo>
                  <a:pt x="30480" y="167716"/>
                </a:lnTo>
                <a:lnTo>
                  <a:pt x="35102" y="164731"/>
                </a:lnTo>
                <a:lnTo>
                  <a:pt x="45885" y="159740"/>
                </a:lnTo>
                <a:lnTo>
                  <a:pt x="51498" y="158496"/>
                </a:lnTo>
                <a:lnTo>
                  <a:pt x="63627" y="158496"/>
                </a:lnTo>
                <a:lnTo>
                  <a:pt x="68948" y="159956"/>
                </a:lnTo>
                <a:lnTo>
                  <a:pt x="77584" y="165773"/>
                </a:lnTo>
                <a:lnTo>
                  <a:pt x="79743" y="170294"/>
                </a:lnTo>
                <a:lnTo>
                  <a:pt x="79743" y="178435"/>
                </a:lnTo>
                <a:lnTo>
                  <a:pt x="72961" y="178536"/>
                </a:lnTo>
                <a:lnTo>
                  <a:pt x="66103" y="178803"/>
                </a:lnTo>
                <a:lnTo>
                  <a:pt x="26289" y="185915"/>
                </a:lnTo>
                <a:lnTo>
                  <a:pt x="0" y="211328"/>
                </a:lnTo>
                <a:lnTo>
                  <a:pt x="88" y="228028"/>
                </a:lnTo>
                <a:lnTo>
                  <a:pt x="34975" y="258508"/>
                </a:lnTo>
                <a:lnTo>
                  <a:pt x="40119" y="259168"/>
                </a:lnTo>
                <a:lnTo>
                  <a:pt x="52590" y="259168"/>
                </a:lnTo>
                <a:lnTo>
                  <a:pt x="59524" y="257759"/>
                </a:lnTo>
                <a:lnTo>
                  <a:pt x="72301" y="252120"/>
                </a:lnTo>
                <a:lnTo>
                  <a:pt x="77076" y="248132"/>
                </a:lnTo>
                <a:lnTo>
                  <a:pt x="80238" y="242976"/>
                </a:lnTo>
                <a:lnTo>
                  <a:pt x="80987" y="242976"/>
                </a:lnTo>
                <a:lnTo>
                  <a:pt x="80987" y="256184"/>
                </a:lnTo>
                <a:lnTo>
                  <a:pt x="118364" y="256184"/>
                </a:lnTo>
                <a:lnTo>
                  <a:pt x="118364" y="242976"/>
                </a:lnTo>
                <a:lnTo>
                  <a:pt x="118364" y="231762"/>
                </a:lnTo>
                <a:lnTo>
                  <a:pt x="118364" y="202107"/>
                </a:lnTo>
                <a:close/>
              </a:path>
              <a:path w="624840" h="260350">
                <a:moveTo>
                  <a:pt x="257403" y="194640"/>
                </a:moveTo>
                <a:lnTo>
                  <a:pt x="257162" y="187871"/>
                </a:lnTo>
                <a:lnTo>
                  <a:pt x="256298" y="180555"/>
                </a:lnTo>
                <a:lnTo>
                  <a:pt x="256159" y="179933"/>
                </a:lnTo>
                <a:lnTo>
                  <a:pt x="254876" y="173748"/>
                </a:lnTo>
                <a:lnTo>
                  <a:pt x="234518" y="140233"/>
                </a:lnTo>
                <a:lnTo>
                  <a:pt x="219811" y="132549"/>
                </a:lnTo>
                <a:lnTo>
                  <a:pt x="219811" y="173443"/>
                </a:lnTo>
                <a:lnTo>
                  <a:pt x="219811" y="179933"/>
                </a:lnTo>
                <a:lnTo>
                  <a:pt x="167233" y="179933"/>
                </a:lnTo>
                <a:lnTo>
                  <a:pt x="167398" y="176784"/>
                </a:lnTo>
                <a:lnTo>
                  <a:pt x="191414" y="156260"/>
                </a:lnTo>
                <a:lnTo>
                  <a:pt x="203542" y="156260"/>
                </a:lnTo>
                <a:lnTo>
                  <a:pt x="209638" y="158584"/>
                </a:lnTo>
                <a:lnTo>
                  <a:pt x="217779" y="167894"/>
                </a:lnTo>
                <a:lnTo>
                  <a:pt x="219811" y="173443"/>
                </a:lnTo>
                <a:lnTo>
                  <a:pt x="219811" y="132549"/>
                </a:lnTo>
                <a:lnTo>
                  <a:pt x="214452" y="130695"/>
                </a:lnTo>
                <a:lnTo>
                  <a:pt x="208292" y="129247"/>
                </a:lnTo>
                <a:lnTo>
                  <a:pt x="201866" y="128384"/>
                </a:lnTo>
                <a:lnTo>
                  <a:pt x="195148" y="128104"/>
                </a:lnTo>
                <a:lnTo>
                  <a:pt x="188175" y="128397"/>
                </a:lnTo>
                <a:lnTo>
                  <a:pt x="141566" y="151892"/>
                </a:lnTo>
                <a:lnTo>
                  <a:pt x="128104" y="194640"/>
                </a:lnTo>
                <a:lnTo>
                  <a:pt x="128447" y="202285"/>
                </a:lnTo>
                <a:lnTo>
                  <a:pt x="154406" y="248678"/>
                </a:lnTo>
                <a:lnTo>
                  <a:pt x="196392" y="260172"/>
                </a:lnTo>
                <a:lnTo>
                  <a:pt x="205574" y="259740"/>
                </a:lnTo>
                <a:lnTo>
                  <a:pt x="242582" y="245008"/>
                </a:lnTo>
                <a:lnTo>
                  <a:pt x="252704" y="233756"/>
                </a:lnTo>
                <a:lnTo>
                  <a:pt x="244830" y="228777"/>
                </a:lnTo>
                <a:lnTo>
                  <a:pt x="224307" y="215823"/>
                </a:lnTo>
                <a:lnTo>
                  <a:pt x="221475" y="219633"/>
                </a:lnTo>
                <a:lnTo>
                  <a:pt x="217830" y="222758"/>
                </a:lnTo>
                <a:lnTo>
                  <a:pt x="208851" y="227571"/>
                </a:lnTo>
                <a:lnTo>
                  <a:pt x="203365" y="228777"/>
                </a:lnTo>
                <a:lnTo>
                  <a:pt x="193230" y="228777"/>
                </a:lnTo>
                <a:lnTo>
                  <a:pt x="167233" y="205359"/>
                </a:lnTo>
                <a:lnTo>
                  <a:pt x="257187" y="205359"/>
                </a:lnTo>
                <a:lnTo>
                  <a:pt x="257352" y="203860"/>
                </a:lnTo>
                <a:lnTo>
                  <a:pt x="257403" y="194640"/>
                </a:lnTo>
                <a:close/>
              </a:path>
              <a:path w="624840" h="260350">
                <a:moveTo>
                  <a:pt x="467804" y="173621"/>
                </a:moveTo>
                <a:lnTo>
                  <a:pt x="449732" y="136283"/>
                </a:lnTo>
                <a:lnTo>
                  <a:pt x="431165" y="128600"/>
                </a:lnTo>
                <a:lnTo>
                  <a:pt x="413397" y="128600"/>
                </a:lnTo>
                <a:lnTo>
                  <a:pt x="405511" y="130505"/>
                </a:lnTo>
                <a:lnTo>
                  <a:pt x="392544" y="138150"/>
                </a:lnTo>
                <a:lnTo>
                  <a:pt x="387223" y="143294"/>
                </a:lnTo>
                <a:lnTo>
                  <a:pt x="383082" y="149783"/>
                </a:lnTo>
                <a:lnTo>
                  <a:pt x="379577" y="142963"/>
                </a:lnTo>
                <a:lnTo>
                  <a:pt x="374726" y="137731"/>
                </a:lnTo>
                <a:lnTo>
                  <a:pt x="362267" y="130429"/>
                </a:lnTo>
                <a:lnTo>
                  <a:pt x="354672" y="128600"/>
                </a:lnTo>
                <a:lnTo>
                  <a:pt x="341033" y="128600"/>
                </a:lnTo>
                <a:lnTo>
                  <a:pt x="308571" y="149288"/>
                </a:lnTo>
                <a:lnTo>
                  <a:pt x="308076" y="149288"/>
                </a:lnTo>
                <a:lnTo>
                  <a:pt x="308076" y="132092"/>
                </a:lnTo>
                <a:lnTo>
                  <a:pt x="268452" y="132092"/>
                </a:lnTo>
                <a:lnTo>
                  <a:pt x="268452" y="256184"/>
                </a:lnTo>
                <a:lnTo>
                  <a:pt x="309562" y="256184"/>
                </a:lnTo>
                <a:lnTo>
                  <a:pt x="309562" y="181432"/>
                </a:lnTo>
                <a:lnTo>
                  <a:pt x="311340" y="175120"/>
                </a:lnTo>
                <a:lnTo>
                  <a:pt x="318490" y="164820"/>
                </a:lnTo>
                <a:lnTo>
                  <a:pt x="323507" y="162242"/>
                </a:lnTo>
                <a:lnTo>
                  <a:pt x="336143" y="162242"/>
                </a:lnTo>
                <a:lnTo>
                  <a:pt x="340626" y="164312"/>
                </a:lnTo>
                <a:lnTo>
                  <a:pt x="346265" y="172618"/>
                </a:lnTo>
                <a:lnTo>
                  <a:pt x="347687" y="178269"/>
                </a:lnTo>
                <a:lnTo>
                  <a:pt x="347687" y="256184"/>
                </a:lnTo>
                <a:lnTo>
                  <a:pt x="388556" y="256184"/>
                </a:lnTo>
                <a:lnTo>
                  <a:pt x="388556" y="185661"/>
                </a:lnTo>
                <a:lnTo>
                  <a:pt x="388975" y="182295"/>
                </a:lnTo>
                <a:lnTo>
                  <a:pt x="405752" y="162242"/>
                </a:lnTo>
                <a:lnTo>
                  <a:pt x="412902" y="162242"/>
                </a:lnTo>
                <a:lnTo>
                  <a:pt x="426935" y="184912"/>
                </a:lnTo>
                <a:lnTo>
                  <a:pt x="426935" y="256184"/>
                </a:lnTo>
                <a:lnTo>
                  <a:pt x="467804" y="256184"/>
                </a:lnTo>
                <a:lnTo>
                  <a:pt x="467804" y="173621"/>
                </a:lnTo>
                <a:close/>
              </a:path>
              <a:path w="624840" h="260350">
                <a:moveTo>
                  <a:pt x="574484" y="92964"/>
                </a:moveTo>
                <a:lnTo>
                  <a:pt x="555955" y="86423"/>
                </a:lnTo>
                <a:lnTo>
                  <a:pt x="535419" y="81521"/>
                </a:lnTo>
                <a:lnTo>
                  <a:pt x="513181" y="78435"/>
                </a:lnTo>
                <a:lnTo>
                  <a:pt x="489610" y="77368"/>
                </a:lnTo>
                <a:lnTo>
                  <a:pt x="462153" y="78816"/>
                </a:lnTo>
                <a:lnTo>
                  <a:pt x="436613" y="82956"/>
                </a:lnTo>
                <a:lnTo>
                  <a:pt x="413537" y="89509"/>
                </a:lnTo>
                <a:lnTo>
                  <a:pt x="393496" y="98183"/>
                </a:lnTo>
                <a:lnTo>
                  <a:pt x="419798" y="111937"/>
                </a:lnTo>
                <a:lnTo>
                  <a:pt x="435597" y="107086"/>
                </a:lnTo>
                <a:lnTo>
                  <a:pt x="452742" y="103517"/>
                </a:lnTo>
                <a:lnTo>
                  <a:pt x="470865" y="101333"/>
                </a:lnTo>
                <a:lnTo>
                  <a:pt x="489610" y="100584"/>
                </a:lnTo>
                <a:lnTo>
                  <a:pt x="503161" y="100952"/>
                </a:lnTo>
                <a:lnTo>
                  <a:pt x="515988" y="102031"/>
                </a:lnTo>
                <a:lnTo>
                  <a:pt x="528053" y="103746"/>
                </a:lnTo>
                <a:lnTo>
                  <a:pt x="539343" y="106006"/>
                </a:lnTo>
                <a:lnTo>
                  <a:pt x="547293" y="103924"/>
                </a:lnTo>
                <a:lnTo>
                  <a:pt x="554901" y="101536"/>
                </a:lnTo>
                <a:lnTo>
                  <a:pt x="562140" y="98831"/>
                </a:lnTo>
                <a:lnTo>
                  <a:pt x="572655" y="93980"/>
                </a:lnTo>
                <a:lnTo>
                  <a:pt x="574484" y="92964"/>
                </a:lnTo>
                <a:close/>
              </a:path>
              <a:path w="624840" h="260350">
                <a:moveTo>
                  <a:pt x="596404" y="68300"/>
                </a:moveTo>
                <a:lnTo>
                  <a:pt x="549148" y="45834"/>
                </a:lnTo>
                <a:lnTo>
                  <a:pt x="489597" y="38684"/>
                </a:lnTo>
                <a:lnTo>
                  <a:pt x="462153" y="40132"/>
                </a:lnTo>
                <a:lnTo>
                  <a:pt x="436626" y="44272"/>
                </a:lnTo>
                <a:lnTo>
                  <a:pt x="413550" y="50825"/>
                </a:lnTo>
                <a:lnTo>
                  <a:pt x="393484" y="59499"/>
                </a:lnTo>
                <a:lnTo>
                  <a:pt x="419785" y="73253"/>
                </a:lnTo>
                <a:lnTo>
                  <a:pt x="435597" y="68402"/>
                </a:lnTo>
                <a:lnTo>
                  <a:pt x="452729" y="64833"/>
                </a:lnTo>
                <a:lnTo>
                  <a:pt x="470852" y="62649"/>
                </a:lnTo>
                <a:lnTo>
                  <a:pt x="489597" y="61899"/>
                </a:lnTo>
                <a:lnTo>
                  <a:pt x="520192" y="63842"/>
                </a:lnTo>
                <a:lnTo>
                  <a:pt x="546569" y="69113"/>
                </a:lnTo>
                <a:lnTo>
                  <a:pt x="568312" y="76809"/>
                </a:lnTo>
                <a:lnTo>
                  <a:pt x="584936" y="86080"/>
                </a:lnTo>
                <a:lnTo>
                  <a:pt x="591629" y="80860"/>
                </a:lnTo>
                <a:lnTo>
                  <a:pt x="596404" y="75069"/>
                </a:lnTo>
                <a:lnTo>
                  <a:pt x="596404" y="68300"/>
                </a:lnTo>
                <a:close/>
              </a:path>
              <a:path w="624840" h="260350">
                <a:moveTo>
                  <a:pt x="624598" y="69862"/>
                </a:moveTo>
                <a:lnTo>
                  <a:pt x="613994" y="42672"/>
                </a:lnTo>
                <a:lnTo>
                  <a:pt x="585063" y="20459"/>
                </a:lnTo>
                <a:lnTo>
                  <a:pt x="542150" y="5486"/>
                </a:lnTo>
                <a:lnTo>
                  <a:pt x="489610" y="0"/>
                </a:lnTo>
                <a:lnTo>
                  <a:pt x="462165" y="1447"/>
                </a:lnTo>
                <a:lnTo>
                  <a:pt x="436613" y="5588"/>
                </a:lnTo>
                <a:lnTo>
                  <a:pt x="413537" y="12141"/>
                </a:lnTo>
                <a:lnTo>
                  <a:pt x="393484" y="20815"/>
                </a:lnTo>
                <a:lnTo>
                  <a:pt x="419785" y="34569"/>
                </a:lnTo>
                <a:lnTo>
                  <a:pt x="435597" y="29718"/>
                </a:lnTo>
                <a:lnTo>
                  <a:pt x="452729" y="26149"/>
                </a:lnTo>
                <a:lnTo>
                  <a:pt x="470865" y="23964"/>
                </a:lnTo>
                <a:lnTo>
                  <a:pt x="489610" y="23215"/>
                </a:lnTo>
                <a:lnTo>
                  <a:pt x="535863" y="27825"/>
                </a:lnTo>
                <a:lnTo>
                  <a:pt x="571093" y="39408"/>
                </a:lnTo>
                <a:lnTo>
                  <a:pt x="593521" y="54546"/>
                </a:lnTo>
                <a:lnTo>
                  <a:pt x="601395" y="69862"/>
                </a:lnTo>
                <a:lnTo>
                  <a:pt x="593521" y="85178"/>
                </a:lnTo>
                <a:lnTo>
                  <a:pt x="571093" y="100317"/>
                </a:lnTo>
                <a:lnTo>
                  <a:pt x="535863" y="111899"/>
                </a:lnTo>
                <a:lnTo>
                  <a:pt x="489610" y="116509"/>
                </a:lnTo>
                <a:lnTo>
                  <a:pt x="489610" y="139725"/>
                </a:lnTo>
                <a:lnTo>
                  <a:pt x="542150" y="134239"/>
                </a:lnTo>
                <a:lnTo>
                  <a:pt x="585063" y="119265"/>
                </a:lnTo>
                <a:lnTo>
                  <a:pt x="613613" y="97345"/>
                </a:lnTo>
                <a:lnTo>
                  <a:pt x="611809" y="99555"/>
                </a:lnTo>
                <a:lnTo>
                  <a:pt x="606933" y="104432"/>
                </a:lnTo>
                <a:lnTo>
                  <a:pt x="601357" y="109067"/>
                </a:lnTo>
                <a:lnTo>
                  <a:pt x="593077" y="124282"/>
                </a:lnTo>
                <a:lnTo>
                  <a:pt x="570547" y="139255"/>
                </a:lnTo>
                <a:lnTo>
                  <a:pt x="535482" y="150660"/>
                </a:lnTo>
                <a:lnTo>
                  <a:pt x="489597" y="155206"/>
                </a:lnTo>
                <a:lnTo>
                  <a:pt x="489597" y="178409"/>
                </a:lnTo>
                <a:lnTo>
                  <a:pt x="542150" y="172910"/>
                </a:lnTo>
                <a:lnTo>
                  <a:pt x="585063" y="157949"/>
                </a:lnTo>
                <a:lnTo>
                  <a:pt x="613613" y="136029"/>
                </a:lnTo>
                <a:lnTo>
                  <a:pt x="611809" y="138239"/>
                </a:lnTo>
                <a:lnTo>
                  <a:pt x="606933" y="143103"/>
                </a:lnTo>
                <a:lnTo>
                  <a:pt x="601357" y="147739"/>
                </a:lnTo>
                <a:lnTo>
                  <a:pt x="593077" y="162966"/>
                </a:lnTo>
                <a:lnTo>
                  <a:pt x="570547" y="177939"/>
                </a:lnTo>
                <a:lnTo>
                  <a:pt x="535482" y="189344"/>
                </a:lnTo>
                <a:lnTo>
                  <a:pt x="489597" y="193878"/>
                </a:lnTo>
                <a:lnTo>
                  <a:pt x="489597" y="217081"/>
                </a:lnTo>
                <a:lnTo>
                  <a:pt x="542150" y="211594"/>
                </a:lnTo>
                <a:lnTo>
                  <a:pt x="585063" y="196634"/>
                </a:lnTo>
                <a:lnTo>
                  <a:pt x="613994" y="174421"/>
                </a:lnTo>
                <a:lnTo>
                  <a:pt x="624598" y="147218"/>
                </a:lnTo>
                <a:lnTo>
                  <a:pt x="624598" y="140512"/>
                </a:lnTo>
                <a:lnTo>
                  <a:pt x="622744" y="134023"/>
                </a:lnTo>
                <a:lnTo>
                  <a:pt x="619315" y="127889"/>
                </a:lnTo>
                <a:lnTo>
                  <a:pt x="615950" y="133172"/>
                </a:lnTo>
                <a:lnTo>
                  <a:pt x="614121" y="135420"/>
                </a:lnTo>
                <a:lnTo>
                  <a:pt x="624598" y="108546"/>
                </a:lnTo>
                <a:lnTo>
                  <a:pt x="624598" y="101841"/>
                </a:lnTo>
                <a:lnTo>
                  <a:pt x="622731" y="95351"/>
                </a:lnTo>
                <a:lnTo>
                  <a:pt x="619315" y="89217"/>
                </a:lnTo>
                <a:lnTo>
                  <a:pt x="615950" y="94488"/>
                </a:lnTo>
                <a:lnTo>
                  <a:pt x="614121" y="96735"/>
                </a:lnTo>
                <a:lnTo>
                  <a:pt x="624598" y="698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3" name="object 6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92180" y="822073"/>
            <a:ext cx="120026" cy="11998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8185814" y="1251712"/>
            <a:ext cx="34738" cy="34738"/>
          </a:xfrm>
          <a:custGeom>
            <a:avLst/>
            <a:gdLst/>
            <a:ahLst/>
            <a:cxnLst/>
            <a:rect l="l" t="t" r="r" b="b"/>
            <a:pathLst>
              <a:path w="39370" h="39369">
                <a:moveTo>
                  <a:pt x="19418" y="0"/>
                </a:moveTo>
                <a:lnTo>
                  <a:pt x="11851" y="1514"/>
                </a:lnTo>
                <a:lnTo>
                  <a:pt x="5680" y="5661"/>
                </a:lnTo>
                <a:lnTo>
                  <a:pt x="1523" y="11840"/>
                </a:lnTo>
                <a:lnTo>
                  <a:pt x="0" y="19456"/>
                </a:lnTo>
                <a:lnTo>
                  <a:pt x="1523" y="27002"/>
                </a:lnTo>
                <a:lnTo>
                  <a:pt x="5680" y="33189"/>
                </a:lnTo>
                <a:lnTo>
                  <a:pt x="11851" y="37374"/>
                </a:lnTo>
                <a:lnTo>
                  <a:pt x="19418" y="38912"/>
                </a:lnTo>
                <a:lnTo>
                  <a:pt x="27016" y="37374"/>
                </a:lnTo>
                <a:lnTo>
                  <a:pt x="33207" y="33189"/>
                </a:lnTo>
                <a:lnTo>
                  <a:pt x="37374" y="27002"/>
                </a:lnTo>
                <a:lnTo>
                  <a:pt x="38900" y="19456"/>
                </a:lnTo>
                <a:lnTo>
                  <a:pt x="37374" y="11840"/>
                </a:lnTo>
                <a:lnTo>
                  <a:pt x="33207" y="5661"/>
                </a:lnTo>
                <a:lnTo>
                  <a:pt x="27016" y="1514"/>
                </a:lnTo>
                <a:lnTo>
                  <a:pt x="19418" y="0"/>
                </a:lnTo>
                <a:close/>
              </a:path>
            </a:pathLst>
          </a:custGeom>
          <a:solidFill>
            <a:srgbClr val="54ACD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12208" y="1128330"/>
            <a:ext cx="68546" cy="68647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8254355" y="955558"/>
            <a:ext cx="51546" cy="5154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197" y="0"/>
                </a:moveTo>
                <a:lnTo>
                  <a:pt x="17852" y="2300"/>
                </a:lnTo>
                <a:lnTo>
                  <a:pt x="8569" y="8561"/>
                </a:lnTo>
                <a:lnTo>
                  <a:pt x="2301" y="17825"/>
                </a:lnTo>
                <a:lnTo>
                  <a:pt x="0" y="29133"/>
                </a:lnTo>
                <a:lnTo>
                  <a:pt x="2301" y="40521"/>
                </a:lnTo>
                <a:lnTo>
                  <a:pt x="8569" y="49799"/>
                </a:lnTo>
                <a:lnTo>
                  <a:pt x="17852" y="56044"/>
                </a:lnTo>
                <a:lnTo>
                  <a:pt x="29197" y="58331"/>
                </a:lnTo>
                <a:lnTo>
                  <a:pt x="40539" y="56044"/>
                </a:lnTo>
                <a:lnTo>
                  <a:pt x="49804" y="49799"/>
                </a:lnTo>
                <a:lnTo>
                  <a:pt x="56052" y="40521"/>
                </a:lnTo>
                <a:lnTo>
                  <a:pt x="58343" y="29133"/>
                </a:lnTo>
                <a:lnTo>
                  <a:pt x="56052" y="17825"/>
                </a:lnTo>
                <a:lnTo>
                  <a:pt x="49804" y="8561"/>
                </a:lnTo>
                <a:lnTo>
                  <a:pt x="40539" y="2300"/>
                </a:lnTo>
                <a:lnTo>
                  <a:pt x="29197" y="0"/>
                </a:lnTo>
                <a:close/>
              </a:path>
            </a:pathLst>
          </a:custGeom>
          <a:solidFill>
            <a:srgbClr val="54ACD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7"/>
          <p:cNvSpPr txBox="1"/>
          <p:nvPr/>
        </p:nvSpPr>
        <p:spPr>
          <a:xfrm>
            <a:off x="5096424" y="3404784"/>
            <a:ext cx="2226049" cy="559550"/>
          </a:xfrm>
          <a:prstGeom prst="rect">
            <a:avLst/>
          </a:prstGeom>
          <a:solidFill>
            <a:srgbClr val="7BD19E"/>
          </a:solidFill>
        </p:spPr>
        <p:txBody>
          <a:bodyPr vert="horz" wrap="square" lIns="0" tIns="90207" rIns="0" bIns="0" rtlCol="0">
            <a:spAutoFit/>
          </a:bodyPr>
          <a:lstStyle/>
          <a:p>
            <a:pPr algn="ctr">
              <a:spcBef>
                <a:spcPts val="710"/>
              </a:spcBef>
            </a:pPr>
            <a:r>
              <a:rPr sz="1059" b="1" spc="13" dirty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endParaRPr sz="1059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191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Functional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Acceptance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987754" y="3188626"/>
            <a:ext cx="760318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spc="-49" dirty="0">
                <a:solidFill>
                  <a:srgbClr val="102A4B"/>
                </a:solidFill>
                <a:latin typeface="Arial"/>
                <a:cs typeface="Arial"/>
              </a:rPr>
              <a:t>Business</a:t>
            </a:r>
            <a:r>
              <a:rPr sz="794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794" b="1" spc="-22" dirty="0">
                <a:solidFill>
                  <a:srgbClr val="102A4B"/>
                </a:solidFill>
                <a:latin typeface="Arial"/>
                <a:cs typeface="Arial"/>
              </a:rPr>
              <a:t>Facing</a:t>
            </a:r>
            <a:endParaRPr sz="794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920485" y="5186019"/>
            <a:ext cx="894789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spc="-119" dirty="0">
                <a:solidFill>
                  <a:srgbClr val="102A4B"/>
                </a:solidFill>
                <a:latin typeface="Arial"/>
                <a:cs typeface="Arial"/>
              </a:rPr>
              <a:t>T</a:t>
            </a:r>
            <a:r>
              <a:rPr sz="794" b="1" spc="-18" dirty="0">
                <a:solidFill>
                  <a:srgbClr val="102A4B"/>
                </a:solidFill>
                <a:latin typeface="Arial"/>
                <a:cs typeface="Arial"/>
              </a:rPr>
              <a:t>echnology</a:t>
            </a:r>
            <a:r>
              <a:rPr sz="794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794" b="1" spc="-22" dirty="0">
                <a:solidFill>
                  <a:srgbClr val="102A4B"/>
                </a:solidFill>
                <a:latin typeface="Arial"/>
                <a:cs typeface="Arial"/>
              </a:rPr>
              <a:t>Facing</a:t>
            </a:r>
            <a:endParaRPr sz="794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900391" y="3665648"/>
            <a:ext cx="122213" cy="1192306"/>
          </a:xfrm>
          <a:prstGeom prst="rect">
            <a:avLst/>
          </a:prstGeom>
        </p:spPr>
        <p:txBody>
          <a:bodyPr vert="vert270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spc="-9" dirty="0">
                <a:solidFill>
                  <a:srgbClr val="102A4B"/>
                </a:solidFill>
                <a:latin typeface="Trebuchet MS"/>
                <a:cs typeface="Trebuchet MS"/>
              </a:rPr>
              <a:t>Requirement</a:t>
            </a:r>
            <a:r>
              <a:rPr sz="794" b="1" spc="-26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794" b="1" spc="-13" dirty="0">
                <a:solidFill>
                  <a:srgbClr val="102A4B"/>
                </a:solidFill>
                <a:latin typeface="Trebuchet MS"/>
                <a:cs typeface="Trebuchet MS"/>
              </a:rPr>
              <a:t>Veriﬁcation</a:t>
            </a:r>
            <a:endParaRPr sz="794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730659" y="3796353"/>
            <a:ext cx="122213" cy="930649"/>
          </a:xfrm>
          <a:prstGeom prst="rect">
            <a:avLst/>
          </a:prstGeom>
        </p:spPr>
        <p:txBody>
          <a:bodyPr vert="vert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spc="-22" dirty="0">
                <a:solidFill>
                  <a:srgbClr val="102A4B"/>
                </a:solidFill>
                <a:latin typeface="Arial"/>
                <a:cs typeface="Arial"/>
              </a:rPr>
              <a:t>Function</a:t>
            </a:r>
            <a:r>
              <a:rPr sz="794" b="1" spc="-3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794" b="1" spc="-9" dirty="0">
                <a:solidFill>
                  <a:srgbClr val="102A4B"/>
                </a:solidFill>
                <a:latin typeface="Arial"/>
                <a:cs typeface="Arial"/>
              </a:rPr>
              <a:t>Validation</a:t>
            </a:r>
            <a:endParaRPr sz="794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096424" y="4320954"/>
            <a:ext cx="2226049" cy="653826"/>
          </a:xfrm>
          <a:prstGeom prst="rect">
            <a:avLst/>
          </a:prstGeom>
          <a:solidFill>
            <a:srgbClr val="7BD19E"/>
          </a:solidFill>
        </p:spPr>
        <p:txBody>
          <a:bodyPr vert="horz" wrap="square" lIns="0" tIns="73399" rIns="0" bIns="0" rtlCol="0">
            <a:spAutoFit/>
          </a:bodyPr>
          <a:lstStyle/>
          <a:p>
            <a:pPr algn="ctr">
              <a:spcBef>
                <a:spcPts val="578"/>
              </a:spcBef>
            </a:pPr>
            <a:r>
              <a:rPr sz="1059" b="1" spc="13" dirty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endParaRPr sz="1059">
              <a:latin typeface="Arial"/>
              <a:cs typeface="Arial"/>
            </a:endParaRPr>
          </a:p>
          <a:p>
            <a:pPr marL="728982" marR="725620" algn="ctr">
              <a:lnSpc>
                <a:spcPct val="101800"/>
              </a:lnSpc>
              <a:spcBef>
                <a:spcPts val="397"/>
              </a:spcBef>
            </a:pP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Unit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 </a:t>
            </a:r>
            <a:r>
              <a:rPr sz="794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Integration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429096" y="3404784"/>
            <a:ext cx="2226049" cy="697067"/>
          </a:xfrm>
          <a:prstGeom prst="rect">
            <a:avLst/>
          </a:prstGeom>
          <a:solidFill>
            <a:srgbClr val="7BD19E"/>
          </a:solidFill>
        </p:spPr>
        <p:txBody>
          <a:bodyPr vert="horz" wrap="square" lIns="0" tIns="97490" rIns="0" bIns="0" rtlCol="0">
            <a:spAutoFit/>
          </a:bodyPr>
          <a:lstStyle/>
          <a:p>
            <a:pPr algn="ctr">
              <a:spcBef>
                <a:spcPts val="767"/>
              </a:spcBef>
            </a:pPr>
            <a:r>
              <a:rPr sz="1059" b="1" spc="-4" dirty="0">
                <a:solidFill>
                  <a:srgbClr val="FFFFFF"/>
                </a:solidFill>
                <a:latin typeface="Arial"/>
                <a:cs typeface="Arial"/>
              </a:rPr>
              <a:t>Manual</a:t>
            </a:r>
            <a:endParaRPr sz="1059">
              <a:latin typeface="Arial"/>
              <a:cs typeface="Arial"/>
            </a:endParaRPr>
          </a:p>
          <a:p>
            <a:pPr marL="740188" marR="733464" algn="ctr">
              <a:lnSpc>
                <a:spcPct val="101800"/>
              </a:lnSpc>
              <a:spcBef>
                <a:spcPts val="454"/>
              </a:spcBef>
            </a:pP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Showcase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Usability</a:t>
            </a:r>
            <a:r>
              <a:rPr sz="794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endParaRPr sz="794">
              <a:latin typeface="Microsoft Sans Serif"/>
              <a:cs typeface="Microsoft Sans Serif"/>
            </a:endParaRPr>
          </a:p>
          <a:p>
            <a:pPr algn="ctr">
              <a:spcBef>
                <a:spcPts val="18"/>
              </a:spcBef>
            </a:pP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429096" y="4320954"/>
            <a:ext cx="2226049" cy="609775"/>
          </a:xfrm>
          <a:prstGeom prst="rect">
            <a:avLst/>
          </a:prstGeom>
          <a:solidFill>
            <a:srgbClr val="7BD19E"/>
          </a:solidFill>
        </p:spPr>
        <p:txBody>
          <a:bodyPr vert="horz" wrap="square" lIns="0" tIns="73399" rIns="0" bIns="0" rtlCol="0">
            <a:spAutoFit/>
          </a:bodyPr>
          <a:lstStyle/>
          <a:p>
            <a:pPr marL="14568" algn="ctr">
              <a:spcBef>
                <a:spcPts val="578"/>
              </a:spcBef>
            </a:pPr>
            <a:r>
              <a:rPr sz="1059" b="1" spc="-4" dirty="0">
                <a:solidFill>
                  <a:srgbClr val="FFFFFF"/>
                </a:solidFill>
                <a:latin typeface="Arial"/>
                <a:cs typeface="Arial"/>
              </a:rPr>
              <a:t>Manual </a:t>
            </a:r>
            <a:r>
              <a:rPr sz="1059" b="1" spc="137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059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9" b="1" spc="13" dirty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endParaRPr sz="1059">
              <a:latin typeface="Arial"/>
              <a:cs typeface="Arial"/>
            </a:endParaRPr>
          </a:p>
          <a:p>
            <a:pPr marL="14568" algn="ctr">
              <a:spcBef>
                <a:spcPts val="322"/>
              </a:spcBef>
            </a:pP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Non-functional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acceptance</a:t>
            </a:r>
            <a:endParaRPr sz="794">
              <a:latin typeface="Microsoft Sans Serif"/>
              <a:cs typeface="Microsoft Sans Serif"/>
            </a:endParaRPr>
          </a:p>
          <a:p>
            <a:pPr marR="26335" algn="ctr">
              <a:spcBef>
                <a:spcPts val="693"/>
              </a:spcBef>
            </a:pP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Capacity</a:t>
            </a:r>
            <a:r>
              <a:rPr sz="794" spc="21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15" dirty="0">
                <a:solidFill>
                  <a:srgbClr val="FFFFFF"/>
                </a:solidFill>
                <a:latin typeface="Microsoft Sans Serif"/>
                <a:cs typeface="Microsoft Sans Serif"/>
              </a:rPr>
              <a:t>•</a:t>
            </a:r>
            <a:r>
              <a:rPr sz="794" spc="21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r>
              <a:rPr sz="794" spc="21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15" dirty="0">
                <a:solidFill>
                  <a:srgbClr val="FFFFFF"/>
                </a:solidFill>
                <a:latin typeface="Microsoft Sans Serif"/>
                <a:cs typeface="Microsoft Sans Serif"/>
              </a:rPr>
              <a:t>•</a:t>
            </a:r>
            <a:r>
              <a:rPr sz="794" spc="21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Compliance</a:t>
            </a:r>
            <a:endParaRPr sz="794">
              <a:latin typeface="Microsoft Sans Serif"/>
              <a:cs typeface="Microsoft Sans Serif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723701" y="5564881"/>
            <a:ext cx="6901703" cy="301999"/>
            <a:chOff x="1207261" y="6306865"/>
            <a:chExt cx="7821930" cy="342265"/>
          </a:xfrm>
        </p:grpSpPr>
        <p:sp>
          <p:nvSpPr>
            <p:cNvPr id="76" name="object 76"/>
            <p:cNvSpPr/>
            <p:nvPr/>
          </p:nvSpPr>
          <p:spPr>
            <a:xfrm>
              <a:off x="1207249" y="6306870"/>
              <a:ext cx="7821930" cy="342265"/>
            </a:xfrm>
            <a:custGeom>
              <a:avLst/>
              <a:gdLst/>
              <a:ahLst/>
              <a:cxnLst/>
              <a:rect l="l" t="t" r="r" b="b"/>
              <a:pathLst>
                <a:path w="7821930" h="342265">
                  <a:moveTo>
                    <a:pt x="7821396" y="171132"/>
                  </a:moveTo>
                  <a:lnTo>
                    <a:pt x="7815275" y="125641"/>
                  </a:lnTo>
                  <a:lnTo>
                    <a:pt x="7798028" y="84759"/>
                  </a:lnTo>
                  <a:lnTo>
                    <a:pt x="7771270" y="50126"/>
                  </a:lnTo>
                  <a:lnTo>
                    <a:pt x="7736624" y="23368"/>
                  </a:lnTo>
                  <a:lnTo>
                    <a:pt x="7695743" y="6108"/>
                  </a:lnTo>
                  <a:lnTo>
                    <a:pt x="7650251" y="0"/>
                  </a:lnTo>
                  <a:lnTo>
                    <a:pt x="7604760" y="6108"/>
                  </a:lnTo>
                  <a:lnTo>
                    <a:pt x="7563879" y="23368"/>
                  </a:lnTo>
                  <a:lnTo>
                    <a:pt x="7529246" y="50126"/>
                  </a:lnTo>
                  <a:lnTo>
                    <a:pt x="7502487" y="84759"/>
                  </a:lnTo>
                  <a:lnTo>
                    <a:pt x="7485240" y="125641"/>
                  </a:lnTo>
                  <a:lnTo>
                    <a:pt x="7482256" y="147777"/>
                  </a:lnTo>
                  <a:lnTo>
                    <a:pt x="5905678" y="147777"/>
                  </a:lnTo>
                  <a:lnTo>
                    <a:pt x="5885459" y="84759"/>
                  </a:lnTo>
                  <a:lnTo>
                    <a:pt x="5858700" y="50126"/>
                  </a:lnTo>
                  <a:lnTo>
                    <a:pt x="5824067" y="23368"/>
                  </a:lnTo>
                  <a:lnTo>
                    <a:pt x="5783173" y="6108"/>
                  </a:lnTo>
                  <a:lnTo>
                    <a:pt x="5737682" y="0"/>
                  </a:lnTo>
                  <a:lnTo>
                    <a:pt x="5692191" y="6108"/>
                  </a:lnTo>
                  <a:lnTo>
                    <a:pt x="5651309" y="23368"/>
                  </a:lnTo>
                  <a:lnTo>
                    <a:pt x="5616676" y="50126"/>
                  </a:lnTo>
                  <a:lnTo>
                    <a:pt x="5589930" y="84759"/>
                  </a:lnTo>
                  <a:lnTo>
                    <a:pt x="5572671" y="125641"/>
                  </a:lnTo>
                  <a:lnTo>
                    <a:pt x="5569686" y="147777"/>
                  </a:lnTo>
                  <a:lnTo>
                    <a:pt x="3993108" y="147777"/>
                  </a:lnTo>
                  <a:lnTo>
                    <a:pt x="3972890" y="84759"/>
                  </a:lnTo>
                  <a:lnTo>
                    <a:pt x="3946131" y="50126"/>
                  </a:lnTo>
                  <a:lnTo>
                    <a:pt x="3911498" y="23368"/>
                  </a:lnTo>
                  <a:lnTo>
                    <a:pt x="3870617" y="6108"/>
                  </a:lnTo>
                  <a:lnTo>
                    <a:pt x="3825125" y="0"/>
                  </a:lnTo>
                  <a:lnTo>
                    <a:pt x="3779621" y="6108"/>
                  </a:lnTo>
                  <a:lnTo>
                    <a:pt x="3738753" y="23368"/>
                  </a:lnTo>
                  <a:lnTo>
                    <a:pt x="3704107" y="50126"/>
                  </a:lnTo>
                  <a:lnTo>
                    <a:pt x="3677348" y="84759"/>
                  </a:lnTo>
                  <a:lnTo>
                    <a:pt x="3660102" y="125641"/>
                  </a:lnTo>
                  <a:lnTo>
                    <a:pt x="3657117" y="147777"/>
                  </a:lnTo>
                  <a:lnTo>
                    <a:pt x="2080564" y="147777"/>
                  </a:lnTo>
                  <a:lnTo>
                    <a:pt x="2060346" y="84759"/>
                  </a:lnTo>
                  <a:lnTo>
                    <a:pt x="2033587" y="50126"/>
                  </a:lnTo>
                  <a:lnTo>
                    <a:pt x="1998941" y="23368"/>
                  </a:lnTo>
                  <a:lnTo>
                    <a:pt x="1958073" y="6108"/>
                  </a:lnTo>
                  <a:lnTo>
                    <a:pt x="1912569" y="0"/>
                  </a:lnTo>
                  <a:lnTo>
                    <a:pt x="1867077" y="6108"/>
                  </a:lnTo>
                  <a:lnTo>
                    <a:pt x="1826196" y="23368"/>
                  </a:lnTo>
                  <a:lnTo>
                    <a:pt x="1791563" y="50126"/>
                  </a:lnTo>
                  <a:lnTo>
                    <a:pt x="1764804" y="84759"/>
                  </a:lnTo>
                  <a:lnTo>
                    <a:pt x="1747558" y="125641"/>
                  </a:lnTo>
                  <a:lnTo>
                    <a:pt x="1744573" y="147777"/>
                  </a:lnTo>
                  <a:lnTo>
                    <a:pt x="0" y="147777"/>
                  </a:lnTo>
                  <a:lnTo>
                    <a:pt x="0" y="194475"/>
                  </a:lnTo>
                  <a:lnTo>
                    <a:pt x="1744573" y="194475"/>
                  </a:lnTo>
                  <a:lnTo>
                    <a:pt x="1747558" y="216623"/>
                  </a:lnTo>
                  <a:lnTo>
                    <a:pt x="1764804" y="257505"/>
                  </a:lnTo>
                  <a:lnTo>
                    <a:pt x="1791563" y="292138"/>
                  </a:lnTo>
                  <a:lnTo>
                    <a:pt x="1826196" y="318897"/>
                  </a:lnTo>
                  <a:lnTo>
                    <a:pt x="1867077" y="336156"/>
                  </a:lnTo>
                  <a:lnTo>
                    <a:pt x="1912569" y="342265"/>
                  </a:lnTo>
                  <a:lnTo>
                    <a:pt x="1958073" y="336156"/>
                  </a:lnTo>
                  <a:lnTo>
                    <a:pt x="1998941" y="318897"/>
                  </a:lnTo>
                  <a:lnTo>
                    <a:pt x="2033587" y="292138"/>
                  </a:lnTo>
                  <a:lnTo>
                    <a:pt x="2060346" y="257505"/>
                  </a:lnTo>
                  <a:lnTo>
                    <a:pt x="2077593" y="216623"/>
                  </a:lnTo>
                  <a:lnTo>
                    <a:pt x="2080564" y="194475"/>
                  </a:lnTo>
                  <a:lnTo>
                    <a:pt x="3657117" y="194475"/>
                  </a:lnTo>
                  <a:lnTo>
                    <a:pt x="3677348" y="257505"/>
                  </a:lnTo>
                  <a:lnTo>
                    <a:pt x="3704107" y="292138"/>
                  </a:lnTo>
                  <a:lnTo>
                    <a:pt x="3738753" y="318897"/>
                  </a:lnTo>
                  <a:lnTo>
                    <a:pt x="3779621" y="336156"/>
                  </a:lnTo>
                  <a:lnTo>
                    <a:pt x="3825125" y="342265"/>
                  </a:lnTo>
                  <a:lnTo>
                    <a:pt x="3870617" y="336156"/>
                  </a:lnTo>
                  <a:lnTo>
                    <a:pt x="3911498" y="318897"/>
                  </a:lnTo>
                  <a:lnTo>
                    <a:pt x="3946131" y="292138"/>
                  </a:lnTo>
                  <a:lnTo>
                    <a:pt x="3972890" y="257505"/>
                  </a:lnTo>
                  <a:lnTo>
                    <a:pt x="3990136" y="216623"/>
                  </a:lnTo>
                  <a:lnTo>
                    <a:pt x="3993108" y="194475"/>
                  </a:lnTo>
                  <a:lnTo>
                    <a:pt x="5569686" y="194475"/>
                  </a:lnTo>
                  <a:lnTo>
                    <a:pt x="5589930" y="257505"/>
                  </a:lnTo>
                  <a:lnTo>
                    <a:pt x="5616676" y="292138"/>
                  </a:lnTo>
                  <a:lnTo>
                    <a:pt x="5651309" y="318897"/>
                  </a:lnTo>
                  <a:lnTo>
                    <a:pt x="5692191" y="336156"/>
                  </a:lnTo>
                  <a:lnTo>
                    <a:pt x="5737682" y="342265"/>
                  </a:lnTo>
                  <a:lnTo>
                    <a:pt x="5783173" y="336156"/>
                  </a:lnTo>
                  <a:lnTo>
                    <a:pt x="5824067" y="318897"/>
                  </a:lnTo>
                  <a:lnTo>
                    <a:pt x="5858700" y="292138"/>
                  </a:lnTo>
                  <a:lnTo>
                    <a:pt x="5885459" y="257505"/>
                  </a:lnTo>
                  <a:lnTo>
                    <a:pt x="5902706" y="216623"/>
                  </a:lnTo>
                  <a:lnTo>
                    <a:pt x="5905678" y="194475"/>
                  </a:lnTo>
                  <a:lnTo>
                    <a:pt x="7482256" y="194475"/>
                  </a:lnTo>
                  <a:lnTo>
                    <a:pt x="7502487" y="257505"/>
                  </a:lnTo>
                  <a:lnTo>
                    <a:pt x="7529246" y="292138"/>
                  </a:lnTo>
                  <a:lnTo>
                    <a:pt x="7563879" y="318897"/>
                  </a:lnTo>
                  <a:lnTo>
                    <a:pt x="7604760" y="336156"/>
                  </a:lnTo>
                  <a:lnTo>
                    <a:pt x="7650251" y="342265"/>
                  </a:lnTo>
                  <a:lnTo>
                    <a:pt x="7695743" y="336156"/>
                  </a:lnTo>
                  <a:lnTo>
                    <a:pt x="7736624" y="318897"/>
                  </a:lnTo>
                  <a:lnTo>
                    <a:pt x="7771270" y="292138"/>
                  </a:lnTo>
                  <a:lnTo>
                    <a:pt x="7798028" y="257505"/>
                  </a:lnTo>
                  <a:lnTo>
                    <a:pt x="7815275" y="216623"/>
                  </a:lnTo>
                  <a:lnTo>
                    <a:pt x="7821396" y="171132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7097" y="6355278"/>
              <a:ext cx="245452" cy="24545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9649" y="6355278"/>
              <a:ext cx="245452" cy="24545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2234" y="6355278"/>
              <a:ext cx="245440" cy="24545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4811" y="6355278"/>
              <a:ext cx="245440" cy="245452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3913337" y="5962016"/>
            <a:ext cx="986678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293049" marR="4483" indent="-282403">
              <a:lnSpc>
                <a:spcPts val="882"/>
              </a:lnSpc>
              <a:spcBef>
                <a:spcPts val="176"/>
              </a:spcBef>
            </a:pP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Retrieve</a:t>
            </a:r>
            <a:r>
              <a:rPr sz="794" b="1" spc="-44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9" dirty="0">
                <a:solidFill>
                  <a:srgbClr val="025281"/>
                </a:solidFill>
                <a:latin typeface="Arial"/>
                <a:cs typeface="Arial"/>
              </a:rPr>
              <a:t>Application </a:t>
            </a:r>
            <a:r>
              <a:rPr sz="794" b="1" spc="-212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9" dirty="0">
                <a:solidFill>
                  <a:srgbClr val="025281"/>
                </a:solidFill>
                <a:latin typeface="Arial"/>
                <a:cs typeface="Arial"/>
              </a:rPr>
              <a:t>Artifacts</a:t>
            </a:r>
            <a:endParaRPr sz="794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524216" y="5962017"/>
            <a:ext cx="1149163" cy="549185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09824" marR="116547" indent="190510">
              <a:lnSpc>
                <a:spcPts val="882"/>
              </a:lnSpc>
              <a:spcBef>
                <a:spcPts val="176"/>
              </a:spcBef>
            </a:pPr>
            <a:r>
              <a:rPr sz="794" b="1" spc="4" dirty="0">
                <a:solidFill>
                  <a:srgbClr val="025281"/>
                </a:solidFill>
                <a:latin typeface="Arial"/>
                <a:cs typeface="Arial"/>
              </a:rPr>
              <a:t>Automated </a:t>
            </a:r>
            <a:r>
              <a:rPr sz="794" b="1" spc="9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18" dirty="0">
                <a:solidFill>
                  <a:srgbClr val="025281"/>
                </a:solidFill>
                <a:latin typeface="Arial"/>
                <a:cs typeface="Arial"/>
              </a:rPr>
              <a:t>Acceptance</a:t>
            </a:r>
            <a:r>
              <a:rPr sz="794" b="1" spc="-22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26" dirty="0">
                <a:solidFill>
                  <a:srgbClr val="025281"/>
                </a:solidFill>
                <a:latin typeface="Arial"/>
                <a:cs typeface="Arial"/>
              </a:rPr>
              <a:t>Testing</a:t>
            </a:r>
            <a:endParaRPr sz="794">
              <a:latin typeface="Arial"/>
              <a:cs typeface="Arial"/>
            </a:endParaRPr>
          </a:p>
          <a:p>
            <a:pPr marL="416321" indent="-79006">
              <a:spcBef>
                <a:spcPts val="397"/>
              </a:spcBef>
              <a:buChar char="•"/>
              <a:tabLst>
                <a:tab pos="416881" algn="l"/>
              </a:tabLst>
            </a:pPr>
            <a:r>
              <a:rPr sz="794" i="1" dirty="0">
                <a:solidFill>
                  <a:srgbClr val="025281"/>
                </a:solidFill>
                <a:latin typeface="Arial"/>
                <a:cs typeface="Arial"/>
              </a:rPr>
              <a:t>Capacity</a:t>
            </a:r>
            <a:endParaRPr sz="794">
              <a:latin typeface="Arial"/>
              <a:cs typeface="Arial"/>
            </a:endParaRPr>
          </a:p>
          <a:p>
            <a:pPr marL="89652" indent="-79006">
              <a:spcBef>
                <a:spcPts val="18"/>
              </a:spcBef>
              <a:buChar char="•"/>
              <a:tabLst>
                <a:tab pos="90212" algn="l"/>
              </a:tabLst>
            </a:pPr>
            <a:r>
              <a:rPr sz="794" i="1" dirty="0">
                <a:solidFill>
                  <a:srgbClr val="025281"/>
                </a:solidFill>
                <a:latin typeface="Arial"/>
                <a:cs typeface="Arial"/>
              </a:rPr>
              <a:t>External</a:t>
            </a:r>
            <a:r>
              <a:rPr sz="794" i="1" spc="-35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i="1" dirty="0">
                <a:solidFill>
                  <a:srgbClr val="025281"/>
                </a:solidFill>
                <a:latin typeface="Arial"/>
                <a:cs typeface="Arial"/>
              </a:rPr>
              <a:t>Dependencies</a:t>
            </a:r>
            <a:endParaRPr sz="794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290498" y="5962016"/>
            <a:ext cx="991721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 indent="217405">
              <a:lnSpc>
                <a:spcPts val="882"/>
              </a:lnSpc>
              <a:spcBef>
                <a:spcPts val="176"/>
              </a:spcBef>
            </a:pPr>
            <a:r>
              <a:rPr sz="794" b="1" spc="4" dirty="0">
                <a:solidFill>
                  <a:srgbClr val="025281"/>
                </a:solidFill>
                <a:latin typeface="Arial"/>
                <a:cs typeface="Arial"/>
              </a:rPr>
              <a:t>Automated </a:t>
            </a:r>
            <a:r>
              <a:rPr sz="794" b="1" spc="9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13" dirty="0">
                <a:solidFill>
                  <a:srgbClr val="025281"/>
                </a:solidFill>
                <a:latin typeface="Arial"/>
                <a:cs typeface="Arial"/>
              </a:rPr>
              <a:t>Performance</a:t>
            </a:r>
            <a:r>
              <a:rPr sz="794" b="1" spc="-26" dirty="0">
                <a:solidFill>
                  <a:srgbClr val="025281"/>
                </a:solidFill>
                <a:latin typeface="Arial"/>
                <a:cs typeface="Arial"/>
              </a:rPr>
              <a:t> Testing</a:t>
            </a:r>
            <a:endParaRPr sz="794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204890" y="5962016"/>
            <a:ext cx="538443" cy="253463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 indent="11206">
              <a:lnSpc>
                <a:spcPts val="882"/>
              </a:lnSpc>
              <a:spcBef>
                <a:spcPts val="176"/>
              </a:spcBef>
            </a:pPr>
            <a:r>
              <a:rPr sz="794" b="1" spc="-22" dirty="0">
                <a:solidFill>
                  <a:srgbClr val="7BD19E"/>
                </a:solidFill>
                <a:latin typeface="Arial"/>
                <a:cs typeface="Arial"/>
              </a:rPr>
              <a:t>Release</a:t>
            </a:r>
            <a:r>
              <a:rPr sz="794" b="1" spc="13" dirty="0">
                <a:solidFill>
                  <a:srgbClr val="7BD19E"/>
                </a:solidFill>
                <a:latin typeface="Arial"/>
                <a:cs typeface="Arial"/>
              </a:rPr>
              <a:t> to  </a:t>
            </a:r>
            <a:r>
              <a:rPr sz="794" b="1" spc="-31" dirty="0">
                <a:solidFill>
                  <a:srgbClr val="7BD19E"/>
                </a:solidFill>
                <a:latin typeface="Arial"/>
                <a:cs typeface="Arial"/>
              </a:rPr>
              <a:t>P</a:t>
            </a:r>
            <a:r>
              <a:rPr sz="794" b="1" spc="-35" dirty="0">
                <a:solidFill>
                  <a:srgbClr val="7BD19E"/>
                </a:solidFill>
                <a:latin typeface="Arial"/>
                <a:cs typeface="Arial"/>
              </a:rPr>
              <a:t>r</a:t>
            </a:r>
            <a:r>
              <a:rPr sz="794" b="1" spc="-9" dirty="0">
                <a:solidFill>
                  <a:srgbClr val="7BD19E"/>
                </a:solidFill>
                <a:latin typeface="Arial"/>
                <a:cs typeface="Arial"/>
              </a:rPr>
              <a:t>oduct</a:t>
            </a:r>
            <a:r>
              <a:rPr sz="794" b="1" spc="-18" dirty="0">
                <a:solidFill>
                  <a:srgbClr val="7BD19E"/>
                </a:solidFill>
                <a:latin typeface="Arial"/>
                <a:cs typeface="Arial"/>
              </a:rPr>
              <a:t>ion</a:t>
            </a:r>
            <a:endParaRPr sz="794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362289" y="5632493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882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566997" y="5564881"/>
            <a:ext cx="301999" cy="301999"/>
            <a:chOff x="1029663" y="6306865"/>
            <a:chExt cx="342265" cy="342265"/>
          </a:xfrm>
        </p:grpSpPr>
        <p:sp>
          <p:nvSpPr>
            <p:cNvPr id="87" name="object 87"/>
            <p:cNvSpPr/>
            <p:nvPr/>
          </p:nvSpPr>
          <p:spPr>
            <a:xfrm>
              <a:off x="1029663" y="6306865"/>
              <a:ext cx="342265" cy="342265"/>
            </a:xfrm>
            <a:custGeom>
              <a:avLst/>
              <a:gdLst/>
              <a:ahLst/>
              <a:cxnLst/>
              <a:rect l="l" t="t" r="r" b="b"/>
              <a:pathLst>
                <a:path w="342265" h="342265">
                  <a:moveTo>
                    <a:pt x="171132" y="0"/>
                  </a:moveTo>
                  <a:lnTo>
                    <a:pt x="125638" y="6113"/>
                  </a:lnTo>
                  <a:lnTo>
                    <a:pt x="84758" y="23364"/>
                  </a:lnTo>
                  <a:lnTo>
                    <a:pt x="50123" y="50123"/>
                  </a:lnTo>
                  <a:lnTo>
                    <a:pt x="23364" y="84758"/>
                  </a:lnTo>
                  <a:lnTo>
                    <a:pt x="6113" y="125638"/>
                  </a:lnTo>
                  <a:lnTo>
                    <a:pt x="0" y="171132"/>
                  </a:lnTo>
                  <a:lnTo>
                    <a:pt x="6113" y="216626"/>
                  </a:lnTo>
                  <a:lnTo>
                    <a:pt x="23364" y="257506"/>
                  </a:lnTo>
                  <a:lnTo>
                    <a:pt x="50123" y="292141"/>
                  </a:lnTo>
                  <a:lnTo>
                    <a:pt x="84758" y="318900"/>
                  </a:lnTo>
                  <a:lnTo>
                    <a:pt x="125638" y="336151"/>
                  </a:lnTo>
                  <a:lnTo>
                    <a:pt x="171132" y="342264"/>
                  </a:lnTo>
                  <a:lnTo>
                    <a:pt x="216626" y="336151"/>
                  </a:lnTo>
                  <a:lnTo>
                    <a:pt x="257506" y="318900"/>
                  </a:lnTo>
                  <a:lnTo>
                    <a:pt x="292141" y="292141"/>
                  </a:lnTo>
                  <a:lnTo>
                    <a:pt x="318900" y="257506"/>
                  </a:lnTo>
                  <a:lnTo>
                    <a:pt x="336151" y="216626"/>
                  </a:lnTo>
                  <a:lnTo>
                    <a:pt x="342265" y="171132"/>
                  </a:lnTo>
                  <a:lnTo>
                    <a:pt x="336151" y="125638"/>
                  </a:lnTo>
                  <a:lnTo>
                    <a:pt x="318900" y="84758"/>
                  </a:lnTo>
                  <a:lnTo>
                    <a:pt x="292141" y="50123"/>
                  </a:lnTo>
                  <a:lnTo>
                    <a:pt x="257506" y="23364"/>
                  </a:lnTo>
                  <a:lnTo>
                    <a:pt x="216626" y="6113"/>
                  </a:lnTo>
                  <a:lnTo>
                    <a:pt x="171132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8" name="object 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063" y="6355278"/>
              <a:ext cx="245452" cy="245452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347954" y="5931458"/>
            <a:ext cx="740149" cy="434154"/>
          </a:xfrm>
          <a:prstGeom prst="rect">
            <a:avLst/>
          </a:prstGeom>
        </p:spPr>
        <p:txBody>
          <a:bodyPr vert="horz" wrap="square" lIns="0" tIns="41462" rIns="0" bIns="0" rtlCol="0">
            <a:spAutoFit/>
          </a:bodyPr>
          <a:lstStyle/>
          <a:p>
            <a:pPr marL="32499">
              <a:spcBef>
                <a:spcPts val="326"/>
              </a:spcBef>
            </a:pPr>
            <a:r>
              <a:rPr sz="794" b="1" spc="-9" dirty="0">
                <a:solidFill>
                  <a:srgbClr val="025281"/>
                </a:solidFill>
                <a:latin typeface="Arial"/>
                <a:cs typeface="Arial"/>
              </a:rPr>
              <a:t>Commit</a:t>
            </a:r>
            <a:r>
              <a:rPr sz="794" b="1" spc="-18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b="1" spc="-4" dirty="0">
                <a:solidFill>
                  <a:srgbClr val="025281"/>
                </a:solidFill>
                <a:latin typeface="Arial"/>
                <a:cs typeface="Arial"/>
              </a:rPr>
              <a:t>Stage</a:t>
            </a:r>
            <a:endParaRPr sz="794">
              <a:latin typeface="Arial"/>
              <a:cs typeface="Arial"/>
            </a:endParaRPr>
          </a:p>
          <a:p>
            <a:pPr marL="210682" indent="-79006">
              <a:spcBef>
                <a:spcPts val="243"/>
              </a:spcBef>
              <a:buChar char="•"/>
              <a:tabLst>
                <a:tab pos="211242" algn="l"/>
              </a:tabLst>
            </a:pPr>
            <a:r>
              <a:rPr sz="794" i="1" spc="13" dirty="0">
                <a:solidFill>
                  <a:srgbClr val="025281"/>
                </a:solidFill>
                <a:latin typeface="Arial"/>
                <a:cs typeface="Arial"/>
              </a:rPr>
              <a:t>Unit</a:t>
            </a:r>
            <a:r>
              <a:rPr sz="794" i="1" spc="-35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94" i="1" spc="-31" dirty="0">
                <a:solidFill>
                  <a:srgbClr val="025281"/>
                </a:solidFill>
                <a:latin typeface="Arial"/>
                <a:cs typeface="Arial"/>
              </a:rPr>
              <a:t>Test</a:t>
            </a:r>
            <a:endParaRPr sz="794">
              <a:latin typeface="Arial"/>
              <a:cs typeface="Arial"/>
            </a:endParaRPr>
          </a:p>
          <a:p>
            <a:pPr marL="89652" indent="-79006">
              <a:spcBef>
                <a:spcPts val="18"/>
              </a:spcBef>
              <a:buChar char="•"/>
              <a:tabLst>
                <a:tab pos="90212" algn="l"/>
              </a:tabLst>
            </a:pPr>
            <a:r>
              <a:rPr sz="794" i="1" spc="13" dirty="0">
                <a:solidFill>
                  <a:srgbClr val="025281"/>
                </a:solidFill>
                <a:latin typeface="Arial"/>
                <a:cs typeface="Arial"/>
              </a:rPr>
              <a:t>Code </a:t>
            </a:r>
            <a:r>
              <a:rPr sz="794" i="1" spc="-13" dirty="0">
                <a:solidFill>
                  <a:srgbClr val="025281"/>
                </a:solidFill>
                <a:latin typeface="Arial"/>
                <a:cs typeface="Arial"/>
              </a:rPr>
              <a:t>Analysis</a:t>
            </a:r>
            <a:endParaRPr sz="794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669019" y="5632493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882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054428" y="5632493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882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742034" y="5632493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882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429640" y="5632493"/>
            <a:ext cx="8908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b="1" spc="3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882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118912" y="6422549"/>
            <a:ext cx="85165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9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499913" y="5153810"/>
            <a:ext cx="93009" cy="60512"/>
          </a:xfrm>
          <a:custGeom>
            <a:avLst/>
            <a:gdLst/>
            <a:ahLst/>
            <a:cxnLst/>
            <a:rect l="l" t="t" r="r" b="b"/>
            <a:pathLst>
              <a:path w="105410" h="68579">
                <a:moveTo>
                  <a:pt x="105308" y="0"/>
                </a:moveTo>
                <a:lnTo>
                  <a:pt x="0" y="0"/>
                </a:lnTo>
                <a:lnTo>
                  <a:pt x="52654" y="68452"/>
                </a:lnTo>
                <a:lnTo>
                  <a:pt x="105308" y="0"/>
                </a:lnTo>
                <a:close/>
              </a:path>
            </a:pathLst>
          </a:custGeom>
          <a:solidFill>
            <a:srgbClr val="54ACD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96"/>
          <p:cNvSpPr/>
          <p:nvPr/>
        </p:nvSpPr>
        <p:spPr>
          <a:xfrm>
            <a:off x="4047442" y="4181561"/>
            <a:ext cx="60512" cy="93009"/>
          </a:xfrm>
          <a:custGeom>
            <a:avLst/>
            <a:gdLst/>
            <a:ahLst/>
            <a:cxnLst/>
            <a:rect l="l" t="t" r="r" b="b"/>
            <a:pathLst>
              <a:path w="68580" h="105410">
                <a:moveTo>
                  <a:pt x="0" y="0"/>
                </a:moveTo>
                <a:lnTo>
                  <a:pt x="0" y="105308"/>
                </a:lnTo>
                <a:lnTo>
                  <a:pt x="68452" y="52654"/>
                </a:lnTo>
                <a:lnTo>
                  <a:pt x="0" y="0"/>
                </a:lnTo>
                <a:close/>
              </a:path>
            </a:pathLst>
          </a:custGeom>
          <a:solidFill>
            <a:srgbClr val="54ACD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7"/>
          <p:cNvSpPr txBox="1"/>
          <p:nvPr/>
        </p:nvSpPr>
        <p:spPr>
          <a:xfrm>
            <a:off x="2440020" y="3239731"/>
            <a:ext cx="2301128" cy="104980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22" dirty="0">
                <a:solidFill>
                  <a:srgbClr val="102A4B"/>
                </a:solidFill>
                <a:latin typeface="Arial"/>
                <a:cs typeface="Arial"/>
              </a:rPr>
              <a:t>Models</a:t>
            </a:r>
            <a:endParaRPr sz="1588">
              <a:latin typeface="Arial"/>
              <a:cs typeface="Arial"/>
            </a:endParaRPr>
          </a:p>
          <a:p>
            <a:pPr marL="24654" marR="4483">
              <a:spcBef>
                <a:spcPts val="860"/>
              </a:spcBef>
            </a:pP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Applications require 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several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techniques and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levels </a:t>
            </a:r>
            <a:r>
              <a:rPr sz="882" spc="35" dirty="0">
                <a:solidFill>
                  <a:srgbClr val="221F1F"/>
                </a:solidFill>
                <a:latin typeface="Microsoft Sans Serif"/>
                <a:cs typeface="Microsoft Sans Serif"/>
              </a:rPr>
              <a:t>of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testing </a:t>
            </a:r>
            <a:r>
              <a:rPr sz="882" spc="53" dirty="0">
                <a:solidFill>
                  <a:srgbClr val="221F1F"/>
                </a:solidFill>
                <a:latin typeface="Microsoft Sans Serif"/>
                <a:cs typeface="Microsoft Sans Serif"/>
              </a:rPr>
              <a:t>to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meet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quality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and 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user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expectations.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A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typical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project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will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implement </a:t>
            </a:r>
            <a:r>
              <a:rPr sz="882" spc="-22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35" dirty="0">
                <a:solidFill>
                  <a:srgbClr val="221F1F"/>
                </a:solidFill>
                <a:latin typeface="Microsoft Sans Serif"/>
                <a:cs typeface="Microsoft Sans Serif"/>
              </a:rPr>
              <a:t>a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strategy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similar </a:t>
            </a:r>
            <a:r>
              <a:rPr sz="882" spc="53" dirty="0">
                <a:solidFill>
                  <a:srgbClr val="221F1F"/>
                </a:solidFill>
                <a:latin typeface="Microsoft Sans Serif"/>
                <a:cs typeface="Microsoft Sans Serif"/>
              </a:rPr>
              <a:t>to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that </a:t>
            </a:r>
            <a:r>
              <a:rPr sz="882" spc="35" dirty="0">
                <a:solidFill>
                  <a:srgbClr val="221F1F"/>
                </a:solidFill>
                <a:latin typeface="Microsoft Sans Serif"/>
                <a:cs typeface="Microsoft Sans Serif"/>
              </a:rPr>
              <a:t>of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the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Agile </a:t>
            </a:r>
            <a:r>
              <a:rPr sz="882" spc="-18" dirty="0">
                <a:solidFill>
                  <a:srgbClr val="221F1F"/>
                </a:solidFill>
                <a:latin typeface="Microsoft Sans Serif"/>
                <a:cs typeface="Microsoft Sans Serif"/>
              </a:rPr>
              <a:t>Testing 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Quadrants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model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shown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 here.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460588" y="958295"/>
            <a:ext cx="4773706" cy="66328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059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Automation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practice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application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 </a:t>
            </a:r>
            <a:r>
              <a:rPr sz="1059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run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automatically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059" spc="-2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continuously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throughout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process.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Test-driven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development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the </a:t>
            </a:r>
            <a:r>
              <a:rPr sz="1059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unit</a:t>
            </a:r>
            <a:r>
              <a:rPr sz="1059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66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059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maintain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dirty="0">
                <a:solidFill>
                  <a:srgbClr val="FFFFFF"/>
                </a:solidFill>
                <a:latin typeface="Microsoft Sans Serif"/>
                <a:cs typeface="Microsoft Sans Serif"/>
              </a:rPr>
              <a:t>acceptance</a:t>
            </a:r>
            <a:r>
              <a:rPr sz="1059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reproducible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executed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build.</a:t>
            </a:r>
            <a:endParaRPr sz="1059">
              <a:latin typeface="Microsoft Sans Serif"/>
              <a:cs typeface="Microsoft Sans Serif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827997" y="203369"/>
            <a:ext cx="828115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-13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618" b="1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2215283" y="241092"/>
            <a:ext cx="50426" cy="50426"/>
            <a:chOff x="631054" y="273237"/>
            <a:chExt cx="57150" cy="57150"/>
          </a:xfrm>
        </p:grpSpPr>
        <p:sp>
          <p:nvSpPr>
            <p:cNvPr id="101" name="object 101"/>
            <p:cNvSpPr/>
            <p:nvPr/>
          </p:nvSpPr>
          <p:spPr>
            <a:xfrm>
              <a:off x="634229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34229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2525310" y="241092"/>
            <a:ext cx="50426" cy="50426"/>
            <a:chOff x="982418" y="273237"/>
            <a:chExt cx="57150" cy="57150"/>
          </a:xfrm>
        </p:grpSpPr>
        <p:sp>
          <p:nvSpPr>
            <p:cNvPr id="104" name="object 104"/>
            <p:cNvSpPr/>
            <p:nvPr/>
          </p:nvSpPr>
          <p:spPr>
            <a:xfrm>
              <a:off x="985593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85593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2071543" y="241092"/>
            <a:ext cx="50426" cy="50426"/>
            <a:chOff x="468149" y="273237"/>
            <a:chExt cx="57150" cy="57150"/>
          </a:xfrm>
        </p:grpSpPr>
        <p:sp>
          <p:nvSpPr>
            <p:cNvPr id="107" name="object 107"/>
            <p:cNvSpPr/>
            <p:nvPr/>
          </p:nvSpPr>
          <p:spPr>
            <a:xfrm>
              <a:off x="471324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23" y="0"/>
                  </a:moveTo>
                  <a:lnTo>
                    <a:pt x="15468" y="1990"/>
                  </a:lnTo>
                  <a:lnTo>
                    <a:pt x="7418" y="7418"/>
                  </a:lnTo>
                  <a:lnTo>
                    <a:pt x="1990" y="15468"/>
                  </a:lnTo>
                  <a:lnTo>
                    <a:pt x="0" y="25323"/>
                  </a:lnTo>
                  <a:lnTo>
                    <a:pt x="1990" y="35179"/>
                  </a:lnTo>
                  <a:lnTo>
                    <a:pt x="7418" y="43229"/>
                  </a:lnTo>
                  <a:lnTo>
                    <a:pt x="15468" y="48657"/>
                  </a:lnTo>
                  <a:lnTo>
                    <a:pt x="25323" y="50647"/>
                  </a:lnTo>
                  <a:lnTo>
                    <a:pt x="35172" y="48657"/>
                  </a:lnTo>
                  <a:lnTo>
                    <a:pt x="43218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8" y="7418"/>
                  </a:lnTo>
                  <a:lnTo>
                    <a:pt x="35172" y="1990"/>
                  </a:lnTo>
                  <a:lnTo>
                    <a:pt x="253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71324" y="2764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8" y="43229"/>
                  </a:lnTo>
                  <a:lnTo>
                    <a:pt x="35172" y="48657"/>
                  </a:lnTo>
                  <a:lnTo>
                    <a:pt x="25323" y="50647"/>
                  </a:lnTo>
                  <a:lnTo>
                    <a:pt x="15468" y="48657"/>
                  </a:lnTo>
                  <a:lnTo>
                    <a:pt x="7418" y="43229"/>
                  </a:lnTo>
                  <a:lnTo>
                    <a:pt x="1990" y="35179"/>
                  </a:lnTo>
                  <a:lnTo>
                    <a:pt x="0" y="25323"/>
                  </a:lnTo>
                  <a:lnTo>
                    <a:pt x="1990" y="15468"/>
                  </a:lnTo>
                  <a:lnTo>
                    <a:pt x="7418" y="7418"/>
                  </a:lnTo>
                  <a:lnTo>
                    <a:pt x="15468" y="1990"/>
                  </a:lnTo>
                  <a:lnTo>
                    <a:pt x="25323" y="0"/>
                  </a:lnTo>
                  <a:lnTo>
                    <a:pt x="35172" y="1990"/>
                  </a:lnTo>
                  <a:lnTo>
                    <a:pt x="43218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09" name="object 10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33295" y="204090"/>
            <a:ext cx="124284" cy="124284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470" y="0"/>
            <a:ext cx="3092824" cy="6858000"/>
          </a:xfrm>
          <a:custGeom>
            <a:avLst/>
            <a:gdLst/>
            <a:ahLst/>
            <a:cxnLst/>
            <a:rect l="l" t="t" r="r" b="b"/>
            <a:pathLst>
              <a:path w="3505200" h="7772400">
                <a:moveTo>
                  <a:pt x="3505200" y="0"/>
                </a:moveTo>
                <a:lnTo>
                  <a:pt x="0" y="0"/>
                </a:lnTo>
                <a:lnTo>
                  <a:pt x="0" y="7772400"/>
                </a:lnTo>
                <a:lnTo>
                  <a:pt x="3505200" y="7772400"/>
                </a:lnTo>
                <a:lnTo>
                  <a:pt x="3505200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10217490" y="3064416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78" y="0"/>
                </a:moveTo>
                <a:lnTo>
                  <a:pt x="0" y="0"/>
                </a:lnTo>
                <a:lnTo>
                  <a:pt x="0" y="34036"/>
                </a:lnTo>
                <a:lnTo>
                  <a:pt x="358178" y="34036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10375504" y="3216850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10375504" y="3369283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0375504" y="3521706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10217490" y="3674128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78" y="0"/>
                </a:moveTo>
                <a:lnTo>
                  <a:pt x="0" y="0"/>
                </a:lnTo>
                <a:lnTo>
                  <a:pt x="0" y="34036"/>
                </a:lnTo>
                <a:lnTo>
                  <a:pt x="358178" y="34036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10375504" y="3826573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10375504" y="3978995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5"/>
                </a:lnTo>
                <a:lnTo>
                  <a:pt x="179095" y="34035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10375504" y="4131418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10217490" y="4283852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78" y="0"/>
                </a:moveTo>
                <a:lnTo>
                  <a:pt x="0" y="0"/>
                </a:lnTo>
                <a:lnTo>
                  <a:pt x="0" y="34036"/>
                </a:lnTo>
                <a:lnTo>
                  <a:pt x="358178" y="34036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10375504" y="4436297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10375504" y="4588719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10375504" y="4741141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10217490" y="4893574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78" y="0"/>
                </a:moveTo>
                <a:lnTo>
                  <a:pt x="0" y="0"/>
                </a:lnTo>
                <a:lnTo>
                  <a:pt x="0" y="34036"/>
                </a:lnTo>
                <a:lnTo>
                  <a:pt x="358178" y="34036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10375504" y="5046008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10375504" y="5198431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10375504" y="5350864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10217490" y="5503298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78" y="0"/>
                </a:moveTo>
                <a:lnTo>
                  <a:pt x="0" y="0"/>
                </a:lnTo>
                <a:lnTo>
                  <a:pt x="0" y="34023"/>
                </a:lnTo>
                <a:lnTo>
                  <a:pt x="358178" y="34023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10375504" y="5655720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10375504" y="5808153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10375504" y="5960576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10217490" y="6113021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90">
                <a:moveTo>
                  <a:pt x="358178" y="0"/>
                </a:moveTo>
                <a:lnTo>
                  <a:pt x="0" y="0"/>
                </a:lnTo>
                <a:lnTo>
                  <a:pt x="0" y="34023"/>
                </a:lnTo>
                <a:lnTo>
                  <a:pt x="358178" y="34023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10375504" y="6265443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0375504" y="6417877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5"/>
                </a:lnTo>
                <a:lnTo>
                  <a:pt x="179095" y="34035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10375504" y="6570300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5"/>
                </a:lnTo>
                <a:lnTo>
                  <a:pt x="179095" y="34035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10217490" y="6722744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90">
                <a:moveTo>
                  <a:pt x="358178" y="0"/>
                </a:moveTo>
                <a:lnTo>
                  <a:pt x="0" y="0"/>
                </a:lnTo>
                <a:lnTo>
                  <a:pt x="0" y="34023"/>
                </a:lnTo>
                <a:lnTo>
                  <a:pt x="358178" y="34023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10217490" y="625534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90">
                <a:moveTo>
                  <a:pt x="358178" y="0"/>
                </a:moveTo>
                <a:lnTo>
                  <a:pt x="0" y="0"/>
                </a:lnTo>
                <a:lnTo>
                  <a:pt x="0" y="34035"/>
                </a:lnTo>
                <a:lnTo>
                  <a:pt x="358178" y="34035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10375504" y="777968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5"/>
                </a:lnTo>
                <a:lnTo>
                  <a:pt x="179095" y="34035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10375504" y="930390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5"/>
                </a:lnTo>
                <a:lnTo>
                  <a:pt x="179095" y="34035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10375504" y="1082835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10217490" y="1235258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90">
                <a:moveTo>
                  <a:pt x="358178" y="0"/>
                </a:moveTo>
                <a:lnTo>
                  <a:pt x="0" y="0"/>
                </a:lnTo>
                <a:lnTo>
                  <a:pt x="0" y="34036"/>
                </a:lnTo>
                <a:lnTo>
                  <a:pt x="358178" y="34036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10375504" y="1387680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90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10375504" y="1540125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10375504" y="1692547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10217490" y="1844970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78" y="0"/>
                </a:moveTo>
                <a:lnTo>
                  <a:pt x="0" y="0"/>
                </a:lnTo>
                <a:lnTo>
                  <a:pt x="0" y="34036"/>
                </a:lnTo>
                <a:lnTo>
                  <a:pt x="358178" y="34036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10375504" y="1997403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10375504" y="2149848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10375504" y="2302271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/>
          <p:nvPr/>
        </p:nvSpPr>
        <p:spPr>
          <a:xfrm>
            <a:off x="10217490" y="2454693"/>
            <a:ext cx="316566" cy="30256"/>
          </a:xfrm>
          <a:custGeom>
            <a:avLst/>
            <a:gdLst/>
            <a:ahLst/>
            <a:cxnLst/>
            <a:rect l="l" t="t" r="r" b="b"/>
            <a:pathLst>
              <a:path w="358775" h="34289">
                <a:moveTo>
                  <a:pt x="358178" y="0"/>
                </a:moveTo>
                <a:lnTo>
                  <a:pt x="0" y="0"/>
                </a:lnTo>
                <a:lnTo>
                  <a:pt x="0" y="34036"/>
                </a:lnTo>
                <a:lnTo>
                  <a:pt x="358178" y="34036"/>
                </a:lnTo>
                <a:lnTo>
                  <a:pt x="35817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/>
          <p:nvPr/>
        </p:nvSpPr>
        <p:spPr>
          <a:xfrm>
            <a:off x="10375504" y="2607126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/>
          <p:nvPr/>
        </p:nvSpPr>
        <p:spPr>
          <a:xfrm>
            <a:off x="10375504" y="2759560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23"/>
                </a:lnTo>
                <a:lnTo>
                  <a:pt x="179095" y="34023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/>
          <p:nvPr/>
        </p:nvSpPr>
        <p:spPr>
          <a:xfrm>
            <a:off x="10375504" y="2911983"/>
            <a:ext cx="158563" cy="30256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179095" y="0"/>
                </a:moveTo>
                <a:lnTo>
                  <a:pt x="0" y="0"/>
                </a:lnTo>
                <a:lnTo>
                  <a:pt x="0" y="34036"/>
                </a:lnTo>
                <a:lnTo>
                  <a:pt x="179095" y="34036"/>
                </a:lnTo>
                <a:lnTo>
                  <a:pt x="179095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 txBox="1"/>
          <p:nvPr/>
        </p:nvSpPr>
        <p:spPr>
          <a:xfrm>
            <a:off x="5127495" y="3674768"/>
            <a:ext cx="98947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Key</a:t>
            </a:r>
            <a:r>
              <a:rPr sz="1588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588" b="1" spc="-44" dirty="0">
                <a:solidFill>
                  <a:srgbClr val="102A4B"/>
                </a:solidFill>
                <a:latin typeface="Arial"/>
                <a:cs typeface="Arial"/>
              </a:rPr>
              <a:t>Roles</a:t>
            </a:r>
            <a:endParaRPr sz="1588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4712" y="2765457"/>
            <a:ext cx="1858496" cy="577639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26" dirty="0">
                <a:solidFill>
                  <a:srgbClr val="FFFFFF"/>
                </a:solidFill>
                <a:latin typeface="Arial"/>
                <a:cs typeface="Arial"/>
              </a:rPr>
              <a:t>Long-running</a:t>
            </a:r>
            <a:r>
              <a:rPr sz="838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44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838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18" dirty="0">
                <a:solidFill>
                  <a:srgbClr val="FFFFFF"/>
                </a:solidFill>
                <a:latin typeface="Arial"/>
                <a:cs typeface="Arial"/>
              </a:rPr>
              <a:t>Suite</a:t>
            </a:r>
            <a:endParaRPr sz="838">
              <a:latin typeface="Arial"/>
              <a:cs typeface="Arial"/>
            </a:endParaRPr>
          </a:p>
          <a:p>
            <a:pPr marL="11206" marR="4483">
              <a:spcBef>
                <a:spcPts val="193"/>
              </a:spcBef>
            </a:pP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conflicts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need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fast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builds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often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tests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skipped </a:t>
            </a:r>
            <a:r>
              <a:rPr sz="838" spc="-21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during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builds.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54712" y="3573571"/>
            <a:ext cx="1931894" cy="572514"/>
          </a:xfrm>
          <a:prstGeom prst="rect">
            <a:avLst/>
          </a:prstGeom>
        </p:spPr>
        <p:txBody>
          <a:bodyPr vert="horz" wrap="square" lIns="0" tIns="42022" rIns="0" bIns="0" rtlCol="0">
            <a:spAutoFit/>
          </a:bodyPr>
          <a:lstStyle/>
          <a:p>
            <a:pPr marL="11206">
              <a:spcBef>
                <a:spcPts val="331"/>
              </a:spcBef>
            </a:pPr>
            <a:r>
              <a:rPr sz="794" b="1" spc="-4" dirty="0">
                <a:solidFill>
                  <a:srgbClr val="FFFFFF"/>
                </a:solidFill>
                <a:latin typeface="Trebuchet MS"/>
                <a:cs typeface="Trebuchet MS"/>
              </a:rPr>
              <a:t>Excessive</a:t>
            </a:r>
            <a:r>
              <a:rPr sz="794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94" b="1" spc="4" dirty="0">
                <a:solidFill>
                  <a:srgbClr val="FFFFFF"/>
                </a:solidFill>
                <a:latin typeface="Trebuchet MS"/>
                <a:cs typeface="Trebuchet MS"/>
              </a:rPr>
              <a:t>Notiﬁcations</a:t>
            </a:r>
            <a:endParaRPr sz="794">
              <a:latin typeface="Trebuchet MS"/>
              <a:cs typeface="Trebuchet MS"/>
            </a:endParaRPr>
          </a:p>
          <a:p>
            <a:pPr marL="11206" marR="4483">
              <a:lnSpc>
                <a:spcPct val="106500"/>
              </a:lnSpc>
              <a:spcBef>
                <a:spcPts val="185"/>
              </a:spcBef>
            </a:pP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members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ignoring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alerts,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particularly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defects.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54712" y="1222099"/>
            <a:ext cx="1647265" cy="437155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 marR="4483">
              <a:lnSpc>
                <a:spcPct val="110000"/>
              </a:lnSpc>
              <a:spcBef>
                <a:spcPts val="180"/>
              </a:spcBef>
            </a:pPr>
            <a:r>
              <a:rPr sz="838" b="1" spc="-49" dirty="0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sz="838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838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9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838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9" dirty="0">
                <a:solidFill>
                  <a:srgbClr val="FFFFFF"/>
                </a:solidFill>
                <a:latin typeface="Arial"/>
                <a:cs typeface="Arial"/>
              </a:rPr>
              <a:t>Coverage</a:t>
            </a:r>
            <a:r>
              <a:rPr sz="838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-31" dirty="0">
                <a:solidFill>
                  <a:srgbClr val="FFFFFF"/>
                </a:solidFill>
                <a:latin typeface="Arial"/>
                <a:cs typeface="Arial"/>
              </a:rPr>
              <a:t>Statistics </a:t>
            </a:r>
            <a:r>
              <a:rPr sz="838" b="1" spc="-2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indicates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limited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</a:t>
            </a:r>
            <a:r>
              <a:rPr sz="8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done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during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54712" y="1918701"/>
            <a:ext cx="2022662" cy="577639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11206">
              <a:spcBef>
                <a:spcPts val="282"/>
              </a:spcBef>
            </a:pPr>
            <a:r>
              <a:rPr sz="838" b="1" spc="-49" dirty="0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sz="838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838" b="1" spc="-4" dirty="0">
                <a:solidFill>
                  <a:srgbClr val="FFFFFF"/>
                </a:solidFill>
                <a:latin typeface="Arial"/>
                <a:cs typeface="Arial"/>
              </a:rPr>
              <a:t>Quality </a:t>
            </a:r>
            <a:r>
              <a:rPr sz="838" b="1" spc="-44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838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8" b="1" spc="4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838">
              <a:latin typeface="Arial"/>
              <a:cs typeface="Arial"/>
            </a:endParaRPr>
          </a:p>
          <a:p>
            <a:pPr marL="11206" marR="4483">
              <a:spcBef>
                <a:spcPts val="193"/>
              </a:spcBef>
            </a:pP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indicates </a:t>
            </a:r>
            <a:r>
              <a:rPr sz="838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poor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data </a:t>
            </a:r>
            <a:r>
              <a:rPr sz="838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management,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unexpected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sz="838" spc="-20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838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838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8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production.</a:t>
            </a:r>
            <a:endParaRPr sz="838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2035285" y="-302386"/>
            <a:ext cx="1496546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13" dirty="0">
                <a:solidFill>
                  <a:srgbClr val="FFFFFF"/>
                </a:solidFill>
              </a:rPr>
              <a:t>Red</a:t>
            </a:r>
            <a:r>
              <a:rPr spc="26" dirty="0">
                <a:solidFill>
                  <a:srgbClr val="FFFFFF"/>
                </a:solidFill>
              </a:rPr>
              <a:t> </a:t>
            </a:r>
            <a:r>
              <a:rPr spc="-4" dirty="0">
                <a:solidFill>
                  <a:srgbClr val="FFFFFF"/>
                </a:solidFill>
              </a:rPr>
              <a:t>Flag</a:t>
            </a:r>
            <a:r>
              <a:rPr spc="26" dirty="0">
                <a:solidFill>
                  <a:srgbClr val="FFFFFF"/>
                </a:solidFill>
              </a:rPr>
              <a:t> </a:t>
            </a:r>
            <a:r>
              <a:rPr spc="-13" dirty="0">
                <a:solidFill>
                  <a:srgbClr val="FFFFFF"/>
                </a:solidFill>
              </a:rPr>
              <a:t>Areas</a:t>
            </a:r>
          </a:p>
        </p:txBody>
      </p:sp>
      <p:sp>
        <p:nvSpPr>
          <p:cNvPr id="50" name="object 50"/>
          <p:cNvSpPr/>
          <p:nvPr/>
        </p:nvSpPr>
        <p:spPr>
          <a:xfrm>
            <a:off x="5159390" y="4125076"/>
            <a:ext cx="2399740" cy="1124510"/>
          </a:xfrm>
          <a:custGeom>
            <a:avLst/>
            <a:gdLst/>
            <a:ahLst/>
            <a:cxnLst/>
            <a:rect l="l" t="t" r="r" b="b"/>
            <a:pathLst>
              <a:path w="2719704" h="1274445">
                <a:moveTo>
                  <a:pt x="2719311" y="0"/>
                </a:moveTo>
                <a:lnTo>
                  <a:pt x="0" y="0"/>
                </a:lnTo>
                <a:lnTo>
                  <a:pt x="0" y="1274432"/>
                </a:lnTo>
                <a:lnTo>
                  <a:pt x="2719311" y="1274432"/>
                </a:lnTo>
                <a:lnTo>
                  <a:pt x="2719311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/>
          <p:nvPr/>
        </p:nvSpPr>
        <p:spPr>
          <a:xfrm>
            <a:off x="7657428" y="4125076"/>
            <a:ext cx="2399740" cy="1124510"/>
          </a:xfrm>
          <a:custGeom>
            <a:avLst/>
            <a:gdLst/>
            <a:ahLst/>
            <a:cxnLst/>
            <a:rect l="l" t="t" r="r" b="b"/>
            <a:pathLst>
              <a:path w="2719704" h="1274445">
                <a:moveTo>
                  <a:pt x="2719298" y="0"/>
                </a:moveTo>
                <a:lnTo>
                  <a:pt x="0" y="0"/>
                </a:lnTo>
                <a:lnTo>
                  <a:pt x="0" y="1274432"/>
                </a:lnTo>
                <a:lnTo>
                  <a:pt x="2719298" y="1274432"/>
                </a:lnTo>
                <a:lnTo>
                  <a:pt x="2719298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2"/>
          <p:cNvSpPr/>
          <p:nvPr/>
        </p:nvSpPr>
        <p:spPr>
          <a:xfrm>
            <a:off x="5159390" y="5330885"/>
            <a:ext cx="2399740" cy="1124510"/>
          </a:xfrm>
          <a:custGeom>
            <a:avLst/>
            <a:gdLst/>
            <a:ahLst/>
            <a:cxnLst/>
            <a:rect l="l" t="t" r="r" b="b"/>
            <a:pathLst>
              <a:path w="2719704" h="1274445">
                <a:moveTo>
                  <a:pt x="2719311" y="0"/>
                </a:moveTo>
                <a:lnTo>
                  <a:pt x="0" y="0"/>
                </a:lnTo>
                <a:lnTo>
                  <a:pt x="0" y="1274432"/>
                </a:lnTo>
                <a:lnTo>
                  <a:pt x="2719311" y="1274432"/>
                </a:lnTo>
                <a:lnTo>
                  <a:pt x="2719311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7657428" y="5330885"/>
            <a:ext cx="2399740" cy="1124510"/>
          </a:xfrm>
          <a:custGeom>
            <a:avLst/>
            <a:gdLst/>
            <a:ahLst/>
            <a:cxnLst/>
            <a:rect l="l" t="t" r="r" b="b"/>
            <a:pathLst>
              <a:path w="2719704" h="1274445">
                <a:moveTo>
                  <a:pt x="2719298" y="0"/>
                </a:moveTo>
                <a:lnTo>
                  <a:pt x="0" y="0"/>
                </a:lnTo>
                <a:lnTo>
                  <a:pt x="0" y="1274432"/>
                </a:lnTo>
                <a:lnTo>
                  <a:pt x="2719298" y="1274432"/>
                </a:lnTo>
                <a:lnTo>
                  <a:pt x="2719298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 txBox="1"/>
          <p:nvPr/>
        </p:nvSpPr>
        <p:spPr>
          <a:xfrm>
            <a:off x="7657428" y="5330885"/>
            <a:ext cx="2399740" cy="909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 marL="857856">
              <a:spcBef>
                <a:spcPts val="896"/>
              </a:spcBef>
            </a:pPr>
            <a:r>
              <a:rPr sz="882" b="1" spc="-35" dirty="0">
                <a:solidFill>
                  <a:srgbClr val="102A4B"/>
                </a:solidFill>
                <a:latin typeface="Arial"/>
                <a:cs typeface="Arial"/>
              </a:rPr>
              <a:t>Release</a:t>
            </a:r>
            <a:r>
              <a:rPr sz="882" b="1" spc="-26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Manager</a:t>
            </a:r>
            <a:endParaRPr sz="882">
              <a:latin typeface="Arial"/>
              <a:cs typeface="Arial"/>
            </a:endParaRPr>
          </a:p>
          <a:p>
            <a:pPr marL="857856" marR="218526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defining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communicating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application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release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plans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and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reporting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on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</a:t>
            </a: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progress</a:t>
            </a: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6" dirty="0">
                <a:solidFill>
                  <a:srgbClr val="102A4B"/>
                </a:solidFill>
                <a:latin typeface="Microsoft Sans Serif"/>
                <a:cs typeface="Microsoft Sans Serif"/>
              </a:rPr>
              <a:t>of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</a:t>
            </a: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deployments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59390" y="4125075"/>
            <a:ext cx="2399740" cy="94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971">
              <a:latin typeface="Times New Roman"/>
              <a:cs typeface="Times New Roman"/>
            </a:endParaRPr>
          </a:p>
          <a:p>
            <a:pPr marL="1005221"/>
            <a:r>
              <a:rPr sz="882" b="1" spc="-31" dirty="0">
                <a:solidFill>
                  <a:srgbClr val="102A4B"/>
                </a:solidFill>
                <a:latin typeface="Arial"/>
                <a:cs typeface="Arial"/>
              </a:rPr>
              <a:t>System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Administrator</a:t>
            </a:r>
            <a:endParaRPr sz="882">
              <a:latin typeface="Arial"/>
              <a:cs typeface="Arial"/>
            </a:endParaRPr>
          </a:p>
          <a:p>
            <a:pPr marL="1005221" marR="104220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preparing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modeling the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test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environments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deploying the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application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into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each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6" dirty="0">
                <a:solidFill>
                  <a:srgbClr val="102A4B"/>
                </a:solidFill>
                <a:latin typeface="Microsoft Sans Serif"/>
                <a:cs typeface="Microsoft Sans Serif"/>
              </a:rPr>
              <a:t>of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them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657428" y="4125075"/>
            <a:ext cx="239974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971">
              <a:latin typeface="Times New Roman"/>
              <a:cs typeface="Times New Roman"/>
            </a:endParaRPr>
          </a:p>
          <a:p>
            <a:pPr marL="857856"/>
            <a:r>
              <a:rPr sz="882" b="1" spc="-44" dirty="0">
                <a:solidFill>
                  <a:srgbClr val="102A4B"/>
                </a:solidFill>
                <a:latin typeface="Arial"/>
                <a:cs typeface="Arial"/>
              </a:rPr>
              <a:t>Test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 Engineer</a:t>
            </a:r>
            <a:endParaRPr sz="882">
              <a:latin typeface="Arial"/>
              <a:cs typeface="Arial"/>
            </a:endParaRPr>
          </a:p>
          <a:p>
            <a:pPr marL="857856" marR="191070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defining the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release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pipelines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and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maintaining </a:t>
            </a:r>
            <a:r>
              <a:rPr sz="706" spc="-172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build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infrastructure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159390" y="5330885"/>
            <a:ext cx="2399740" cy="797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 marL="1008583">
              <a:spcBef>
                <a:spcPts val="887"/>
              </a:spcBef>
            </a:pP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Developer</a:t>
            </a:r>
            <a:endParaRPr sz="882">
              <a:latin typeface="Arial"/>
              <a:cs typeface="Arial"/>
            </a:endParaRPr>
          </a:p>
          <a:p>
            <a:pPr marL="1008583" marR="378778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application</a:t>
            </a:r>
            <a:r>
              <a:rPr sz="706" spc="-4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development </a:t>
            </a:r>
            <a:r>
              <a:rPr sz="706" spc="-172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defect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resolution</a:t>
            </a:r>
            <a:endParaRPr sz="706">
              <a:latin typeface="Microsoft Sans Serif"/>
              <a:cs typeface="Microsoft Sans Serif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372453" y="5645895"/>
            <a:ext cx="651622" cy="494740"/>
            <a:chOff x="4209179" y="6398681"/>
            <a:chExt cx="738505" cy="560705"/>
          </a:xfrm>
        </p:grpSpPr>
        <p:sp>
          <p:nvSpPr>
            <p:cNvPr id="59" name="object 59"/>
            <p:cNvSpPr/>
            <p:nvPr/>
          </p:nvSpPr>
          <p:spPr>
            <a:xfrm>
              <a:off x="4209173" y="6398691"/>
              <a:ext cx="478155" cy="478155"/>
            </a:xfrm>
            <a:custGeom>
              <a:avLst/>
              <a:gdLst/>
              <a:ahLst/>
              <a:cxnLst/>
              <a:rect l="l" t="t" r="r" b="b"/>
              <a:pathLst>
                <a:path w="478154" h="478154">
                  <a:moveTo>
                    <a:pt x="57899" y="289814"/>
                  </a:moveTo>
                  <a:lnTo>
                    <a:pt x="50965" y="232956"/>
                  </a:lnTo>
                  <a:lnTo>
                    <a:pt x="0" y="249821"/>
                  </a:lnTo>
                  <a:lnTo>
                    <a:pt x="4368" y="285737"/>
                  </a:lnTo>
                  <a:lnTo>
                    <a:pt x="57899" y="289814"/>
                  </a:lnTo>
                  <a:close/>
                </a:path>
                <a:path w="478154" h="478154">
                  <a:moveTo>
                    <a:pt x="79095" y="139814"/>
                  </a:moveTo>
                  <a:lnTo>
                    <a:pt x="26504" y="128905"/>
                  </a:lnTo>
                  <a:lnTo>
                    <a:pt x="12369" y="162217"/>
                  </a:lnTo>
                  <a:lnTo>
                    <a:pt x="56680" y="192519"/>
                  </a:lnTo>
                  <a:lnTo>
                    <a:pt x="79095" y="139814"/>
                  </a:lnTo>
                  <a:close/>
                </a:path>
                <a:path w="478154" h="478154">
                  <a:moveTo>
                    <a:pt x="107607" y="373468"/>
                  </a:moveTo>
                  <a:lnTo>
                    <a:pt x="73177" y="327698"/>
                  </a:lnTo>
                  <a:lnTo>
                    <a:pt x="37452" y="367766"/>
                  </a:lnTo>
                  <a:lnTo>
                    <a:pt x="59194" y="396684"/>
                  </a:lnTo>
                  <a:lnTo>
                    <a:pt x="107607" y="373468"/>
                  </a:lnTo>
                  <a:close/>
                </a:path>
                <a:path w="478154" h="478154">
                  <a:moveTo>
                    <a:pt x="150025" y="73190"/>
                  </a:moveTo>
                  <a:lnTo>
                    <a:pt x="109956" y="37465"/>
                  </a:lnTo>
                  <a:lnTo>
                    <a:pt x="81051" y="59220"/>
                  </a:lnTo>
                  <a:lnTo>
                    <a:pt x="104267" y="107632"/>
                  </a:lnTo>
                  <a:lnTo>
                    <a:pt x="150025" y="73190"/>
                  </a:lnTo>
                  <a:close/>
                </a:path>
                <a:path w="478154" h="478154">
                  <a:moveTo>
                    <a:pt x="192481" y="421055"/>
                  </a:moveTo>
                  <a:lnTo>
                    <a:pt x="139776" y="398653"/>
                  </a:lnTo>
                  <a:lnTo>
                    <a:pt x="128905" y="451205"/>
                  </a:lnTo>
                  <a:lnTo>
                    <a:pt x="162179" y="465353"/>
                  </a:lnTo>
                  <a:lnTo>
                    <a:pt x="192481" y="421055"/>
                  </a:lnTo>
                  <a:close/>
                </a:path>
                <a:path w="478154" h="478154">
                  <a:moveTo>
                    <a:pt x="244754" y="50990"/>
                  </a:moveTo>
                  <a:lnTo>
                    <a:pt x="227914" y="0"/>
                  </a:lnTo>
                  <a:lnTo>
                    <a:pt x="191998" y="4394"/>
                  </a:lnTo>
                  <a:lnTo>
                    <a:pt x="187896" y="57912"/>
                  </a:lnTo>
                  <a:lnTo>
                    <a:pt x="244754" y="50990"/>
                  </a:lnTo>
                  <a:close/>
                </a:path>
                <a:path w="478154" h="478154">
                  <a:moveTo>
                    <a:pt x="289801" y="419823"/>
                  </a:moveTo>
                  <a:lnTo>
                    <a:pt x="232943" y="426758"/>
                  </a:lnTo>
                  <a:lnTo>
                    <a:pt x="249809" y="477748"/>
                  </a:lnTo>
                  <a:lnTo>
                    <a:pt x="285699" y="473341"/>
                  </a:lnTo>
                  <a:lnTo>
                    <a:pt x="289801" y="419823"/>
                  </a:lnTo>
                  <a:close/>
                </a:path>
                <a:path w="478154" h="478154">
                  <a:moveTo>
                    <a:pt x="348818" y="26543"/>
                  </a:moveTo>
                  <a:lnTo>
                    <a:pt x="315518" y="12382"/>
                  </a:lnTo>
                  <a:lnTo>
                    <a:pt x="285216" y="56680"/>
                  </a:lnTo>
                  <a:lnTo>
                    <a:pt x="337934" y="79095"/>
                  </a:lnTo>
                  <a:lnTo>
                    <a:pt x="348818" y="26543"/>
                  </a:lnTo>
                  <a:close/>
                </a:path>
                <a:path w="478154" h="478154">
                  <a:moveTo>
                    <a:pt x="396659" y="418515"/>
                  </a:moveTo>
                  <a:lnTo>
                    <a:pt x="373456" y="370103"/>
                  </a:lnTo>
                  <a:lnTo>
                    <a:pt x="327672" y="404545"/>
                  </a:lnTo>
                  <a:lnTo>
                    <a:pt x="367766" y="440283"/>
                  </a:lnTo>
                  <a:lnTo>
                    <a:pt x="396659" y="418515"/>
                  </a:lnTo>
                  <a:close/>
                </a:path>
                <a:path w="478154" h="478154">
                  <a:moveTo>
                    <a:pt x="440258" y="109969"/>
                  </a:moveTo>
                  <a:lnTo>
                    <a:pt x="418503" y="81076"/>
                  </a:lnTo>
                  <a:lnTo>
                    <a:pt x="370103" y="104279"/>
                  </a:lnTo>
                  <a:lnTo>
                    <a:pt x="404545" y="150037"/>
                  </a:lnTo>
                  <a:lnTo>
                    <a:pt x="440258" y="109969"/>
                  </a:lnTo>
                  <a:close/>
                </a:path>
                <a:path w="478154" h="478154">
                  <a:moveTo>
                    <a:pt x="465328" y="315544"/>
                  </a:moveTo>
                  <a:lnTo>
                    <a:pt x="421030" y="285242"/>
                  </a:lnTo>
                  <a:lnTo>
                    <a:pt x="398614" y="337947"/>
                  </a:lnTo>
                  <a:lnTo>
                    <a:pt x="451192" y="348843"/>
                  </a:lnTo>
                  <a:lnTo>
                    <a:pt x="465328" y="315544"/>
                  </a:lnTo>
                  <a:close/>
                </a:path>
                <a:path w="478154" h="478154">
                  <a:moveTo>
                    <a:pt x="477723" y="227926"/>
                  </a:moveTo>
                  <a:lnTo>
                    <a:pt x="473354" y="192024"/>
                  </a:lnTo>
                  <a:lnTo>
                    <a:pt x="419811" y="187934"/>
                  </a:lnTo>
                  <a:lnTo>
                    <a:pt x="426770" y="244779"/>
                  </a:lnTo>
                  <a:lnTo>
                    <a:pt x="477723" y="227926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4261512" y="6451058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79" h="373379">
                  <a:moveTo>
                    <a:pt x="162722" y="0"/>
                  </a:moveTo>
                  <a:lnTo>
                    <a:pt x="116208" y="12156"/>
                  </a:lnTo>
                  <a:lnTo>
                    <a:pt x="74269" y="35660"/>
                  </a:lnTo>
                  <a:lnTo>
                    <a:pt x="39253" y="69567"/>
                  </a:lnTo>
                  <a:lnTo>
                    <a:pt x="13513" y="112932"/>
                  </a:lnTo>
                  <a:lnTo>
                    <a:pt x="133" y="161551"/>
                  </a:lnTo>
                  <a:lnTo>
                    <a:pt x="0" y="210288"/>
                  </a:lnTo>
                  <a:lnTo>
                    <a:pt x="12163" y="256797"/>
                  </a:lnTo>
                  <a:lnTo>
                    <a:pt x="35675" y="298730"/>
                  </a:lnTo>
                  <a:lnTo>
                    <a:pt x="69584" y="333739"/>
                  </a:lnTo>
                  <a:lnTo>
                    <a:pt x="112941" y="359477"/>
                  </a:lnTo>
                  <a:lnTo>
                    <a:pt x="161569" y="372860"/>
                  </a:lnTo>
                  <a:lnTo>
                    <a:pt x="210310" y="373002"/>
                  </a:lnTo>
                  <a:lnTo>
                    <a:pt x="256818" y="360848"/>
                  </a:lnTo>
                  <a:lnTo>
                    <a:pt x="298749" y="337345"/>
                  </a:lnTo>
                  <a:lnTo>
                    <a:pt x="333757" y="303438"/>
                  </a:lnTo>
                  <a:lnTo>
                    <a:pt x="359499" y="260074"/>
                  </a:lnTo>
                  <a:lnTo>
                    <a:pt x="365420" y="238563"/>
                  </a:lnTo>
                  <a:lnTo>
                    <a:pt x="186375" y="238563"/>
                  </a:lnTo>
                  <a:lnTo>
                    <a:pt x="166129" y="234407"/>
                  </a:lnTo>
                  <a:lnTo>
                    <a:pt x="149111" y="222718"/>
                  </a:lnTo>
                  <a:lnTo>
                    <a:pt x="138257" y="205966"/>
                  </a:lnTo>
                  <a:lnTo>
                    <a:pt x="134459" y="186365"/>
                  </a:lnTo>
                  <a:lnTo>
                    <a:pt x="138608" y="166132"/>
                  </a:lnTo>
                  <a:lnTo>
                    <a:pt x="150304" y="149099"/>
                  </a:lnTo>
                  <a:lnTo>
                    <a:pt x="167059" y="138238"/>
                  </a:lnTo>
                  <a:lnTo>
                    <a:pt x="186657" y="134437"/>
                  </a:lnTo>
                  <a:lnTo>
                    <a:pt x="365632" y="134437"/>
                  </a:lnTo>
                  <a:lnTo>
                    <a:pt x="360867" y="116207"/>
                  </a:lnTo>
                  <a:lnTo>
                    <a:pt x="337359" y="74272"/>
                  </a:lnTo>
                  <a:lnTo>
                    <a:pt x="303445" y="39259"/>
                  </a:lnTo>
                  <a:lnTo>
                    <a:pt x="260071" y="13516"/>
                  </a:lnTo>
                  <a:lnTo>
                    <a:pt x="211459" y="138"/>
                  </a:lnTo>
                  <a:lnTo>
                    <a:pt x="162722" y="0"/>
                  </a:lnTo>
                  <a:close/>
                </a:path>
                <a:path w="373379" h="373379">
                  <a:moveTo>
                    <a:pt x="365632" y="134437"/>
                  </a:moveTo>
                  <a:lnTo>
                    <a:pt x="186657" y="134437"/>
                  </a:lnTo>
                  <a:lnTo>
                    <a:pt x="206883" y="138586"/>
                  </a:lnTo>
                  <a:lnTo>
                    <a:pt x="223921" y="150283"/>
                  </a:lnTo>
                  <a:lnTo>
                    <a:pt x="234780" y="167040"/>
                  </a:lnTo>
                  <a:lnTo>
                    <a:pt x="238574" y="186645"/>
                  </a:lnTo>
                  <a:lnTo>
                    <a:pt x="234417" y="206886"/>
                  </a:lnTo>
                  <a:lnTo>
                    <a:pt x="222729" y="223911"/>
                  </a:lnTo>
                  <a:lnTo>
                    <a:pt x="205978" y="234768"/>
                  </a:lnTo>
                  <a:lnTo>
                    <a:pt x="186375" y="238563"/>
                  </a:lnTo>
                  <a:lnTo>
                    <a:pt x="365420" y="238563"/>
                  </a:lnTo>
                  <a:lnTo>
                    <a:pt x="372882" y="211455"/>
                  </a:lnTo>
                  <a:lnTo>
                    <a:pt x="373023" y="162717"/>
                  </a:lnTo>
                  <a:lnTo>
                    <a:pt x="365632" y="134437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7765" y="6547288"/>
              <a:ext cx="180531" cy="18052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4542" y="6666516"/>
              <a:ext cx="292545" cy="292564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972508" y="1275177"/>
            <a:ext cx="1340784" cy="1340784"/>
            <a:chOff x="6022575" y="1445200"/>
            <a:chExt cx="1519555" cy="1519555"/>
          </a:xfrm>
        </p:grpSpPr>
        <p:sp>
          <p:nvSpPr>
            <p:cNvPr id="64" name="object 64"/>
            <p:cNvSpPr/>
            <p:nvPr/>
          </p:nvSpPr>
          <p:spPr>
            <a:xfrm>
              <a:off x="6022575" y="1445200"/>
              <a:ext cx="1519555" cy="1519555"/>
            </a:xfrm>
            <a:custGeom>
              <a:avLst/>
              <a:gdLst/>
              <a:ahLst/>
              <a:cxnLst/>
              <a:rect l="l" t="t" r="r" b="b"/>
              <a:pathLst>
                <a:path w="1519554" h="1519555">
                  <a:moveTo>
                    <a:pt x="759510" y="0"/>
                  </a:moveTo>
                  <a:lnTo>
                    <a:pt x="711477" y="1494"/>
                  </a:lnTo>
                  <a:lnTo>
                    <a:pt x="664238" y="5917"/>
                  </a:lnTo>
                  <a:lnTo>
                    <a:pt x="617882" y="13181"/>
                  </a:lnTo>
                  <a:lnTo>
                    <a:pt x="572498" y="23196"/>
                  </a:lnTo>
                  <a:lnTo>
                    <a:pt x="528175" y="35874"/>
                  </a:lnTo>
                  <a:lnTo>
                    <a:pt x="485001" y="51125"/>
                  </a:lnTo>
                  <a:lnTo>
                    <a:pt x="443067" y="68860"/>
                  </a:lnTo>
                  <a:lnTo>
                    <a:pt x="402460" y="88991"/>
                  </a:lnTo>
                  <a:lnTo>
                    <a:pt x="363269" y="111428"/>
                  </a:lnTo>
                  <a:lnTo>
                    <a:pt x="325585" y="136083"/>
                  </a:lnTo>
                  <a:lnTo>
                    <a:pt x="289495" y="162866"/>
                  </a:lnTo>
                  <a:lnTo>
                    <a:pt x="255088" y="191689"/>
                  </a:lnTo>
                  <a:lnTo>
                    <a:pt x="222454" y="222462"/>
                  </a:lnTo>
                  <a:lnTo>
                    <a:pt x="191682" y="255097"/>
                  </a:lnTo>
                  <a:lnTo>
                    <a:pt x="162860" y="289505"/>
                  </a:lnTo>
                  <a:lnTo>
                    <a:pt x="136078" y="325596"/>
                  </a:lnTo>
                  <a:lnTo>
                    <a:pt x="111424" y="363282"/>
                  </a:lnTo>
                  <a:lnTo>
                    <a:pt x="88988" y="402474"/>
                  </a:lnTo>
                  <a:lnTo>
                    <a:pt x="68858" y="443082"/>
                  </a:lnTo>
                  <a:lnTo>
                    <a:pt x="51123" y="485018"/>
                  </a:lnTo>
                  <a:lnTo>
                    <a:pt x="35873" y="528193"/>
                  </a:lnTo>
                  <a:lnTo>
                    <a:pt x="23196" y="572518"/>
                  </a:lnTo>
                  <a:lnTo>
                    <a:pt x="13181" y="617903"/>
                  </a:lnTo>
                  <a:lnTo>
                    <a:pt x="5917" y="664261"/>
                  </a:lnTo>
                  <a:lnTo>
                    <a:pt x="1494" y="711501"/>
                  </a:lnTo>
                  <a:lnTo>
                    <a:pt x="0" y="759536"/>
                  </a:lnTo>
                  <a:lnTo>
                    <a:pt x="1494" y="807569"/>
                  </a:lnTo>
                  <a:lnTo>
                    <a:pt x="5917" y="854808"/>
                  </a:lnTo>
                  <a:lnTo>
                    <a:pt x="13181" y="901164"/>
                  </a:lnTo>
                  <a:lnTo>
                    <a:pt x="23196" y="946549"/>
                  </a:lnTo>
                  <a:lnTo>
                    <a:pt x="35873" y="990872"/>
                  </a:lnTo>
                  <a:lnTo>
                    <a:pt x="51123" y="1034046"/>
                  </a:lnTo>
                  <a:lnTo>
                    <a:pt x="68858" y="1075982"/>
                  </a:lnTo>
                  <a:lnTo>
                    <a:pt x="88988" y="1116589"/>
                  </a:lnTo>
                  <a:lnTo>
                    <a:pt x="111424" y="1155780"/>
                  </a:lnTo>
                  <a:lnTo>
                    <a:pt x="136078" y="1193466"/>
                  </a:lnTo>
                  <a:lnTo>
                    <a:pt x="162860" y="1229556"/>
                  </a:lnTo>
                  <a:lnTo>
                    <a:pt x="191682" y="1263964"/>
                  </a:lnTo>
                  <a:lnTo>
                    <a:pt x="222454" y="1296598"/>
                  </a:lnTo>
                  <a:lnTo>
                    <a:pt x="255088" y="1327371"/>
                  </a:lnTo>
                  <a:lnTo>
                    <a:pt x="289495" y="1356194"/>
                  </a:lnTo>
                  <a:lnTo>
                    <a:pt x="325585" y="1382977"/>
                  </a:lnTo>
                  <a:lnTo>
                    <a:pt x="363269" y="1407631"/>
                  </a:lnTo>
                  <a:lnTo>
                    <a:pt x="402460" y="1430068"/>
                  </a:lnTo>
                  <a:lnTo>
                    <a:pt x="443067" y="1450199"/>
                  </a:lnTo>
                  <a:lnTo>
                    <a:pt x="485001" y="1467934"/>
                  </a:lnTo>
                  <a:lnTo>
                    <a:pt x="528175" y="1483185"/>
                  </a:lnTo>
                  <a:lnTo>
                    <a:pt x="572498" y="1495862"/>
                  </a:lnTo>
                  <a:lnTo>
                    <a:pt x="617882" y="1505878"/>
                  </a:lnTo>
                  <a:lnTo>
                    <a:pt x="664238" y="1513141"/>
                  </a:lnTo>
                  <a:lnTo>
                    <a:pt x="711477" y="1517565"/>
                  </a:lnTo>
                  <a:lnTo>
                    <a:pt x="759510" y="1519059"/>
                  </a:lnTo>
                  <a:lnTo>
                    <a:pt x="807546" y="1517565"/>
                  </a:lnTo>
                  <a:lnTo>
                    <a:pt x="854788" y="1513141"/>
                  </a:lnTo>
                  <a:lnTo>
                    <a:pt x="901146" y="1505878"/>
                  </a:lnTo>
                  <a:lnTo>
                    <a:pt x="946532" y="1495862"/>
                  </a:lnTo>
                  <a:lnTo>
                    <a:pt x="990858" y="1483185"/>
                  </a:lnTo>
                  <a:lnTo>
                    <a:pt x="1034033" y="1467934"/>
                  </a:lnTo>
                  <a:lnTo>
                    <a:pt x="1075970" y="1450199"/>
                  </a:lnTo>
                  <a:lnTo>
                    <a:pt x="1116578" y="1430068"/>
                  </a:lnTo>
                  <a:lnTo>
                    <a:pt x="1155770" y="1407631"/>
                  </a:lnTo>
                  <a:lnTo>
                    <a:pt x="1193456" y="1382977"/>
                  </a:lnTo>
                  <a:lnTo>
                    <a:pt x="1229547" y="1356194"/>
                  </a:lnTo>
                  <a:lnTo>
                    <a:pt x="1263954" y="1327371"/>
                  </a:lnTo>
                  <a:lnTo>
                    <a:pt x="1296589" y="1296598"/>
                  </a:lnTo>
                  <a:lnTo>
                    <a:pt x="1327361" y="1263964"/>
                  </a:lnTo>
                  <a:lnTo>
                    <a:pt x="1356184" y="1229556"/>
                  </a:lnTo>
                  <a:lnTo>
                    <a:pt x="1382967" y="1193466"/>
                  </a:lnTo>
                  <a:lnTo>
                    <a:pt x="1407621" y="1155780"/>
                  </a:lnTo>
                  <a:lnTo>
                    <a:pt x="1430058" y="1116589"/>
                  </a:lnTo>
                  <a:lnTo>
                    <a:pt x="1450188" y="1075982"/>
                  </a:lnTo>
                  <a:lnTo>
                    <a:pt x="1467923" y="1034046"/>
                  </a:lnTo>
                  <a:lnTo>
                    <a:pt x="1483173" y="990872"/>
                  </a:lnTo>
                  <a:lnTo>
                    <a:pt x="1495850" y="946549"/>
                  </a:lnTo>
                  <a:lnTo>
                    <a:pt x="1505865" y="901164"/>
                  </a:lnTo>
                  <a:lnTo>
                    <a:pt x="1513129" y="854808"/>
                  </a:lnTo>
                  <a:lnTo>
                    <a:pt x="1517552" y="807569"/>
                  </a:lnTo>
                  <a:lnTo>
                    <a:pt x="1519047" y="759536"/>
                  </a:lnTo>
                  <a:lnTo>
                    <a:pt x="1517552" y="711501"/>
                  </a:lnTo>
                  <a:lnTo>
                    <a:pt x="1513129" y="664261"/>
                  </a:lnTo>
                  <a:lnTo>
                    <a:pt x="1505865" y="617903"/>
                  </a:lnTo>
                  <a:lnTo>
                    <a:pt x="1495850" y="572518"/>
                  </a:lnTo>
                  <a:lnTo>
                    <a:pt x="1483173" y="528193"/>
                  </a:lnTo>
                  <a:lnTo>
                    <a:pt x="1467923" y="485018"/>
                  </a:lnTo>
                  <a:lnTo>
                    <a:pt x="1450188" y="443082"/>
                  </a:lnTo>
                  <a:lnTo>
                    <a:pt x="1430058" y="402474"/>
                  </a:lnTo>
                  <a:lnTo>
                    <a:pt x="1407621" y="363282"/>
                  </a:lnTo>
                  <a:lnTo>
                    <a:pt x="1382967" y="325596"/>
                  </a:lnTo>
                  <a:lnTo>
                    <a:pt x="1356184" y="289505"/>
                  </a:lnTo>
                  <a:lnTo>
                    <a:pt x="1327361" y="255097"/>
                  </a:lnTo>
                  <a:lnTo>
                    <a:pt x="1296589" y="222462"/>
                  </a:lnTo>
                  <a:lnTo>
                    <a:pt x="1263954" y="191689"/>
                  </a:lnTo>
                  <a:lnTo>
                    <a:pt x="1229547" y="162866"/>
                  </a:lnTo>
                  <a:lnTo>
                    <a:pt x="1193456" y="136083"/>
                  </a:lnTo>
                  <a:lnTo>
                    <a:pt x="1155770" y="111428"/>
                  </a:lnTo>
                  <a:lnTo>
                    <a:pt x="1116578" y="88991"/>
                  </a:lnTo>
                  <a:lnTo>
                    <a:pt x="1075970" y="68860"/>
                  </a:lnTo>
                  <a:lnTo>
                    <a:pt x="1034033" y="51125"/>
                  </a:lnTo>
                  <a:lnTo>
                    <a:pt x="990858" y="35874"/>
                  </a:lnTo>
                  <a:lnTo>
                    <a:pt x="946532" y="23196"/>
                  </a:lnTo>
                  <a:lnTo>
                    <a:pt x="901146" y="13181"/>
                  </a:lnTo>
                  <a:lnTo>
                    <a:pt x="854788" y="5917"/>
                  </a:lnTo>
                  <a:lnTo>
                    <a:pt x="807546" y="1494"/>
                  </a:lnTo>
                  <a:lnTo>
                    <a:pt x="759510" y="0"/>
                  </a:lnTo>
                  <a:close/>
                </a:path>
              </a:pathLst>
            </a:custGeom>
            <a:solidFill>
              <a:srgbClr val="7BD19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6772236" y="2674493"/>
              <a:ext cx="22860" cy="135255"/>
            </a:xfrm>
            <a:custGeom>
              <a:avLst/>
              <a:gdLst/>
              <a:ahLst/>
              <a:cxnLst/>
              <a:rect l="l" t="t" r="r" b="b"/>
              <a:pathLst>
                <a:path w="22859" h="135255">
                  <a:moveTo>
                    <a:pt x="22351" y="0"/>
                  </a:moveTo>
                  <a:lnTo>
                    <a:pt x="0" y="0"/>
                  </a:lnTo>
                  <a:lnTo>
                    <a:pt x="0" y="134670"/>
                  </a:lnTo>
                  <a:lnTo>
                    <a:pt x="22351" y="134670"/>
                  </a:lnTo>
                  <a:lnTo>
                    <a:pt x="22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6719002" y="278934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5">
                  <a:moveTo>
                    <a:pt x="64427" y="0"/>
                  </a:moveTo>
                  <a:lnTo>
                    <a:pt x="39358" y="5039"/>
                  </a:lnTo>
                  <a:lnTo>
                    <a:pt x="18878" y="18792"/>
                  </a:lnTo>
                  <a:lnTo>
                    <a:pt x="5066" y="39208"/>
                  </a:lnTo>
                  <a:lnTo>
                    <a:pt x="0" y="64236"/>
                  </a:lnTo>
                  <a:lnTo>
                    <a:pt x="5066" y="89299"/>
                  </a:lnTo>
                  <a:lnTo>
                    <a:pt x="18878" y="109780"/>
                  </a:lnTo>
                  <a:lnTo>
                    <a:pt x="39358" y="123595"/>
                  </a:lnTo>
                  <a:lnTo>
                    <a:pt x="64427" y="128663"/>
                  </a:lnTo>
                  <a:lnTo>
                    <a:pt x="89457" y="123595"/>
                  </a:lnTo>
                  <a:lnTo>
                    <a:pt x="109891" y="109780"/>
                  </a:lnTo>
                  <a:lnTo>
                    <a:pt x="115777" y="101028"/>
                  </a:lnTo>
                  <a:lnTo>
                    <a:pt x="64427" y="101028"/>
                  </a:lnTo>
                  <a:lnTo>
                    <a:pt x="50081" y="98153"/>
                  </a:lnTo>
                  <a:lnTo>
                    <a:pt x="38393" y="90295"/>
                  </a:lnTo>
                  <a:lnTo>
                    <a:pt x="30528" y="78606"/>
                  </a:lnTo>
                  <a:lnTo>
                    <a:pt x="27647" y="64236"/>
                  </a:lnTo>
                  <a:lnTo>
                    <a:pt x="30528" y="49978"/>
                  </a:lnTo>
                  <a:lnTo>
                    <a:pt x="38393" y="38300"/>
                  </a:lnTo>
                  <a:lnTo>
                    <a:pt x="50081" y="30407"/>
                  </a:lnTo>
                  <a:lnTo>
                    <a:pt x="64427" y="27508"/>
                  </a:lnTo>
                  <a:lnTo>
                    <a:pt x="115771" y="27508"/>
                  </a:lnTo>
                  <a:lnTo>
                    <a:pt x="109891" y="18792"/>
                  </a:lnTo>
                  <a:lnTo>
                    <a:pt x="89457" y="5039"/>
                  </a:lnTo>
                  <a:lnTo>
                    <a:pt x="64427" y="0"/>
                  </a:lnTo>
                  <a:close/>
                </a:path>
                <a:path w="128904" h="128905">
                  <a:moveTo>
                    <a:pt x="115771" y="27508"/>
                  </a:moveTo>
                  <a:lnTo>
                    <a:pt x="64427" y="27508"/>
                  </a:lnTo>
                  <a:lnTo>
                    <a:pt x="78747" y="30407"/>
                  </a:lnTo>
                  <a:lnTo>
                    <a:pt x="90428" y="38300"/>
                  </a:lnTo>
                  <a:lnTo>
                    <a:pt x="98297" y="49978"/>
                  </a:lnTo>
                  <a:lnTo>
                    <a:pt x="101180" y="64236"/>
                  </a:lnTo>
                  <a:lnTo>
                    <a:pt x="98297" y="78606"/>
                  </a:lnTo>
                  <a:lnTo>
                    <a:pt x="90428" y="90295"/>
                  </a:lnTo>
                  <a:lnTo>
                    <a:pt x="78747" y="98153"/>
                  </a:lnTo>
                  <a:lnTo>
                    <a:pt x="64427" y="101028"/>
                  </a:lnTo>
                  <a:lnTo>
                    <a:pt x="115777" y="101028"/>
                  </a:lnTo>
                  <a:lnTo>
                    <a:pt x="123664" y="89299"/>
                  </a:lnTo>
                  <a:lnTo>
                    <a:pt x="128714" y="64236"/>
                  </a:lnTo>
                  <a:lnTo>
                    <a:pt x="123664" y="39208"/>
                  </a:lnTo>
                  <a:lnTo>
                    <a:pt x="115771" y="27508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6206503" y="1520024"/>
              <a:ext cx="1154430" cy="1112520"/>
            </a:xfrm>
            <a:custGeom>
              <a:avLst/>
              <a:gdLst/>
              <a:ahLst/>
              <a:cxnLst/>
              <a:rect l="l" t="t" r="r" b="b"/>
              <a:pathLst>
                <a:path w="1154429" h="1112520">
                  <a:moveTo>
                    <a:pt x="882573" y="169125"/>
                  </a:moveTo>
                  <a:lnTo>
                    <a:pt x="576897" y="0"/>
                  </a:lnTo>
                  <a:lnTo>
                    <a:pt x="271246" y="169125"/>
                  </a:lnTo>
                  <a:lnTo>
                    <a:pt x="282067" y="188683"/>
                  </a:lnTo>
                  <a:lnTo>
                    <a:pt x="576897" y="25527"/>
                  </a:lnTo>
                  <a:lnTo>
                    <a:pt x="871740" y="188683"/>
                  </a:lnTo>
                  <a:lnTo>
                    <a:pt x="882573" y="169125"/>
                  </a:lnTo>
                  <a:close/>
                </a:path>
                <a:path w="1154429" h="1112520">
                  <a:moveTo>
                    <a:pt x="1153807" y="266001"/>
                  </a:moveTo>
                  <a:lnTo>
                    <a:pt x="0" y="266001"/>
                  </a:lnTo>
                  <a:lnTo>
                    <a:pt x="0" y="1111948"/>
                  </a:lnTo>
                  <a:lnTo>
                    <a:pt x="1153807" y="1111948"/>
                  </a:lnTo>
                  <a:lnTo>
                    <a:pt x="1153807" y="266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8" name="object 68"/>
            <p:cNvSpPr/>
            <p:nvPr/>
          </p:nvSpPr>
          <p:spPr>
            <a:xfrm>
              <a:off x="6287287" y="1851672"/>
              <a:ext cx="992505" cy="629920"/>
            </a:xfrm>
            <a:custGeom>
              <a:avLst/>
              <a:gdLst/>
              <a:ahLst/>
              <a:cxnLst/>
              <a:rect l="l" t="t" r="r" b="b"/>
              <a:pathLst>
                <a:path w="992504" h="629919">
                  <a:moveTo>
                    <a:pt x="108204" y="296773"/>
                  </a:moveTo>
                  <a:lnTo>
                    <a:pt x="12" y="296773"/>
                  </a:lnTo>
                  <a:lnTo>
                    <a:pt x="12" y="315810"/>
                  </a:lnTo>
                  <a:lnTo>
                    <a:pt x="108204" y="315810"/>
                  </a:lnTo>
                  <a:lnTo>
                    <a:pt x="108204" y="296773"/>
                  </a:lnTo>
                  <a:close/>
                </a:path>
                <a:path w="992504" h="629919">
                  <a:moveTo>
                    <a:pt x="152844" y="127025"/>
                  </a:moveTo>
                  <a:lnTo>
                    <a:pt x="12" y="127025"/>
                  </a:lnTo>
                  <a:lnTo>
                    <a:pt x="12" y="146265"/>
                  </a:lnTo>
                  <a:lnTo>
                    <a:pt x="152844" y="146265"/>
                  </a:lnTo>
                  <a:lnTo>
                    <a:pt x="152844" y="127025"/>
                  </a:lnTo>
                  <a:close/>
                </a:path>
                <a:path w="992504" h="629919">
                  <a:moveTo>
                    <a:pt x="175044" y="42354"/>
                  </a:moveTo>
                  <a:lnTo>
                    <a:pt x="25" y="42354"/>
                  </a:lnTo>
                  <a:lnTo>
                    <a:pt x="25" y="61582"/>
                  </a:lnTo>
                  <a:lnTo>
                    <a:pt x="175044" y="61582"/>
                  </a:lnTo>
                  <a:lnTo>
                    <a:pt x="175044" y="42354"/>
                  </a:lnTo>
                  <a:close/>
                </a:path>
                <a:path w="992504" h="629919">
                  <a:moveTo>
                    <a:pt x="210858" y="169570"/>
                  </a:moveTo>
                  <a:lnTo>
                    <a:pt x="12" y="169570"/>
                  </a:lnTo>
                  <a:lnTo>
                    <a:pt x="12" y="188620"/>
                  </a:lnTo>
                  <a:lnTo>
                    <a:pt x="210858" y="188620"/>
                  </a:lnTo>
                  <a:lnTo>
                    <a:pt x="210858" y="169570"/>
                  </a:lnTo>
                  <a:close/>
                </a:path>
                <a:path w="992504" h="629919">
                  <a:moveTo>
                    <a:pt x="216636" y="0"/>
                  </a:moveTo>
                  <a:lnTo>
                    <a:pt x="12" y="0"/>
                  </a:lnTo>
                  <a:lnTo>
                    <a:pt x="12" y="19202"/>
                  </a:lnTo>
                  <a:lnTo>
                    <a:pt x="216636" y="19202"/>
                  </a:lnTo>
                  <a:lnTo>
                    <a:pt x="216636" y="0"/>
                  </a:lnTo>
                  <a:close/>
                </a:path>
                <a:path w="992504" h="629919">
                  <a:moveTo>
                    <a:pt x="240461" y="211912"/>
                  </a:moveTo>
                  <a:lnTo>
                    <a:pt x="0" y="211912"/>
                  </a:lnTo>
                  <a:lnTo>
                    <a:pt x="0" y="231101"/>
                  </a:lnTo>
                  <a:lnTo>
                    <a:pt x="240461" y="231101"/>
                  </a:lnTo>
                  <a:lnTo>
                    <a:pt x="240461" y="211912"/>
                  </a:lnTo>
                  <a:close/>
                </a:path>
                <a:path w="992504" h="629919">
                  <a:moveTo>
                    <a:pt x="315734" y="254266"/>
                  </a:moveTo>
                  <a:lnTo>
                    <a:pt x="25" y="254266"/>
                  </a:lnTo>
                  <a:lnTo>
                    <a:pt x="25" y="273265"/>
                  </a:lnTo>
                  <a:lnTo>
                    <a:pt x="315734" y="273265"/>
                  </a:lnTo>
                  <a:lnTo>
                    <a:pt x="315734" y="254266"/>
                  </a:lnTo>
                  <a:close/>
                </a:path>
                <a:path w="992504" h="629919">
                  <a:moveTo>
                    <a:pt x="349999" y="84886"/>
                  </a:moveTo>
                  <a:lnTo>
                    <a:pt x="0" y="84886"/>
                  </a:lnTo>
                  <a:lnTo>
                    <a:pt x="0" y="103924"/>
                  </a:lnTo>
                  <a:lnTo>
                    <a:pt x="349999" y="103924"/>
                  </a:lnTo>
                  <a:lnTo>
                    <a:pt x="349999" y="84886"/>
                  </a:lnTo>
                  <a:close/>
                </a:path>
                <a:path w="992504" h="629919">
                  <a:moveTo>
                    <a:pt x="705815" y="398843"/>
                  </a:moveTo>
                  <a:lnTo>
                    <a:pt x="465632" y="398843"/>
                  </a:lnTo>
                  <a:lnTo>
                    <a:pt x="465632" y="417906"/>
                  </a:lnTo>
                  <a:lnTo>
                    <a:pt x="705815" y="417906"/>
                  </a:lnTo>
                  <a:lnTo>
                    <a:pt x="705815" y="398843"/>
                  </a:lnTo>
                  <a:close/>
                </a:path>
                <a:path w="992504" h="629919">
                  <a:moveTo>
                    <a:pt x="737781" y="610730"/>
                  </a:moveTo>
                  <a:lnTo>
                    <a:pt x="465632" y="610730"/>
                  </a:lnTo>
                  <a:lnTo>
                    <a:pt x="465632" y="629767"/>
                  </a:lnTo>
                  <a:lnTo>
                    <a:pt x="737781" y="629767"/>
                  </a:lnTo>
                  <a:lnTo>
                    <a:pt x="737781" y="610730"/>
                  </a:lnTo>
                  <a:close/>
                </a:path>
                <a:path w="992504" h="629919">
                  <a:moveTo>
                    <a:pt x="814133" y="525754"/>
                  </a:moveTo>
                  <a:lnTo>
                    <a:pt x="465632" y="525754"/>
                  </a:lnTo>
                  <a:lnTo>
                    <a:pt x="465632" y="544906"/>
                  </a:lnTo>
                  <a:lnTo>
                    <a:pt x="814133" y="544906"/>
                  </a:lnTo>
                  <a:lnTo>
                    <a:pt x="814133" y="525754"/>
                  </a:lnTo>
                  <a:close/>
                </a:path>
                <a:path w="992504" h="629919">
                  <a:moveTo>
                    <a:pt x="889711" y="483539"/>
                  </a:moveTo>
                  <a:lnTo>
                    <a:pt x="465632" y="483539"/>
                  </a:lnTo>
                  <a:lnTo>
                    <a:pt x="465632" y="502742"/>
                  </a:lnTo>
                  <a:lnTo>
                    <a:pt x="889711" y="502742"/>
                  </a:lnTo>
                  <a:lnTo>
                    <a:pt x="889711" y="483539"/>
                  </a:lnTo>
                  <a:close/>
                </a:path>
                <a:path w="992504" h="629919">
                  <a:moveTo>
                    <a:pt x="922362" y="568198"/>
                  </a:moveTo>
                  <a:lnTo>
                    <a:pt x="465632" y="568198"/>
                  </a:lnTo>
                  <a:lnTo>
                    <a:pt x="465632" y="587438"/>
                  </a:lnTo>
                  <a:lnTo>
                    <a:pt x="922362" y="587438"/>
                  </a:lnTo>
                  <a:lnTo>
                    <a:pt x="922362" y="568198"/>
                  </a:lnTo>
                  <a:close/>
                </a:path>
                <a:path w="992504" h="629919">
                  <a:moveTo>
                    <a:pt x="991997" y="440969"/>
                  </a:moveTo>
                  <a:lnTo>
                    <a:pt x="465632" y="440969"/>
                  </a:lnTo>
                  <a:lnTo>
                    <a:pt x="465632" y="460197"/>
                  </a:lnTo>
                  <a:lnTo>
                    <a:pt x="991997" y="460197"/>
                  </a:lnTo>
                  <a:lnTo>
                    <a:pt x="991997" y="440969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6753143" y="1865762"/>
              <a:ext cx="526415" cy="302260"/>
            </a:xfrm>
            <a:custGeom>
              <a:avLst/>
              <a:gdLst/>
              <a:ahLst/>
              <a:cxnLst/>
              <a:rect l="l" t="t" r="r" b="b"/>
              <a:pathLst>
                <a:path w="526415" h="302260">
                  <a:moveTo>
                    <a:pt x="526364" y="0"/>
                  </a:moveTo>
                  <a:lnTo>
                    <a:pt x="499503" y="4000"/>
                  </a:lnTo>
                  <a:lnTo>
                    <a:pt x="474637" y="42049"/>
                  </a:lnTo>
                  <a:lnTo>
                    <a:pt x="449605" y="52768"/>
                  </a:lnTo>
                  <a:lnTo>
                    <a:pt x="424738" y="101777"/>
                  </a:lnTo>
                  <a:lnTo>
                    <a:pt x="399808" y="105943"/>
                  </a:lnTo>
                  <a:lnTo>
                    <a:pt x="374802" y="118160"/>
                  </a:lnTo>
                  <a:lnTo>
                    <a:pt x="349948" y="120129"/>
                  </a:lnTo>
                  <a:lnTo>
                    <a:pt x="320903" y="82346"/>
                  </a:lnTo>
                  <a:lnTo>
                    <a:pt x="299935" y="128384"/>
                  </a:lnTo>
                  <a:lnTo>
                    <a:pt x="275094" y="144640"/>
                  </a:lnTo>
                  <a:lnTo>
                    <a:pt x="250202" y="124409"/>
                  </a:lnTo>
                  <a:lnTo>
                    <a:pt x="225183" y="142036"/>
                  </a:lnTo>
                  <a:lnTo>
                    <a:pt x="200380" y="149885"/>
                  </a:lnTo>
                  <a:lnTo>
                    <a:pt x="175323" y="197904"/>
                  </a:lnTo>
                  <a:lnTo>
                    <a:pt x="150469" y="219836"/>
                  </a:lnTo>
                  <a:lnTo>
                    <a:pt x="125603" y="189255"/>
                  </a:lnTo>
                  <a:lnTo>
                    <a:pt x="100507" y="178879"/>
                  </a:lnTo>
                  <a:lnTo>
                    <a:pt x="75603" y="223151"/>
                  </a:lnTo>
                  <a:lnTo>
                    <a:pt x="50711" y="213525"/>
                  </a:lnTo>
                  <a:lnTo>
                    <a:pt x="25704" y="238912"/>
                  </a:lnTo>
                  <a:lnTo>
                    <a:pt x="0" y="246100"/>
                  </a:lnTo>
                  <a:lnTo>
                    <a:pt x="0" y="301459"/>
                  </a:lnTo>
                  <a:lnTo>
                    <a:pt x="526364" y="301726"/>
                  </a:lnTo>
                  <a:lnTo>
                    <a:pt x="526364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6753143" y="1978319"/>
              <a:ext cx="526415" cy="189230"/>
            </a:xfrm>
            <a:custGeom>
              <a:avLst/>
              <a:gdLst/>
              <a:ahLst/>
              <a:cxnLst/>
              <a:rect l="l" t="t" r="r" b="b"/>
              <a:pathLst>
                <a:path w="526415" h="189230">
                  <a:moveTo>
                    <a:pt x="526364" y="0"/>
                  </a:moveTo>
                  <a:lnTo>
                    <a:pt x="499503" y="3428"/>
                  </a:lnTo>
                  <a:lnTo>
                    <a:pt x="474637" y="27241"/>
                  </a:lnTo>
                  <a:lnTo>
                    <a:pt x="449605" y="33883"/>
                  </a:lnTo>
                  <a:lnTo>
                    <a:pt x="424738" y="64388"/>
                  </a:lnTo>
                  <a:lnTo>
                    <a:pt x="399808" y="67144"/>
                  </a:lnTo>
                  <a:lnTo>
                    <a:pt x="374802" y="79400"/>
                  </a:lnTo>
                  <a:lnTo>
                    <a:pt x="349948" y="75857"/>
                  </a:lnTo>
                  <a:lnTo>
                    <a:pt x="320903" y="62585"/>
                  </a:lnTo>
                  <a:lnTo>
                    <a:pt x="299935" y="81025"/>
                  </a:lnTo>
                  <a:lnTo>
                    <a:pt x="275094" y="91198"/>
                  </a:lnTo>
                  <a:lnTo>
                    <a:pt x="250202" y="78587"/>
                  </a:lnTo>
                  <a:lnTo>
                    <a:pt x="225183" y="89573"/>
                  </a:lnTo>
                  <a:lnTo>
                    <a:pt x="200380" y="94411"/>
                  </a:lnTo>
                  <a:lnTo>
                    <a:pt x="175323" y="124409"/>
                  </a:lnTo>
                  <a:lnTo>
                    <a:pt x="150469" y="138239"/>
                  </a:lnTo>
                  <a:lnTo>
                    <a:pt x="125603" y="118998"/>
                  </a:lnTo>
                  <a:lnTo>
                    <a:pt x="100507" y="112521"/>
                  </a:lnTo>
                  <a:lnTo>
                    <a:pt x="75603" y="140246"/>
                  </a:lnTo>
                  <a:lnTo>
                    <a:pt x="50711" y="134226"/>
                  </a:lnTo>
                  <a:lnTo>
                    <a:pt x="25704" y="149898"/>
                  </a:lnTo>
                  <a:lnTo>
                    <a:pt x="0" y="154406"/>
                  </a:lnTo>
                  <a:lnTo>
                    <a:pt x="0" y="188988"/>
                  </a:lnTo>
                  <a:lnTo>
                    <a:pt x="526364" y="189166"/>
                  </a:lnTo>
                  <a:lnTo>
                    <a:pt x="5263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1" name="object 71"/>
            <p:cNvSpPr/>
            <p:nvPr/>
          </p:nvSpPr>
          <p:spPr>
            <a:xfrm>
              <a:off x="6753143" y="2064495"/>
              <a:ext cx="526415" cy="103505"/>
            </a:xfrm>
            <a:custGeom>
              <a:avLst/>
              <a:gdLst/>
              <a:ahLst/>
              <a:cxnLst/>
              <a:rect l="l" t="t" r="r" b="b"/>
              <a:pathLst>
                <a:path w="526415" h="103505">
                  <a:moveTo>
                    <a:pt x="526364" y="0"/>
                  </a:moveTo>
                  <a:lnTo>
                    <a:pt x="499503" y="27101"/>
                  </a:lnTo>
                  <a:lnTo>
                    <a:pt x="474637" y="28917"/>
                  </a:lnTo>
                  <a:lnTo>
                    <a:pt x="449605" y="31889"/>
                  </a:lnTo>
                  <a:lnTo>
                    <a:pt x="424738" y="45821"/>
                  </a:lnTo>
                  <a:lnTo>
                    <a:pt x="399808" y="46977"/>
                  </a:lnTo>
                  <a:lnTo>
                    <a:pt x="374802" y="56387"/>
                  </a:lnTo>
                  <a:lnTo>
                    <a:pt x="349948" y="51180"/>
                  </a:lnTo>
                  <a:lnTo>
                    <a:pt x="320903" y="40322"/>
                  </a:lnTo>
                  <a:lnTo>
                    <a:pt x="299935" y="53619"/>
                  </a:lnTo>
                  <a:lnTo>
                    <a:pt x="275094" y="58115"/>
                  </a:lnTo>
                  <a:lnTo>
                    <a:pt x="250202" y="52450"/>
                  </a:lnTo>
                  <a:lnTo>
                    <a:pt x="225183" y="57429"/>
                  </a:lnTo>
                  <a:lnTo>
                    <a:pt x="200380" y="59753"/>
                  </a:lnTo>
                  <a:lnTo>
                    <a:pt x="175323" y="73367"/>
                  </a:lnTo>
                  <a:lnTo>
                    <a:pt x="150469" y="79692"/>
                  </a:lnTo>
                  <a:lnTo>
                    <a:pt x="125603" y="70929"/>
                  </a:lnTo>
                  <a:lnTo>
                    <a:pt x="100507" y="67779"/>
                  </a:lnTo>
                  <a:lnTo>
                    <a:pt x="75603" y="80581"/>
                  </a:lnTo>
                  <a:lnTo>
                    <a:pt x="50711" y="77711"/>
                  </a:lnTo>
                  <a:lnTo>
                    <a:pt x="25704" y="84988"/>
                  </a:lnTo>
                  <a:lnTo>
                    <a:pt x="0" y="87083"/>
                  </a:lnTo>
                  <a:lnTo>
                    <a:pt x="0" y="102869"/>
                  </a:lnTo>
                  <a:lnTo>
                    <a:pt x="526364" y="102996"/>
                  </a:lnTo>
                  <a:lnTo>
                    <a:pt x="526364" y="0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5316" y="2250507"/>
              <a:ext cx="158076" cy="26946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287306" y="2250509"/>
              <a:ext cx="269875" cy="316230"/>
            </a:xfrm>
            <a:custGeom>
              <a:avLst/>
              <a:gdLst/>
              <a:ahLst/>
              <a:cxnLst/>
              <a:rect l="l" t="t" r="r" b="b"/>
              <a:pathLst>
                <a:path w="269875" h="316230">
                  <a:moveTo>
                    <a:pt x="158013" y="0"/>
                  </a:moveTo>
                  <a:lnTo>
                    <a:pt x="108105" y="8048"/>
                  </a:lnTo>
                  <a:lnTo>
                    <a:pt x="64734" y="30465"/>
                  </a:lnTo>
                  <a:lnTo>
                    <a:pt x="30514" y="64657"/>
                  </a:lnTo>
                  <a:lnTo>
                    <a:pt x="8064" y="108029"/>
                  </a:lnTo>
                  <a:lnTo>
                    <a:pt x="0" y="157988"/>
                  </a:lnTo>
                  <a:lnTo>
                    <a:pt x="8064" y="207885"/>
                  </a:lnTo>
                  <a:lnTo>
                    <a:pt x="30514" y="251211"/>
                  </a:lnTo>
                  <a:lnTo>
                    <a:pt x="64734" y="285370"/>
                  </a:lnTo>
                  <a:lnTo>
                    <a:pt x="108105" y="307768"/>
                  </a:lnTo>
                  <a:lnTo>
                    <a:pt x="158013" y="315810"/>
                  </a:lnTo>
                  <a:lnTo>
                    <a:pt x="189915" y="312588"/>
                  </a:lnTo>
                  <a:lnTo>
                    <a:pt x="219578" y="303355"/>
                  </a:lnTo>
                  <a:lnTo>
                    <a:pt x="246376" y="288764"/>
                  </a:lnTo>
                  <a:lnTo>
                    <a:pt x="269684" y="269468"/>
                  </a:lnTo>
                  <a:lnTo>
                    <a:pt x="221386" y="221081"/>
                  </a:lnTo>
                  <a:lnTo>
                    <a:pt x="208110" y="232098"/>
                  </a:lnTo>
                  <a:lnTo>
                    <a:pt x="192876" y="240399"/>
                  </a:lnTo>
                  <a:lnTo>
                    <a:pt x="176053" y="245636"/>
                  </a:lnTo>
                  <a:lnTo>
                    <a:pt x="158013" y="247459"/>
                  </a:lnTo>
                  <a:lnTo>
                    <a:pt x="123211" y="240416"/>
                  </a:lnTo>
                  <a:lnTo>
                    <a:pt x="94778" y="221221"/>
                  </a:lnTo>
                  <a:lnTo>
                    <a:pt x="75601" y="192777"/>
                  </a:lnTo>
                  <a:lnTo>
                    <a:pt x="68567" y="157988"/>
                  </a:lnTo>
                  <a:lnTo>
                    <a:pt x="75601" y="123101"/>
                  </a:lnTo>
                  <a:lnTo>
                    <a:pt x="94778" y="94668"/>
                  </a:lnTo>
                  <a:lnTo>
                    <a:pt x="123211" y="75527"/>
                  </a:lnTo>
                  <a:lnTo>
                    <a:pt x="158013" y="68516"/>
                  </a:lnTo>
                  <a:lnTo>
                    <a:pt x="158013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4" name="object 74"/>
            <p:cNvSpPr/>
            <p:nvPr/>
          </p:nvSpPr>
          <p:spPr>
            <a:xfrm>
              <a:off x="6156185" y="1680324"/>
              <a:ext cx="1254760" cy="994410"/>
            </a:xfrm>
            <a:custGeom>
              <a:avLst/>
              <a:gdLst/>
              <a:ahLst/>
              <a:cxnLst/>
              <a:rect l="l" t="t" r="r" b="b"/>
              <a:pathLst>
                <a:path w="1254759" h="994410">
                  <a:moveTo>
                    <a:pt x="1254455" y="951649"/>
                  </a:moveTo>
                  <a:lnTo>
                    <a:pt x="0" y="951649"/>
                  </a:lnTo>
                  <a:lnTo>
                    <a:pt x="0" y="994168"/>
                  </a:lnTo>
                  <a:lnTo>
                    <a:pt x="1254455" y="994168"/>
                  </a:lnTo>
                  <a:lnTo>
                    <a:pt x="1254455" y="951649"/>
                  </a:lnTo>
                  <a:close/>
                </a:path>
                <a:path w="1254759" h="994410">
                  <a:moveTo>
                    <a:pt x="1254455" y="0"/>
                  </a:moveTo>
                  <a:lnTo>
                    <a:pt x="0" y="0"/>
                  </a:lnTo>
                  <a:lnTo>
                    <a:pt x="0" y="105702"/>
                  </a:lnTo>
                  <a:lnTo>
                    <a:pt x="1254455" y="105702"/>
                  </a:lnTo>
                  <a:lnTo>
                    <a:pt x="1254455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2077" y="1491463"/>
              <a:ext cx="82651" cy="82638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7857720" y="4396751"/>
            <a:ext cx="461122" cy="589429"/>
            <a:chOff x="7025816" y="4982984"/>
            <a:chExt cx="522605" cy="668020"/>
          </a:xfrm>
        </p:grpSpPr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0376" y="5319052"/>
              <a:ext cx="167487" cy="27937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057013" y="5293564"/>
              <a:ext cx="81915" cy="305435"/>
            </a:xfrm>
            <a:custGeom>
              <a:avLst/>
              <a:gdLst/>
              <a:ahLst/>
              <a:cxnLst/>
              <a:rect l="l" t="t" r="r" b="b"/>
              <a:pathLst>
                <a:path w="81915" h="305435">
                  <a:moveTo>
                    <a:pt x="81534" y="0"/>
                  </a:moveTo>
                  <a:lnTo>
                    <a:pt x="0" y="0"/>
                  </a:lnTo>
                  <a:lnTo>
                    <a:pt x="0" y="264109"/>
                  </a:lnTo>
                  <a:lnTo>
                    <a:pt x="18330" y="298144"/>
                  </a:lnTo>
                  <a:lnTo>
                    <a:pt x="40767" y="304863"/>
                  </a:lnTo>
                  <a:lnTo>
                    <a:pt x="48557" y="304117"/>
                  </a:lnTo>
                  <a:lnTo>
                    <a:pt x="78544" y="279444"/>
                  </a:lnTo>
                  <a:lnTo>
                    <a:pt x="81534" y="264109"/>
                  </a:lnTo>
                  <a:lnTo>
                    <a:pt x="815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9" name="object 79"/>
            <p:cNvSpPr/>
            <p:nvPr/>
          </p:nvSpPr>
          <p:spPr>
            <a:xfrm>
              <a:off x="7077408" y="5390794"/>
              <a:ext cx="41275" cy="187325"/>
            </a:xfrm>
            <a:custGeom>
              <a:avLst/>
              <a:gdLst/>
              <a:ahLst/>
              <a:cxnLst/>
              <a:rect l="l" t="t" r="r" b="b"/>
              <a:pathLst>
                <a:path w="41275" h="187325">
                  <a:moveTo>
                    <a:pt x="40741" y="0"/>
                  </a:moveTo>
                  <a:lnTo>
                    <a:pt x="0" y="0"/>
                  </a:lnTo>
                  <a:lnTo>
                    <a:pt x="0" y="172085"/>
                  </a:lnTo>
                  <a:lnTo>
                    <a:pt x="2120" y="177279"/>
                  </a:lnTo>
                  <a:lnTo>
                    <a:pt x="9817" y="185102"/>
                  </a:lnTo>
                  <a:lnTo>
                    <a:pt x="14922" y="187248"/>
                  </a:lnTo>
                  <a:lnTo>
                    <a:pt x="20370" y="187248"/>
                  </a:lnTo>
                  <a:lnTo>
                    <a:pt x="25831" y="187248"/>
                  </a:lnTo>
                  <a:lnTo>
                    <a:pt x="30949" y="185102"/>
                  </a:lnTo>
                  <a:lnTo>
                    <a:pt x="38620" y="177279"/>
                  </a:lnTo>
                  <a:lnTo>
                    <a:pt x="40741" y="172085"/>
                  </a:lnTo>
                  <a:lnTo>
                    <a:pt x="40741" y="0"/>
                  </a:lnTo>
                  <a:close/>
                </a:path>
              </a:pathLst>
            </a:custGeom>
            <a:solidFill>
              <a:srgbClr val="2B85B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0" name="object 80"/>
            <p:cNvSpPr/>
            <p:nvPr/>
          </p:nvSpPr>
          <p:spPr>
            <a:xfrm>
              <a:off x="7046836" y="5268112"/>
              <a:ext cx="102235" cy="26034"/>
            </a:xfrm>
            <a:custGeom>
              <a:avLst/>
              <a:gdLst/>
              <a:ahLst/>
              <a:cxnLst/>
              <a:rect l="l" t="t" r="r" b="b"/>
              <a:pathLst>
                <a:path w="102234" h="26035">
                  <a:moveTo>
                    <a:pt x="101892" y="0"/>
                  </a:moveTo>
                  <a:lnTo>
                    <a:pt x="0" y="0"/>
                  </a:lnTo>
                  <a:lnTo>
                    <a:pt x="0" y="25450"/>
                  </a:lnTo>
                  <a:lnTo>
                    <a:pt x="101892" y="25450"/>
                  </a:lnTo>
                  <a:lnTo>
                    <a:pt x="101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1" name="object 81"/>
            <p:cNvSpPr/>
            <p:nvPr/>
          </p:nvSpPr>
          <p:spPr>
            <a:xfrm>
              <a:off x="7101104" y="5364898"/>
              <a:ext cx="17145" cy="192405"/>
            </a:xfrm>
            <a:custGeom>
              <a:avLst/>
              <a:gdLst/>
              <a:ahLst/>
              <a:cxnLst/>
              <a:rect l="l" t="t" r="r" b="b"/>
              <a:pathLst>
                <a:path w="17145" h="192404">
                  <a:moveTo>
                    <a:pt x="17056" y="187248"/>
                  </a:moveTo>
                  <a:lnTo>
                    <a:pt x="0" y="187248"/>
                  </a:lnTo>
                  <a:lnTo>
                    <a:pt x="0" y="192341"/>
                  </a:lnTo>
                  <a:lnTo>
                    <a:pt x="17056" y="192341"/>
                  </a:lnTo>
                  <a:lnTo>
                    <a:pt x="17056" y="187248"/>
                  </a:lnTo>
                  <a:close/>
                </a:path>
                <a:path w="17145" h="192404">
                  <a:moveTo>
                    <a:pt x="17056" y="166458"/>
                  </a:moveTo>
                  <a:lnTo>
                    <a:pt x="0" y="166458"/>
                  </a:lnTo>
                  <a:lnTo>
                    <a:pt x="0" y="171551"/>
                  </a:lnTo>
                  <a:lnTo>
                    <a:pt x="17056" y="171551"/>
                  </a:lnTo>
                  <a:lnTo>
                    <a:pt x="17056" y="166458"/>
                  </a:lnTo>
                  <a:close/>
                </a:path>
                <a:path w="17145" h="192404">
                  <a:moveTo>
                    <a:pt x="17056" y="145643"/>
                  </a:moveTo>
                  <a:lnTo>
                    <a:pt x="0" y="145643"/>
                  </a:lnTo>
                  <a:lnTo>
                    <a:pt x="0" y="150736"/>
                  </a:lnTo>
                  <a:lnTo>
                    <a:pt x="17056" y="150736"/>
                  </a:lnTo>
                  <a:lnTo>
                    <a:pt x="17056" y="145643"/>
                  </a:lnTo>
                  <a:close/>
                </a:path>
                <a:path w="17145" h="192404">
                  <a:moveTo>
                    <a:pt x="17056" y="124828"/>
                  </a:moveTo>
                  <a:lnTo>
                    <a:pt x="0" y="124828"/>
                  </a:lnTo>
                  <a:lnTo>
                    <a:pt x="0" y="129921"/>
                  </a:lnTo>
                  <a:lnTo>
                    <a:pt x="17056" y="129921"/>
                  </a:lnTo>
                  <a:lnTo>
                    <a:pt x="17056" y="124828"/>
                  </a:lnTo>
                  <a:close/>
                </a:path>
                <a:path w="17145" h="192404">
                  <a:moveTo>
                    <a:pt x="17056" y="104038"/>
                  </a:moveTo>
                  <a:lnTo>
                    <a:pt x="0" y="104038"/>
                  </a:lnTo>
                  <a:lnTo>
                    <a:pt x="0" y="109131"/>
                  </a:lnTo>
                  <a:lnTo>
                    <a:pt x="17056" y="109131"/>
                  </a:lnTo>
                  <a:lnTo>
                    <a:pt x="17056" y="104038"/>
                  </a:lnTo>
                  <a:close/>
                </a:path>
                <a:path w="17145" h="192404">
                  <a:moveTo>
                    <a:pt x="17056" y="83223"/>
                  </a:moveTo>
                  <a:lnTo>
                    <a:pt x="0" y="83223"/>
                  </a:lnTo>
                  <a:lnTo>
                    <a:pt x="0" y="88315"/>
                  </a:lnTo>
                  <a:lnTo>
                    <a:pt x="17056" y="88315"/>
                  </a:lnTo>
                  <a:lnTo>
                    <a:pt x="17056" y="83223"/>
                  </a:lnTo>
                  <a:close/>
                </a:path>
                <a:path w="17145" h="192404">
                  <a:moveTo>
                    <a:pt x="17056" y="62420"/>
                  </a:moveTo>
                  <a:lnTo>
                    <a:pt x="0" y="62420"/>
                  </a:lnTo>
                  <a:lnTo>
                    <a:pt x="0" y="67525"/>
                  </a:lnTo>
                  <a:lnTo>
                    <a:pt x="17056" y="67525"/>
                  </a:lnTo>
                  <a:lnTo>
                    <a:pt x="17056" y="62420"/>
                  </a:lnTo>
                  <a:close/>
                </a:path>
                <a:path w="17145" h="192404">
                  <a:moveTo>
                    <a:pt x="17056" y="41617"/>
                  </a:moveTo>
                  <a:lnTo>
                    <a:pt x="0" y="41617"/>
                  </a:lnTo>
                  <a:lnTo>
                    <a:pt x="0" y="46723"/>
                  </a:lnTo>
                  <a:lnTo>
                    <a:pt x="17056" y="46723"/>
                  </a:lnTo>
                  <a:lnTo>
                    <a:pt x="17056" y="41617"/>
                  </a:lnTo>
                  <a:close/>
                </a:path>
                <a:path w="17145" h="192404">
                  <a:moveTo>
                    <a:pt x="17056" y="20802"/>
                  </a:moveTo>
                  <a:lnTo>
                    <a:pt x="0" y="20802"/>
                  </a:lnTo>
                  <a:lnTo>
                    <a:pt x="0" y="25895"/>
                  </a:lnTo>
                  <a:lnTo>
                    <a:pt x="17056" y="25895"/>
                  </a:lnTo>
                  <a:lnTo>
                    <a:pt x="17056" y="20802"/>
                  </a:lnTo>
                  <a:close/>
                </a:path>
                <a:path w="17145" h="192404">
                  <a:moveTo>
                    <a:pt x="17056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17056" y="5092"/>
                  </a:lnTo>
                  <a:lnTo>
                    <a:pt x="17056" y="0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2" name="object 82"/>
            <p:cNvSpPr/>
            <p:nvPr/>
          </p:nvSpPr>
          <p:spPr>
            <a:xfrm>
              <a:off x="7025805" y="5115381"/>
              <a:ext cx="123189" cy="138430"/>
            </a:xfrm>
            <a:custGeom>
              <a:avLst/>
              <a:gdLst/>
              <a:ahLst/>
              <a:cxnLst/>
              <a:rect l="l" t="t" r="r" b="b"/>
              <a:pathLst>
                <a:path w="123190" h="138429">
                  <a:moveTo>
                    <a:pt x="35661" y="7975"/>
                  </a:moveTo>
                  <a:lnTo>
                    <a:pt x="27686" y="0"/>
                  </a:lnTo>
                  <a:lnTo>
                    <a:pt x="7988" y="0"/>
                  </a:lnTo>
                  <a:lnTo>
                    <a:pt x="0" y="7975"/>
                  </a:lnTo>
                  <a:lnTo>
                    <a:pt x="0" y="27686"/>
                  </a:lnTo>
                  <a:lnTo>
                    <a:pt x="7988" y="35648"/>
                  </a:lnTo>
                  <a:lnTo>
                    <a:pt x="27686" y="35648"/>
                  </a:lnTo>
                  <a:lnTo>
                    <a:pt x="35661" y="27686"/>
                  </a:lnTo>
                  <a:lnTo>
                    <a:pt x="35661" y="17818"/>
                  </a:lnTo>
                  <a:lnTo>
                    <a:pt x="35661" y="7975"/>
                  </a:lnTo>
                  <a:close/>
                </a:path>
                <a:path w="123190" h="138429">
                  <a:moveTo>
                    <a:pt x="56045" y="95567"/>
                  </a:moveTo>
                  <a:lnTo>
                    <a:pt x="51498" y="90995"/>
                  </a:lnTo>
                  <a:lnTo>
                    <a:pt x="40246" y="90995"/>
                  </a:lnTo>
                  <a:lnTo>
                    <a:pt x="35674" y="95567"/>
                  </a:lnTo>
                  <a:lnTo>
                    <a:pt x="35674" y="106794"/>
                  </a:lnTo>
                  <a:lnTo>
                    <a:pt x="40246" y="111391"/>
                  </a:lnTo>
                  <a:lnTo>
                    <a:pt x="51498" y="111391"/>
                  </a:lnTo>
                  <a:lnTo>
                    <a:pt x="56045" y="106794"/>
                  </a:lnTo>
                  <a:lnTo>
                    <a:pt x="56045" y="101193"/>
                  </a:lnTo>
                  <a:lnTo>
                    <a:pt x="56045" y="95567"/>
                  </a:lnTo>
                  <a:close/>
                </a:path>
                <a:path w="123190" h="138429">
                  <a:moveTo>
                    <a:pt x="97459" y="129908"/>
                  </a:moveTo>
                  <a:lnTo>
                    <a:pt x="95173" y="127647"/>
                  </a:lnTo>
                  <a:lnTo>
                    <a:pt x="89535" y="127647"/>
                  </a:lnTo>
                  <a:lnTo>
                    <a:pt x="87249" y="129908"/>
                  </a:lnTo>
                  <a:lnTo>
                    <a:pt x="87249" y="135547"/>
                  </a:lnTo>
                  <a:lnTo>
                    <a:pt x="89535" y="137845"/>
                  </a:lnTo>
                  <a:lnTo>
                    <a:pt x="95173" y="137845"/>
                  </a:lnTo>
                  <a:lnTo>
                    <a:pt x="97459" y="135547"/>
                  </a:lnTo>
                  <a:lnTo>
                    <a:pt x="97459" y="132753"/>
                  </a:lnTo>
                  <a:lnTo>
                    <a:pt x="97459" y="129908"/>
                  </a:lnTo>
                  <a:close/>
                </a:path>
                <a:path w="123190" h="138429">
                  <a:moveTo>
                    <a:pt x="122923" y="43091"/>
                  </a:moveTo>
                  <a:lnTo>
                    <a:pt x="119494" y="39662"/>
                  </a:lnTo>
                  <a:lnTo>
                    <a:pt x="111061" y="39662"/>
                  </a:lnTo>
                  <a:lnTo>
                    <a:pt x="107632" y="43091"/>
                  </a:lnTo>
                  <a:lnTo>
                    <a:pt x="107632" y="51536"/>
                  </a:lnTo>
                  <a:lnTo>
                    <a:pt x="111061" y="54952"/>
                  </a:lnTo>
                  <a:lnTo>
                    <a:pt x="119494" y="54952"/>
                  </a:lnTo>
                  <a:lnTo>
                    <a:pt x="122923" y="51536"/>
                  </a:lnTo>
                  <a:lnTo>
                    <a:pt x="122923" y="47294"/>
                  </a:lnTo>
                  <a:lnTo>
                    <a:pt x="122923" y="43091"/>
                  </a:lnTo>
                  <a:close/>
                </a:path>
              </a:pathLst>
            </a:custGeom>
            <a:solidFill>
              <a:srgbClr val="2B85B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3" name="object 83"/>
            <p:cNvSpPr/>
            <p:nvPr/>
          </p:nvSpPr>
          <p:spPr>
            <a:xfrm>
              <a:off x="7105498" y="5133200"/>
              <a:ext cx="330200" cy="517525"/>
            </a:xfrm>
            <a:custGeom>
              <a:avLst/>
              <a:gdLst/>
              <a:ahLst/>
              <a:cxnLst/>
              <a:rect l="l" t="t" r="r" b="b"/>
              <a:pathLst>
                <a:path w="330200" h="517525">
                  <a:moveTo>
                    <a:pt x="330149" y="352399"/>
                  </a:moveTo>
                  <a:lnTo>
                    <a:pt x="324256" y="308508"/>
                  </a:lnTo>
                  <a:lnTo>
                    <a:pt x="307619" y="269062"/>
                  </a:lnTo>
                  <a:lnTo>
                    <a:pt x="281813" y="235648"/>
                  </a:lnTo>
                  <a:lnTo>
                    <a:pt x="248399" y="209842"/>
                  </a:lnTo>
                  <a:lnTo>
                    <a:pt x="208978" y="193192"/>
                  </a:lnTo>
                  <a:lnTo>
                    <a:pt x="203771" y="192493"/>
                  </a:lnTo>
                  <a:lnTo>
                    <a:pt x="206375" y="192493"/>
                  </a:lnTo>
                  <a:lnTo>
                    <a:pt x="206375" y="67246"/>
                  </a:lnTo>
                  <a:lnTo>
                    <a:pt x="206375" y="42773"/>
                  </a:lnTo>
                  <a:lnTo>
                    <a:pt x="219570" y="42773"/>
                  </a:lnTo>
                  <a:lnTo>
                    <a:pt x="219570" y="0"/>
                  </a:lnTo>
                  <a:lnTo>
                    <a:pt x="195643" y="0"/>
                  </a:lnTo>
                  <a:lnTo>
                    <a:pt x="195643" y="42760"/>
                  </a:lnTo>
                  <a:lnTo>
                    <a:pt x="134518" y="42760"/>
                  </a:lnTo>
                  <a:lnTo>
                    <a:pt x="134518" y="0"/>
                  </a:lnTo>
                  <a:lnTo>
                    <a:pt x="110591" y="0"/>
                  </a:lnTo>
                  <a:lnTo>
                    <a:pt x="110591" y="42773"/>
                  </a:lnTo>
                  <a:lnTo>
                    <a:pt x="123812" y="42773"/>
                  </a:lnTo>
                  <a:lnTo>
                    <a:pt x="123812" y="67246"/>
                  </a:lnTo>
                  <a:lnTo>
                    <a:pt x="123812" y="192493"/>
                  </a:lnTo>
                  <a:lnTo>
                    <a:pt x="126403" y="192493"/>
                  </a:lnTo>
                  <a:lnTo>
                    <a:pt x="121208" y="193192"/>
                  </a:lnTo>
                  <a:lnTo>
                    <a:pt x="81762" y="209842"/>
                  </a:lnTo>
                  <a:lnTo>
                    <a:pt x="48348" y="235648"/>
                  </a:lnTo>
                  <a:lnTo>
                    <a:pt x="22542" y="269062"/>
                  </a:lnTo>
                  <a:lnTo>
                    <a:pt x="5892" y="308508"/>
                  </a:lnTo>
                  <a:lnTo>
                    <a:pt x="0" y="352399"/>
                  </a:lnTo>
                  <a:lnTo>
                    <a:pt x="5892" y="396265"/>
                  </a:lnTo>
                  <a:lnTo>
                    <a:pt x="22542" y="435698"/>
                  </a:lnTo>
                  <a:lnTo>
                    <a:pt x="48348" y="469112"/>
                  </a:lnTo>
                  <a:lnTo>
                    <a:pt x="81762" y="494919"/>
                  </a:lnTo>
                  <a:lnTo>
                    <a:pt x="121208" y="511556"/>
                  </a:lnTo>
                  <a:lnTo>
                    <a:pt x="165100" y="517461"/>
                  </a:lnTo>
                  <a:lnTo>
                    <a:pt x="208978" y="511556"/>
                  </a:lnTo>
                  <a:lnTo>
                    <a:pt x="248399" y="494919"/>
                  </a:lnTo>
                  <a:lnTo>
                    <a:pt x="281813" y="469112"/>
                  </a:lnTo>
                  <a:lnTo>
                    <a:pt x="307619" y="435698"/>
                  </a:lnTo>
                  <a:lnTo>
                    <a:pt x="324256" y="396265"/>
                  </a:lnTo>
                  <a:lnTo>
                    <a:pt x="330149" y="35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4" name="object 84"/>
            <p:cNvSpPr/>
            <p:nvPr/>
          </p:nvSpPr>
          <p:spPr>
            <a:xfrm>
              <a:off x="7128421" y="5302783"/>
              <a:ext cx="284480" cy="327025"/>
            </a:xfrm>
            <a:custGeom>
              <a:avLst/>
              <a:gdLst/>
              <a:ahLst/>
              <a:cxnLst/>
              <a:rect l="l" t="t" r="r" b="b"/>
              <a:pathLst>
                <a:path w="284479" h="327025">
                  <a:moveTo>
                    <a:pt x="100876" y="159842"/>
                  </a:moveTo>
                  <a:lnTo>
                    <a:pt x="99250" y="151777"/>
                  </a:lnTo>
                  <a:lnTo>
                    <a:pt x="94818" y="145199"/>
                  </a:lnTo>
                  <a:lnTo>
                    <a:pt x="88239" y="140766"/>
                  </a:lnTo>
                  <a:lnTo>
                    <a:pt x="80175" y="139141"/>
                  </a:lnTo>
                  <a:lnTo>
                    <a:pt x="72097" y="140766"/>
                  </a:lnTo>
                  <a:lnTo>
                    <a:pt x="65519" y="145199"/>
                  </a:lnTo>
                  <a:lnTo>
                    <a:pt x="61074" y="151777"/>
                  </a:lnTo>
                  <a:lnTo>
                    <a:pt x="59448" y="159842"/>
                  </a:lnTo>
                  <a:lnTo>
                    <a:pt x="61074" y="167906"/>
                  </a:lnTo>
                  <a:lnTo>
                    <a:pt x="65519" y="174485"/>
                  </a:lnTo>
                  <a:lnTo>
                    <a:pt x="72097" y="178917"/>
                  </a:lnTo>
                  <a:lnTo>
                    <a:pt x="80175" y="180543"/>
                  </a:lnTo>
                  <a:lnTo>
                    <a:pt x="88239" y="178917"/>
                  </a:lnTo>
                  <a:lnTo>
                    <a:pt x="94818" y="174485"/>
                  </a:lnTo>
                  <a:lnTo>
                    <a:pt x="99250" y="167906"/>
                  </a:lnTo>
                  <a:lnTo>
                    <a:pt x="100876" y="159842"/>
                  </a:lnTo>
                  <a:close/>
                </a:path>
                <a:path w="284479" h="327025">
                  <a:moveTo>
                    <a:pt x="139611" y="4546"/>
                  </a:moveTo>
                  <a:lnTo>
                    <a:pt x="135051" y="0"/>
                  </a:lnTo>
                  <a:lnTo>
                    <a:pt x="123774" y="0"/>
                  </a:lnTo>
                  <a:lnTo>
                    <a:pt x="119227" y="4546"/>
                  </a:lnTo>
                  <a:lnTo>
                    <a:pt x="119227" y="15798"/>
                  </a:lnTo>
                  <a:lnTo>
                    <a:pt x="123774" y="20358"/>
                  </a:lnTo>
                  <a:lnTo>
                    <a:pt x="135051" y="20358"/>
                  </a:lnTo>
                  <a:lnTo>
                    <a:pt x="139611" y="15798"/>
                  </a:lnTo>
                  <a:lnTo>
                    <a:pt x="139611" y="10172"/>
                  </a:lnTo>
                  <a:lnTo>
                    <a:pt x="139611" y="4546"/>
                  </a:lnTo>
                  <a:close/>
                </a:path>
                <a:path w="284479" h="327025">
                  <a:moveTo>
                    <a:pt x="175869" y="95084"/>
                  </a:moveTo>
                  <a:lnTo>
                    <a:pt x="169037" y="88265"/>
                  </a:lnTo>
                  <a:lnTo>
                    <a:pt x="152158" y="88265"/>
                  </a:lnTo>
                  <a:lnTo>
                    <a:pt x="145300" y="95084"/>
                  </a:lnTo>
                  <a:lnTo>
                    <a:pt x="145300" y="111988"/>
                  </a:lnTo>
                  <a:lnTo>
                    <a:pt x="152158" y="118808"/>
                  </a:lnTo>
                  <a:lnTo>
                    <a:pt x="169037" y="118808"/>
                  </a:lnTo>
                  <a:lnTo>
                    <a:pt x="175869" y="111988"/>
                  </a:lnTo>
                  <a:lnTo>
                    <a:pt x="175869" y="103517"/>
                  </a:lnTo>
                  <a:lnTo>
                    <a:pt x="175869" y="95084"/>
                  </a:lnTo>
                  <a:close/>
                </a:path>
                <a:path w="284479" h="327025">
                  <a:moveTo>
                    <a:pt x="284340" y="203073"/>
                  </a:moveTo>
                  <a:lnTo>
                    <a:pt x="261810" y="203073"/>
                  </a:lnTo>
                  <a:lnTo>
                    <a:pt x="259537" y="191782"/>
                  </a:lnTo>
                  <a:lnTo>
                    <a:pt x="253326" y="182562"/>
                  </a:lnTo>
                  <a:lnTo>
                    <a:pt x="244106" y="176339"/>
                  </a:lnTo>
                  <a:lnTo>
                    <a:pt x="232803" y="174066"/>
                  </a:lnTo>
                  <a:lnTo>
                    <a:pt x="221513" y="176339"/>
                  </a:lnTo>
                  <a:lnTo>
                    <a:pt x="212305" y="182562"/>
                  </a:lnTo>
                  <a:lnTo>
                    <a:pt x="206082" y="191782"/>
                  </a:lnTo>
                  <a:lnTo>
                    <a:pt x="203809" y="203073"/>
                  </a:lnTo>
                  <a:lnTo>
                    <a:pt x="0" y="203073"/>
                  </a:lnTo>
                  <a:lnTo>
                    <a:pt x="16179" y="251752"/>
                  </a:lnTo>
                  <a:lnTo>
                    <a:pt x="47625" y="290880"/>
                  </a:lnTo>
                  <a:lnTo>
                    <a:pt x="90792" y="316953"/>
                  </a:lnTo>
                  <a:lnTo>
                    <a:pt x="142176" y="326428"/>
                  </a:lnTo>
                  <a:lnTo>
                    <a:pt x="193535" y="316953"/>
                  </a:lnTo>
                  <a:lnTo>
                    <a:pt x="236702" y="290880"/>
                  </a:lnTo>
                  <a:lnTo>
                    <a:pt x="268147" y="251752"/>
                  </a:lnTo>
                  <a:lnTo>
                    <a:pt x="284340" y="203073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5" name="object 85"/>
            <p:cNvSpPr/>
            <p:nvPr/>
          </p:nvSpPr>
          <p:spPr>
            <a:xfrm>
              <a:off x="7195947" y="5521464"/>
              <a:ext cx="161925" cy="81915"/>
            </a:xfrm>
            <a:custGeom>
              <a:avLst/>
              <a:gdLst/>
              <a:ahLst/>
              <a:cxnLst/>
              <a:rect l="l" t="t" r="r" b="b"/>
              <a:pathLst>
                <a:path w="161925" h="81914">
                  <a:moveTo>
                    <a:pt x="40284" y="20167"/>
                  </a:moveTo>
                  <a:lnTo>
                    <a:pt x="38709" y="12319"/>
                  </a:lnTo>
                  <a:lnTo>
                    <a:pt x="34391" y="5905"/>
                  </a:lnTo>
                  <a:lnTo>
                    <a:pt x="27978" y="1587"/>
                  </a:lnTo>
                  <a:lnTo>
                    <a:pt x="20129" y="0"/>
                  </a:lnTo>
                  <a:lnTo>
                    <a:pt x="12306" y="1587"/>
                  </a:lnTo>
                  <a:lnTo>
                    <a:pt x="5905" y="5905"/>
                  </a:lnTo>
                  <a:lnTo>
                    <a:pt x="1587" y="12319"/>
                  </a:lnTo>
                  <a:lnTo>
                    <a:pt x="0" y="20167"/>
                  </a:lnTo>
                  <a:lnTo>
                    <a:pt x="1587" y="28003"/>
                  </a:lnTo>
                  <a:lnTo>
                    <a:pt x="5905" y="34404"/>
                  </a:lnTo>
                  <a:lnTo>
                    <a:pt x="12306" y="38722"/>
                  </a:lnTo>
                  <a:lnTo>
                    <a:pt x="20129" y="40297"/>
                  </a:lnTo>
                  <a:lnTo>
                    <a:pt x="27978" y="38722"/>
                  </a:lnTo>
                  <a:lnTo>
                    <a:pt x="34391" y="34404"/>
                  </a:lnTo>
                  <a:lnTo>
                    <a:pt x="38709" y="28003"/>
                  </a:lnTo>
                  <a:lnTo>
                    <a:pt x="40284" y="20167"/>
                  </a:lnTo>
                  <a:close/>
                </a:path>
                <a:path w="161925" h="81914">
                  <a:moveTo>
                    <a:pt x="109194" y="66751"/>
                  </a:moveTo>
                  <a:lnTo>
                    <a:pt x="104990" y="62509"/>
                  </a:lnTo>
                  <a:lnTo>
                    <a:pt x="94513" y="62509"/>
                  </a:lnTo>
                  <a:lnTo>
                    <a:pt x="90284" y="66751"/>
                  </a:lnTo>
                  <a:lnTo>
                    <a:pt x="90284" y="77216"/>
                  </a:lnTo>
                  <a:lnTo>
                    <a:pt x="94513" y="81457"/>
                  </a:lnTo>
                  <a:lnTo>
                    <a:pt x="104990" y="81457"/>
                  </a:lnTo>
                  <a:lnTo>
                    <a:pt x="109194" y="77216"/>
                  </a:lnTo>
                  <a:lnTo>
                    <a:pt x="109194" y="71983"/>
                  </a:lnTo>
                  <a:lnTo>
                    <a:pt x="109194" y="66751"/>
                  </a:lnTo>
                  <a:close/>
                </a:path>
                <a:path w="161925" h="81914">
                  <a:moveTo>
                    <a:pt x="161836" y="19608"/>
                  </a:moveTo>
                  <a:lnTo>
                    <a:pt x="156057" y="13830"/>
                  </a:lnTo>
                  <a:lnTo>
                    <a:pt x="141782" y="13830"/>
                  </a:lnTo>
                  <a:lnTo>
                    <a:pt x="136004" y="19608"/>
                  </a:lnTo>
                  <a:lnTo>
                    <a:pt x="136004" y="33883"/>
                  </a:lnTo>
                  <a:lnTo>
                    <a:pt x="141782" y="39662"/>
                  </a:lnTo>
                  <a:lnTo>
                    <a:pt x="156057" y="39662"/>
                  </a:lnTo>
                  <a:lnTo>
                    <a:pt x="161836" y="33883"/>
                  </a:lnTo>
                  <a:lnTo>
                    <a:pt x="161836" y="26746"/>
                  </a:lnTo>
                  <a:lnTo>
                    <a:pt x="161836" y="1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6" name="object 86"/>
            <p:cNvSpPr/>
            <p:nvPr/>
          </p:nvSpPr>
          <p:spPr>
            <a:xfrm>
              <a:off x="7262190" y="5200434"/>
              <a:ext cx="17145" cy="65405"/>
            </a:xfrm>
            <a:custGeom>
              <a:avLst/>
              <a:gdLst/>
              <a:ahLst/>
              <a:cxnLst/>
              <a:rect l="l" t="t" r="r" b="b"/>
              <a:pathLst>
                <a:path w="17145" h="65404">
                  <a:moveTo>
                    <a:pt x="16814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16814" y="64795"/>
                  </a:lnTo>
                  <a:lnTo>
                    <a:pt x="16814" y="0"/>
                  </a:lnTo>
                  <a:close/>
                </a:path>
              </a:pathLst>
            </a:custGeom>
            <a:solidFill>
              <a:srgbClr val="D9D7D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7" name="object 87"/>
            <p:cNvSpPr/>
            <p:nvPr/>
          </p:nvSpPr>
          <p:spPr>
            <a:xfrm>
              <a:off x="7240016" y="5133200"/>
              <a:ext cx="61594" cy="67310"/>
            </a:xfrm>
            <a:custGeom>
              <a:avLst/>
              <a:gdLst/>
              <a:ahLst/>
              <a:cxnLst/>
              <a:rect l="l" t="t" r="r" b="b"/>
              <a:pathLst>
                <a:path w="61595" h="67310">
                  <a:moveTo>
                    <a:pt x="61125" y="0"/>
                  </a:moveTo>
                  <a:lnTo>
                    <a:pt x="0" y="0"/>
                  </a:lnTo>
                  <a:lnTo>
                    <a:pt x="0" y="67246"/>
                  </a:lnTo>
                  <a:lnTo>
                    <a:pt x="61125" y="67246"/>
                  </a:lnTo>
                  <a:lnTo>
                    <a:pt x="61125" y="0"/>
                  </a:lnTo>
                  <a:close/>
                </a:path>
              </a:pathLst>
            </a:custGeom>
            <a:solidFill>
              <a:srgbClr val="646A7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8" name="object 88"/>
            <p:cNvSpPr/>
            <p:nvPr/>
          </p:nvSpPr>
          <p:spPr>
            <a:xfrm>
              <a:off x="7240016" y="5108714"/>
              <a:ext cx="61594" cy="24765"/>
            </a:xfrm>
            <a:custGeom>
              <a:avLst/>
              <a:gdLst/>
              <a:ahLst/>
              <a:cxnLst/>
              <a:rect l="l" t="t" r="r" b="b"/>
              <a:pathLst>
                <a:path w="61595" h="24764">
                  <a:moveTo>
                    <a:pt x="61125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61125" y="24485"/>
                  </a:lnTo>
                  <a:lnTo>
                    <a:pt x="61125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9" name="object 89"/>
            <p:cNvSpPr/>
            <p:nvPr/>
          </p:nvSpPr>
          <p:spPr>
            <a:xfrm>
              <a:off x="7262182" y="4982984"/>
              <a:ext cx="210185" cy="336550"/>
            </a:xfrm>
            <a:custGeom>
              <a:avLst/>
              <a:gdLst/>
              <a:ahLst/>
              <a:cxnLst/>
              <a:rect l="l" t="t" r="r" b="b"/>
              <a:pathLst>
                <a:path w="210184" h="336550">
                  <a:moveTo>
                    <a:pt x="182372" y="0"/>
                  </a:moveTo>
                  <a:lnTo>
                    <a:pt x="171602" y="2183"/>
                  </a:lnTo>
                  <a:lnTo>
                    <a:pt x="162791" y="8135"/>
                  </a:lnTo>
                  <a:lnTo>
                    <a:pt x="156843" y="16957"/>
                  </a:lnTo>
                  <a:lnTo>
                    <a:pt x="154660" y="27749"/>
                  </a:lnTo>
                  <a:lnTo>
                    <a:pt x="154660" y="86537"/>
                  </a:lnTo>
                  <a:lnTo>
                    <a:pt x="149771" y="91452"/>
                  </a:lnTo>
                  <a:lnTo>
                    <a:pt x="137731" y="91452"/>
                  </a:lnTo>
                  <a:lnTo>
                    <a:pt x="132803" y="86537"/>
                  </a:lnTo>
                  <a:lnTo>
                    <a:pt x="132803" y="27749"/>
                  </a:lnTo>
                  <a:lnTo>
                    <a:pt x="130621" y="16957"/>
                  </a:lnTo>
                  <a:lnTo>
                    <a:pt x="124672" y="8135"/>
                  </a:lnTo>
                  <a:lnTo>
                    <a:pt x="115851" y="2183"/>
                  </a:lnTo>
                  <a:lnTo>
                    <a:pt x="105054" y="0"/>
                  </a:lnTo>
                  <a:lnTo>
                    <a:pt x="94277" y="2183"/>
                  </a:lnTo>
                  <a:lnTo>
                    <a:pt x="85463" y="8135"/>
                  </a:lnTo>
                  <a:lnTo>
                    <a:pt x="79513" y="16957"/>
                  </a:lnTo>
                  <a:lnTo>
                    <a:pt x="77330" y="27749"/>
                  </a:lnTo>
                  <a:lnTo>
                    <a:pt x="77330" y="86537"/>
                  </a:lnTo>
                  <a:lnTo>
                    <a:pt x="72440" y="91452"/>
                  </a:lnTo>
                  <a:lnTo>
                    <a:pt x="60388" y="91452"/>
                  </a:lnTo>
                  <a:lnTo>
                    <a:pt x="55473" y="86537"/>
                  </a:lnTo>
                  <a:lnTo>
                    <a:pt x="55473" y="27749"/>
                  </a:lnTo>
                  <a:lnTo>
                    <a:pt x="53287" y="16957"/>
                  </a:lnTo>
                  <a:lnTo>
                    <a:pt x="47329" y="8135"/>
                  </a:lnTo>
                  <a:lnTo>
                    <a:pt x="38500" y="2183"/>
                  </a:lnTo>
                  <a:lnTo>
                    <a:pt x="27698" y="0"/>
                  </a:lnTo>
                  <a:lnTo>
                    <a:pt x="16925" y="2183"/>
                  </a:lnTo>
                  <a:lnTo>
                    <a:pt x="8120" y="8135"/>
                  </a:lnTo>
                  <a:lnTo>
                    <a:pt x="2179" y="16957"/>
                  </a:lnTo>
                  <a:lnTo>
                    <a:pt x="0" y="27749"/>
                  </a:lnTo>
                  <a:lnTo>
                    <a:pt x="0" y="125730"/>
                  </a:lnTo>
                  <a:lnTo>
                    <a:pt x="16814" y="125730"/>
                  </a:lnTo>
                  <a:lnTo>
                    <a:pt x="16814" y="21717"/>
                  </a:lnTo>
                  <a:lnTo>
                    <a:pt x="21691" y="16814"/>
                  </a:lnTo>
                  <a:lnTo>
                    <a:pt x="33743" y="16814"/>
                  </a:lnTo>
                  <a:lnTo>
                    <a:pt x="38671" y="21717"/>
                  </a:lnTo>
                  <a:lnTo>
                    <a:pt x="38671" y="80492"/>
                  </a:lnTo>
                  <a:lnTo>
                    <a:pt x="40857" y="91293"/>
                  </a:lnTo>
                  <a:lnTo>
                    <a:pt x="46815" y="100123"/>
                  </a:lnTo>
                  <a:lnTo>
                    <a:pt x="55645" y="106081"/>
                  </a:lnTo>
                  <a:lnTo>
                    <a:pt x="66446" y="108267"/>
                  </a:lnTo>
                  <a:lnTo>
                    <a:pt x="77219" y="106081"/>
                  </a:lnTo>
                  <a:lnTo>
                    <a:pt x="86025" y="100123"/>
                  </a:lnTo>
                  <a:lnTo>
                    <a:pt x="91965" y="91293"/>
                  </a:lnTo>
                  <a:lnTo>
                    <a:pt x="94145" y="80492"/>
                  </a:lnTo>
                  <a:lnTo>
                    <a:pt x="94145" y="21717"/>
                  </a:lnTo>
                  <a:lnTo>
                    <a:pt x="99047" y="16814"/>
                  </a:lnTo>
                  <a:lnTo>
                    <a:pt x="111086" y="16814"/>
                  </a:lnTo>
                  <a:lnTo>
                    <a:pt x="116014" y="21717"/>
                  </a:lnTo>
                  <a:lnTo>
                    <a:pt x="116014" y="80492"/>
                  </a:lnTo>
                  <a:lnTo>
                    <a:pt x="118196" y="91293"/>
                  </a:lnTo>
                  <a:lnTo>
                    <a:pt x="124145" y="100123"/>
                  </a:lnTo>
                  <a:lnTo>
                    <a:pt x="132966" y="106081"/>
                  </a:lnTo>
                  <a:lnTo>
                    <a:pt x="143764" y="108267"/>
                  </a:lnTo>
                  <a:lnTo>
                    <a:pt x="154546" y="106081"/>
                  </a:lnTo>
                  <a:lnTo>
                    <a:pt x="163360" y="100123"/>
                  </a:lnTo>
                  <a:lnTo>
                    <a:pt x="169306" y="91293"/>
                  </a:lnTo>
                  <a:lnTo>
                    <a:pt x="171488" y="80492"/>
                  </a:lnTo>
                  <a:lnTo>
                    <a:pt x="171488" y="21717"/>
                  </a:lnTo>
                  <a:lnTo>
                    <a:pt x="176377" y="16814"/>
                  </a:lnTo>
                  <a:lnTo>
                    <a:pt x="188417" y="16814"/>
                  </a:lnTo>
                  <a:lnTo>
                    <a:pt x="193344" y="21717"/>
                  </a:lnTo>
                  <a:lnTo>
                    <a:pt x="193344" y="336067"/>
                  </a:lnTo>
                  <a:lnTo>
                    <a:pt x="210146" y="336067"/>
                  </a:lnTo>
                  <a:lnTo>
                    <a:pt x="210146" y="27749"/>
                  </a:lnTo>
                  <a:lnTo>
                    <a:pt x="207962" y="16957"/>
                  </a:lnTo>
                  <a:lnTo>
                    <a:pt x="202007" y="8135"/>
                  </a:lnTo>
                  <a:lnTo>
                    <a:pt x="193178" y="2183"/>
                  </a:lnTo>
                  <a:lnTo>
                    <a:pt x="182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9770975" y="184362"/>
            <a:ext cx="551329" cy="229721"/>
            <a:chOff x="9194171" y="208944"/>
            <a:chExt cx="624840" cy="260350"/>
          </a:xfrm>
        </p:grpSpPr>
        <p:sp>
          <p:nvSpPr>
            <p:cNvPr id="91" name="object 91"/>
            <p:cNvSpPr/>
            <p:nvPr/>
          </p:nvSpPr>
          <p:spPr>
            <a:xfrm>
              <a:off x="9194165" y="336829"/>
              <a:ext cx="624840" cy="132715"/>
            </a:xfrm>
            <a:custGeom>
              <a:avLst/>
              <a:gdLst/>
              <a:ahLst/>
              <a:cxnLst/>
              <a:rect l="l" t="t" r="r" b="b"/>
              <a:pathLst>
                <a:path w="624840" h="132715">
                  <a:moveTo>
                    <a:pt x="118364" y="74218"/>
                  </a:moveTo>
                  <a:lnTo>
                    <a:pt x="113766" y="30607"/>
                  </a:lnTo>
                  <a:lnTo>
                    <a:pt x="113169" y="28232"/>
                  </a:lnTo>
                  <a:lnTo>
                    <a:pt x="82118" y="2387"/>
                  </a:lnTo>
                  <a:lnTo>
                    <a:pt x="80987" y="2171"/>
                  </a:lnTo>
                  <a:lnTo>
                    <a:pt x="80987" y="74218"/>
                  </a:lnTo>
                  <a:lnTo>
                    <a:pt x="80987" y="86258"/>
                  </a:lnTo>
                  <a:lnTo>
                    <a:pt x="78778" y="92456"/>
                  </a:lnTo>
                  <a:lnTo>
                    <a:pt x="69977" y="101587"/>
                  </a:lnTo>
                  <a:lnTo>
                    <a:pt x="63627" y="103860"/>
                  </a:lnTo>
                  <a:lnTo>
                    <a:pt x="53327" y="103860"/>
                  </a:lnTo>
                  <a:lnTo>
                    <a:pt x="37630" y="93497"/>
                  </a:lnTo>
                  <a:lnTo>
                    <a:pt x="37630" y="87503"/>
                  </a:lnTo>
                  <a:lnTo>
                    <a:pt x="71259" y="74218"/>
                  </a:lnTo>
                  <a:lnTo>
                    <a:pt x="80987" y="74218"/>
                  </a:lnTo>
                  <a:lnTo>
                    <a:pt x="80987" y="2171"/>
                  </a:lnTo>
                  <a:lnTo>
                    <a:pt x="75793" y="1168"/>
                  </a:lnTo>
                  <a:lnTo>
                    <a:pt x="68846" y="444"/>
                  </a:lnTo>
                  <a:lnTo>
                    <a:pt x="61302" y="203"/>
                  </a:lnTo>
                  <a:lnTo>
                    <a:pt x="53733" y="533"/>
                  </a:lnTo>
                  <a:lnTo>
                    <a:pt x="11696" y="16230"/>
                  </a:lnTo>
                  <a:lnTo>
                    <a:pt x="5981" y="21132"/>
                  </a:lnTo>
                  <a:lnTo>
                    <a:pt x="26670" y="43319"/>
                  </a:lnTo>
                  <a:lnTo>
                    <a:pt x="30480" y="39827"/>
                  </a:lnTo>
                  <a:lnTo>
                    <a:pt x="35090" y="36842"/>
                  </a:lnTo>
                  <a:lnTo>
                    <a:pt x="45885" y="31851"/>
                  </a:lnTo>
                  <a:lnTo>
                    <a:pt x="51498" y="30607"/>
                  </a:lnTo>
                  <a:lnTo>
                    <a:pt x="63627" y="30607"/>
                  </a:lnTo>
                  <a:lnTo>
                    <a:pt x="68935" y="32067"/>
                  </a:lnTo>
                  <a:lnTo>
                    <a:pt x="77571" y="37871"/>
                  </a:lnTo>
                  <a:lnTo>
                    <a:pt x="79730" y="42405"/>
                  </a:lnTo>
                  <a:lnTo>
                    <a:pt x="79730" y="50546"/>
                  </a:lnTo>
                  <a:lnTo>
                    <a:pt x="72961" y="50647"/>
                  </a:lnTo>
                  <a:lnTo>
                    <a:pt x="66103" y="50927"/>
                  </a:lnTo>
                  <a:lnTo>
                    <a:pt x="26289" y="58026"/>
                  </a:lnTo>
                  <a:lnTo>
                    <a:pt x="0" y="83439"/>
                  </a:lnTo>
                  <a:lnTo>
                    <a:pt x="101" y="100139"/>
                  </a:lnTo>
                  <a:lnTo>
                    <a:pt x="34963" y="130606"/>
                  </a:lnTo>
                  <a:lnTo>
                    <a:pt x="40119" y="131279"/>
                  </a:lnTo>
                  <a:lnTo>
                    <a:pt x="52578" y="131279"/>
                  </a:lnTo>
                  <a:lnTo>
                    <a:pt x="59524" y="129870"/>
                  </a:lnTo>
                  <a:lnTo>
                    <a:pt x="72301" y="124231"/>
                  </a:lnTo>
                  <a:lnTo>
                    <a:pt x="77076" y="120230"/>
                  </a:lnTo>
                  <a:lnTo>
                    <a:pt x="80238" y="115087"/>
                  </a:lnTo>
                  <a:lnTo>
                    <a:pt x="80987" y="115087"/>
                  </a:lnTo>
                  <a:lnTo>
                    <a:pt x="80987" y="128295"/>
                  </a:lnTo>
                  <a:lnTo>
                    <a:pt x="118364" y="128295"/>
                  </a:lnTo>
                  <a:lnTo>
                    <a:pt x="118364" y="115087"/>
                  </a:lnTo>
                  <a:lnTo>
                    <a:pt x="118364" y="103860"/>
                  </a:lnTo>
                  <a:lnTo>
                    <a:pt x="118364" y="74218"/>
                  </a:lnTo>
                  <a:close/>
                </a:path>
                <a:path w="624840" h="132715">
                  <a:moveTo>
                    <a:pt x="257416" y="66751"/>
                  </a:moveTo>
                  <a:lnTo>
                    <a:pt x="248145" y="28371"/>
                  </a:lnTo>
                  <a:lnTo>
                    <a:pt x="245491" y="23977"/>
                  </a:lnTo>
                  <a:lnTo>
                    <a:pt x="234518" y="12344"/>
                  </a:lnTo>
                  <a:lnTo>
                    <a:pt x="227965" y="7899"/>
                  </a:lnTo>
                  <a:lnTo>
                    <a:pt x="220319" y="4826"/>
                  </a:lnTo>
                  <a:lnTo>
                    <a:pt x="219824" y="4660"/>
                  </a:lnTo>
                  <a:lnTo>
                    <a:pt x="219824" y="52044"/>
                  </a:lnTo>
                  <a:lnTo>
                    <a:pt x="167246" y="52044"/>
                  </a:lnTo>
                  <a:lnTo>
                    <a:pt x="191414" y="28371"/>
                  </a:lnTo>
                  <a:lnTo>
                    <a:pt x="203542" y="28371"/>
                  </a:lnTo>
                  <a:lnTo>
                    <a:pt x="209638" y="30695"/>
                  </a:lnTo>
                  <a:lnTo>
                    <a:pt x="217792" y="40005"/>
                  </a:lnTo>
                  <a:lnTo>
                    <a:pt x="219811" y="45554"/>
                  </a:lnTo>
                  <a:lnTo>
                    <a:pt x="219824" y="52044"/>
                  </a:lnTo>
                  <a:lnTo>
                    <a:pt x="219824" y="4660"/>
                  </a:lnTo>
                  <a:lnTo>
                    <a:pt x="214452" y="2806"/>
                  </a:lnTo>
                  <a:lnTo>
                    <a:pt x="208292" y="1371"/>
                  </a:lnTo>
                  <a:lnTo>
                    <a:pt x="201866" y="495"/>
                  </a:lnTo>
                  <a:lnTo>
                    <a:pt x="195160" y="215"/>
                  </a:lnTo>
                  <a:lnTo>
                    <a:pt x="188175" y="508"/>
                  </a:lnTo>
                  <a:lnTo>
                    <a:pt x="141579" y="24003"/>
                  </a:lnTo>
                  <a:lnTo>
                    <a:pt x="128117" y="66751"/>
                  </a:lnTo>
                  <a:lnTo>
                    <a:pt x="128447" y="74383"/>
                  </a:lnTo>
                  <a:lnTo>
                    <a:pt x="154419" y="120789"/>
                  </a:lnTo>
                  <a:lnTo>
                    <a:pt x="196392" y="132283"/>
                  </a:lnTo>
                  <a:lnTo>
                    <a:pt x="205574" y="131851"/>
                  </a:lnTo>
                  <a:lnTo>
                    <a:pt x="242582" y="117106"/>
                  </a:lnTo>
                  <a:lnTo>
                    <a:pt x="252717" y="105867"/>
                  </a:lnTo>
                  <a:lnTo>
                    <a:pt x="244830" y="100888"/>
                  </a:lnTo>
                  <a:lnTo>
                    <a:pt x="224320" y="87934"/>
                  </a:lnTo>
                  <a:lnTo>
                    <a:pt x="221488" y="91744"/>
                  </a:lnTo>
                  <a:lnTo>
                    <a:pt x="217830" y="94869"/>
                  </a:lnTo>
                  <a:lnTo>
                    <a:pt x="208864" y="99682"/>
                  </a:lnTo>
                  <a:lnTo>
                    <a:pt x="203377" y="100888"/>
                  </a:lnTo>
                  <a:lnTo>
                    <a:pt x="193243" y="100888"/>
                  </a:lnTo>
                  <a:lnTo>
                    <a:pt x="167246" y="77457"/>
                  </a:lnTo>
                  <a:lnTo>
                    <a:pt x="257200" y="77457"/>
                  </a:lnTo>
                  <a:lnTo>
                    <a:pt x="257365" y="75971"/>
                  </a:lnTo>
                  <a:lnTo>
                    <a:pt x="257416" y="66751"/>
                  </a:lnTo>
                  <a:close/>
                </a:path>
                <a:path w="624840" h="132715">
                  <a:moveTo>
                    <a:pt x="467804" y="45732"/>
                  </a:moveTo>
                  <a:lnTo>
                    <a:pt x="449732" y="8394"/>
                  </a:lnTo>
                  <a:lnTo>
                    <a:pt x="431165" y="711"/>
                  </a:lnTo>
                  <a:lnTo>
                    <a:pt x="413385" y="711"/>
                  </a:lnTo>
                  <a:lnTo>
                    <a:pt x="405498" y="2616"/>
                  </a:lnTo>
                  <a:lnTo>
                    <a:pt x="392544" y="10261"/>
                  </a:lnTo>
                  <a:lnTo>
                    <a:pt x="387223" y="15405"/>
                  </a:lnTo>
                  <a:lnTo>
                    <a:pt x="383070" y="21882"/>
                  </a:lnTo>
                  <a:lnTo>
                    <a:pt x="379577" y="15074"/>
                  </a:lnTo>
                  <a:lnTo>
                    <a:pt x="374726" y="9842"/>
                  </a:lnTo>
                  <a:lnTo>
                    <a:pt x="362254" y="2540"/>
                  </a:lnTo>
                  <a:lnTo>
                    <a:pt x="354672" y="711"/>
                  </a:lnTo>
                  <a:lnTo>
                    <a:pt x="341033" y="711"/>
                  </a:lnTo>
                  <a:lnTo>
                    <a:pt x="308559" y="21386"/>
                  </a:lnTo>
                  <a:lnTo>
                    <a:pt x="308063" y="21386"/>
                  </a:lnTo>
                  <a:lnTo>
                    <a:pt x="308063" y="4203"/>
                  </a:lnTo>
                  <a:lnTo>
                    <a:pt x="268439" y="4203"/>
                  </a:lnTo>
                  <a:lnTo>
                    <a:pt x="268439" y="128295"/>
                  </a:lnTo>
                  <a:lnTo>
                    <a:pt x="309562" y="128295"/>
                  </a:lnTo>
                  <a:lnTo>
                    <a:pt x="309562" y="53530"/>
                  </a:lnTo>
                  <a:lnTo>
                    <a:pt x="311340" y="47231"/>
                  </a:lnTo>
                  <a:lnTo>
                    <a:pt x="318490" y="36931"/>
                  </a:lnTo>
                  <a:lnTo>
                    <a:pt x="323507" y="34353"/>
                  </a:lnTo>
                  <a:lnTo>
                    <a:pt x="336143" y="34353"/>
                  </a:lnTo>
                  <a:lnTo>
                    <a:pt x="340626" y="36423"/>
                  </a:lnTo>
                  <a:lnTo>
                    <a:pt x="346265" y="44729"/>
                  </a:lnTo>
                  <a:lnTo>
                    <a:pt x="347687" y="50380"/>
                  </a:lnTo>
                  <a:lnTo>
                    <a:pt x="347687" y="128295"/>
                  </a:lnTo>
                  <a:lnTo>
                    <a:pt x="388556" y="128295"/>
                  </a:lnTo>
                  <a:lnTo>
                    <a:pt x="388556" y="57772"/>
                  </a:lnTo>
                  <a:lnTo>
                    <a:pt x="388962" y="54406"/>
                  </a:lnTo>
                  <a:lnTo>
                    <a:pt x="405739" y="34353"/>
                  </a:lnTo>
                  <a:lnTo>
                    <a:pt x="412889" y="34353"/>
                  </a:lnTo>
                  <a:lnTo>
                    <a:pt x="426923" y="57023"/>
                  </a:lnTo>
                  <a:lnTo>
                    <a:pt x="426923" y="128295"/>
                  </a:lnTo>
                  <a:lnTo>
                    <a:pt x="467804" y="128295"/>
                  </a:lnTo>
                  <a:lnTo>
                    <a:pt x="467804" y="45732"/>
                  </a:lnTo>
                  <a:close/>
                </a:path>
                <a:path w="624840" h="132715">
                  <a:moveTo>
                    <a:pt x="624611" y="12623"/>
                  </a:moveTo>
                  <a:lnTo>
                    <a:pt x="622757" y="6146"/>
                  </a:lnTo>
                  <a:lnTo>
                    <a:pt x="619328" y="0"/>
                  </a:lnTo>
                  <a:lnTo>
                    <a:pt x="615950" y="5270"/>
                  </a:lnTo>
                  <a:lnTo>
                    <a:pt x="611809" y="10350"/>
                  </a:lnTo>
                  <a:lnTo>
                    <a:pt x="606933" y="15227"/>
                  </a:lnTo>
                  <a:lnTo>
                    <a:pt x="601357" y="19862"/>
                  </a:lnTo>
                  <a:lnTo>
                    <a:pt x="593077" y="35077"/>
                  </a:lnTo>
                  <a:lnTo>
                    <a:pt x="570547" y="50050"/>
                  </a:lnTo>
                  <a:lnTo>
                    <a:pt x="535482" y="61442"/>
                  </a:lnTo>
                  <a:lnTo>
                    <a:pt x="489610" y="65989"/>
                  </a:lnTo>
                  <a:lnTo>
                    <a:pt x="489610" y="89204"/>
                  </a:lnTo>
                  <a:lnTo>
                    <a:pt x="542150" y="83705"/>
                  </a:lnTo>
                  <a:lnTo>
                    <a:pt x="585063" y="68732"/>
                  </a:lnTo>
                  <a:lnTo>
                    <a:pt x="613994" y="46532"/>
                  </a:lnTo>
                  <a:lnTo>
                    <a:pt x="624611" y="19342"/>
                  </a:lnTo>
                  <a:lnTo>
                    <a:pt x="624611" y="12623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2" name="object 92"/>
            <p:cNvSpPr/>
            <p:nvPr/>
          </p:nvSpPr>
          <p:spPr>
            <a:xfrm>
              <a:off x="9587649" y="247636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202933" y="29603"/>
                  </a:moveTo>
                  <a:lnTo>
                    <a:pt x="155663" y="7150"/>
                  </a:lnTo>
                  <a:lnTo>
                    <a:pt x="96126" y="0"/>
                  </a:lnTo>
                  <a:lnTo>
                    <a:pt x="68681" y="1435"/>
                  </a:lnTo>
                  <a:lnTo>
                    <a:pt x="43129" y="5588"/>
                  </a:lnTo>
                  <a:lnTo>
                    <a:pt x="20053" y="12128"/>
                  </a:lnTo>
                  <a:lnTo>
                    <a:pt x="0" y="20802"/>
                  </a:lnTo>
                  <a:lnTo>
                    <a:pt x="26314" y="34556"/>
                  </a:lnTo>
                  <a:lnTo>
                    <a:pt x="42113" y="29692"/>
                  </a:lnTo>
                  <a:lnTo>
                    <a:pt x="59258" y="26136"/>
                  </a:lnTo>
                  <a:lnTo>
                    <a:pt x="77381" y="23952"/>
                  </a:lnTo>
                  <a:lnTo>
                    <a:pt x="96126" y="23202"/>
                  </a:lnTo>
                  <a:lnTo>
                    <a:pt x="126707" y="25146"/>
                  </a:lnTo>
                  <a:lnTo>
                    <a:pt x="153085" y="30403"/>
                  </a:lnTo>
                  <a:lnTo>
                    <a:pt x="174828" y="38112"/>
                  </a:lnTo>
                  <a:lnTo>
                    <a:pt x="191465" y="47383"/>
                  </a:lnTo>
                  <a:lnTo>
                    <a:pt x="198158" y="42164"/>
                  </a:lnTo>
                  <a:lnTo>
                    <a:pt x="202933" y="36372"/>
                  </a:lnTo>
                  <a:lnTo>
                    <a:pt x="202933" y="29603"/>
                  </a:lnTo>
                  <a:close/>
                </a:path>
                <a:path w="231140" h="140335">
                  <a:moveTo>
                    <a:pt x="231127" y="63144"/>
                  </a:moveTo>
                  <a:lnTo>
                    <a:pt x="229260" y="56654"/>
                  </a:lnTo>
                  <a:lnTo>
                    <a:pt x="225844" y="50507"/>
                  </a:lnTo>
                  <a:lnTo>
                    <a:pt x="222465" y="55778"/>
                  </a:lnTo>
                  <a:lnTo>
                    <a:pt x="218325" y="60858"/>
                  </a:lnTo>
                  <a:lnTo>
                    <a:pt x="213448" y="65735"/>
                  </a:lnTo>
                  <a:lnTo>
                    <a:pt x="207873" y="70370"/>
                  </a:lnTo>
                  <a:lnTo>
                    <a:pt x="199593" y="85585"/>
                  </a:lnTo>
                  <a:lnTo>
                    <a:pt x="177063" y="100558"/>
                  </a:lnTo>
                  <a:lnTo>
                    <a:pt x="141998" y="111963"/>
                  </a:lnTo>
                  <a:lnTo>
                    <a:pt x="96126" y="116509"/>
                  </a:lnTo>
                  <a:lnTo>
                    <a:pt x="96126" y="139712"/>
                  </a:lnTo>
                  <a:lnTo>
                    <a:pt x="148666" y="134213"/>
                  </a:lnTo>
                  <a:lnTo>
                    <a:pt x="191579" y="119240"/>
                  </a:lnTo>
                  <a:lnTo>
                    <a:pt x="220510" y="97040"/>
                  </a:lnTo>
                  <a:lnTo>
                    <a:pt x="231127" y="69850"/>
                  </a:lnTo>
                  <a:lnTo>
                    <a:pt x="231127" y="63144"/>
                  </a:lnTo>
                  <a:close/>
                </a:path>
              </a:pathLst>
            </a:custGeom>
            <a:solidFill>
              <a:srgbClr val="1863A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3" name="object 93"/>
            <p:cNvSpPr/>
            <p:nvPr/>
          </p:nvSpPr>
          <p:spPr>
            <a:xfrm>
              <a:off x="9587652" y="286296"/>
              <a:ext cx="181610" cy="34925"/>
            </a:xfrm>
            <a:custGeom>
              <a:avLst/>
              <a:gdLst/>
              <a:ahLst/>
              <a:cxnLst/>
              <a:rect l="l" t="t" r="r" b="b"/>
              <a:pathLst>
                <a:path w="181609" h="34925">
                  <a:moveTo>
                    <a:pt x="96126" y="0"/>
                  </a:moveTo>
                  <a:lnTo>
                    <a:pt x="68678" y="1446"/>
                  </a:lnTo>
                  <a:lnTo>
                    <a:pt x="43133" y="5592"/>
                  </a:lnTo>
                  <a:lnTo>
                    <a:pt x="20054" y="12146"/>
                  </a:lnTo>
                  <a:lnTo>
                    <a:pt x="0" y="20815"/>
                  </a:lnTo>
                  <a:lnTo>
                    <a:pt x="26314" y="34569"/>
                  </a:lnTo>
                  <a:lnTo>
                    <a:pt x="42115" y="29714"/>
                  </a:lnTo>
                  <a:lnTo>
                    <a:pt x="59258" y="26154"/>
                  </a:lnTo>
                  <a:lnTo>
                    <a:pt x="77381" y="23962"/>
                  </a:lnTo>
                  <a:lnTo>
                    <a:pt x="96126" y="23215"/>
                  </a:lnTo>
                  <a:lnTo>
                    <a:pt x="109676" y="23591"/>
                  </a:lnTo>
                  <a:lnTo>
                    <a:pt x="122497" y="24669"/>
                  </a:lnTo>
                  <a:lnTo>
                    <a:pt x="134566" y="26376"/>
                  </a:lnTo>
                  <a:lnTo>
                    <a:pt x="145859" y="28638"/>
                  </a:lnTo>
                  <a:lnTo>
                    <a:pt x="153815" y="26558"/>
                  </a:lnTo>
                  <a:lnTo>
                    <a:pt x="161428" y="24168"/>
                  </a:lnTo>
                  <a:lnTo>
                    <a:pt x="168656" y="21473"/>
                  </a:lnTo>
                  <a:lnTo>
                    <a:pt x="179171" y="16624"/>
                  </a:lnTo>
                  <a:lnTo>
                    <a:pt x="181000" y="15595"/>
                  </a:lnTo>
                  <a:lnTo>
                    <a:pt x="162475" y="9054"/>
                  </a:lnTo>
                  <a:lnTo>
                    <a:pt x="141930" y="4149"/>
                  </a:lnTo>
                  <a:lnTo>
                    <a:pt x="119701" y="1068"/>
                  </a:lnTo>
                  <a:lnTo>
                    <a:pt x="96126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4" name="object 94"/>
            <p:cNvSpPr/>
            <p:nvPr/>
          </p:nvSpPr>
          <p:spPr>
            <a:xfrm>
              <a:off x="9587651" y="208944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96126" y="0"/>
                  </a:moveTo>
                  <a:lnTo>
                    <a:pt x="68680" y="1443"/>
                  </a:lnTo>
                  <a:lnTo>
                    <a:pt x="43138" y="5581"/>
                  </a:lnTo>
                  <a:lnTo>
                    <a:pt x="20059" y="12130"/>
                  </a:lnTo>
                  <a:lnTo>
                    <a:pt x="0" y="20802"/>
                  </a:lnTo>
                  <a:lnTo>
                    <a:pt x="26314" y="34556"/>
                  </a:lnTo>
                  <a:lnTo>
                    <a:pt x="42115" y="29701"/>
                  </a:lnTo>
                  <a:lnTo>
                    <a:pt x="59258" y="26141"/>
                  </a:lnTo>
                  <a:lnTo>
                    <a:pt x="77381" y="23950"/>
                  </a:lnTo>
                  <a:lnTo>
                    <a:pt x="96126" y="23202"/>
                  </a:lnTo>
                  <a:lnTo>
                    <a:pt x="142380" y="27816"/>
                  </a:lnTo>
                  <a:lnTo>
                    <a:pt x="177607" y="39392"/>
                  </a:lnTo>
                  <a:lnTo>
                    <a:pt x="200041" y="54535"/>
                  </a:lnTo>
                  <a:lnTo>
                    <a:pt x="207911" y="69850"/>
                  </a:lnTo>
                  <a:lnTo>
                    <a:pt x="200041" y="85164"/>
                  </a:lnTo>
                  <a:lnTo>
                    <a:pt x="177607" y="100307"/>
                  </a:lnTo>
                  <a:lnTo>
                    <a:pt x="142380" y="111883"/>
                  </a:lnTo>
                  <a:lnTo>
                    <a:pt x="96126" y="116497"/>
                  </a:lnTo>
                  <a:lnTo>
                    <a:pt x="96126" y="139712"/>
                  </a:lnTo>
                  <a:lnTo>
                    <a:pt x="148670" y="134222"/>
                  </a:lnTo>
                  <a:lnTo>
                    <a:pt x="191582" y="119249"/>
                  </a:lnTo>
                  <a:lnTo>
                    <a:pt x="220516" y="97043"/>
                  </a:lnTo>
                  <a:lnTo>
                    <a:pt x="231127" y="69850"/>
                  </a:lnTo>
                  <a:lnTo>
                    <a:pt x="220516" y="42658"/>
                  </a:lnTo>
                  <a:lnTo>
                    <a:pt x="191582" y="20456"/>
                  </a:lnTo>
                  <a:lnTo>
                    <a:pt x="148670" y="5488"/>
                  </a:lnTo>
                  <a:lnTo>
                    <a:pt x="96126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2061165" y="1299680"/>
            <a:ext cx="202826" cy="317126"/>
            <a:chOff x="456387" y="1472970"/>
            <a:chExt cx="229870" cy="359410"/>
          </a:xfrm>
        </p:grpSpPr>
        <p:sp>
          <p:nvSpPr>
            <p:cNvPr id="96" name="object 96"/>
            <p:cNvSpPr/>
            <p:nvPr/>
          </p:nvSpPr>
          <p:spPr>
            <a:xfrm>
              <a:off x="479774" y="1515922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7" name="object 97"/>
            <p:cNvSpPr/>
            <p:nvPr/>
          </p:nvSpPr>
          <p:spPr>
            <a:xfrm>
              <a:off x="479770" y="1496363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8" name="object 98"/>
            <p:cNvSpPr/>
            <p:nvPr/>
          </p:nvSpPr>
          <p:spPr>
            <a:xfrm>
              <a:off x="456387" y="147297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90">
                  <a:moveTo>
                    <a:pt x="23380" y="0"/>
                  </a:moveTo>
                  <a:lnTo>
                    <a:pt x="14278" y="1838"/>
                  </a:lnTo>
                  <a:lnTo>
                    <a:pt x="6846" y="6853"/>
                  </a:lnTo>
                  <a:lnTo>
                    <a:pt x="1836" y="14289"/>
                  </a:lnTo>
                  <a:lnTo>
                    <a:pt x="0" y="23393"/>
                  </a:lnTo>
                  <a:lnTo>
                    <a:pt x="1836" y="32495"/>
                  </a:lnTo>
                  <a:lnTo>
                    <a:pt x="6846" y="39927"/>
                  </a:lnTo>
                  <a:lnTo>
                    <a:pt x="14278" y="44937"/>
                  </a:lnTo>
                  <a:lnTo>
                    <a:pt x="23380" y="46774"/>
                  </a:lnTo>
                  <a:lnTo>
                    <a:pt x="32484" y="44937"/>
                  </a:lnTo>
                  <a:lnTo>
                    <a:pt x="39920" y="39927"/>
                  </a:lnTo>
                  <a:lnTo>
                    <a:pt x="44935" y="32495"/>
                  </a:lnTo>
                  <a:lnTo>
                    <a:pt x="46774" y="23393"/>
                  </a:lnTo>
                  <a:lnTo>
                    <a:pt x="44935" y="14289"/>
                  </a:lnTo>
                  <a:lnTo>
                    <a:pt x="39920" y="6853"/>
                  </a:lnTo>
                  <a:lnTo>
                    <a:pt x="32484" y="1838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2061165" y="1981372"/>
            <a:ext cx="202826" cy="317126"/>
            <a:chOff x="456387" y="2245555"/>
            <a:chExt cx="229870" cy="359410"/>
          </a:xfrm>
        </p:grpSpPr>
        <p:sp>
          <p:nvSpPr>
            <p:cNvPr id="100" name="object 100"/>
            <p:cNvSpPr/>
            <p:nvPr/>
          </p:nvSpPr>
          <p:spPr>
            <a:xfrm>
              <a:off x="479774" y="2288508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9770" y="2268948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56387" y="2245555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80" y="0"/>
                  </a:moveTo>
                  <a:lnTo>
                    <a:pt x="14278" y="1838"/>
                  </a:lnTo>
                  <a:lnTo>
                    <a:pt x="6846" y="6853"/>
                  </a:lnTo>
                  <a:lnTo>
                    <a:pt x="1836" y="14289"/>
                  </a:lnTo>
                  <a:lnTo>
                    <a:pt x="0" y="23393"/>
                  </a:lnTo>
                  <a:lnTo>
                    <a:pt x="1836" y="32495"/>
                  </a:lnTo>
                  <a:lnTo>
                    <a:pt x="6846" y="39927"/>
                  </a:lnTo>
                  <a:lnTo>
                    <a:pt x="14278" y="44937"/>
                  </a:lnTo>
                  <a:lnTo>
                    <a:pt x="23380" y="46774"/>
                  </a:lnTo>
                  <a:lnTo>
                    <a:pt x="32484" y="44937"/>
                  </a:lnTo>
                  <a:lnTo>
                    <a:pt x="39920" y="39927"/>
                  </a:lnTo>
                  <a:lnTo>
                    <a:pt x="44935" y="32495"/>
                  </a:lnTo>
                  <a:lnTo>
                    <a:pt x="46774" y="23393"/>
                  </a:lnTo>
                  <a:lnTo>
                    <a:pt x="44935" y="14289"/>
                  </a:lnTo>
                  <a:lnTo>
                    <a:pt x="39920" y="6853"/>
                  </a:lnTo>
                  <a:lnTo>
                    <a:pt x="32484" y="1838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2061165" y="2828123"/>
            <a:ext cx="202826" cy="317126"/>
            <a:chOff x="456387" y="3205206"/>
            <a:chExt cx="229870" cy="359410"/>
          </a:xfrm>
        </p:grpSpPr>
        <p:sp>
          <p:nvSpPr>
            <p:cNvPr id="104" name="object 104"/>
            <p:cNvSpPr/>
            <p:nvPr/>
          </p:nvSpPr>
          <p:spPr>
            <a:xfrm>
              <a:off x="479774" y="3248145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79770" y="3228587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56387" y="3205206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80" y="0"/>
                  </a:moveTo>
                  <a:lnTo>
                    <a:pt x="14278" y="1836"/>
                  </a:lnTo>
                  <a:lnTo>
                    <a:pt x="6846" y="6846"/>
                  </a:lnTo>
                  <a:lnTo>
                    <a:pt x="1836" y="14278"/>
                  </a:lnTo>
                  <a:lnTo>
                    <a:pt x="0" y="23380"/>
                  </a:lnTo>
                  <a:lnTo>
                    <a:pt x="1836" y="32484"/>
                  </a:lnTo>
                  <a:lnTo>
                    <a:pt x="6846" y="39920"/>
                  </a:lnTo>
                  <a:lnTo>
                    <a:pt x="14278" y="44935"/>
                  </a:lnTo>
                  <a:lnTo>
                    <a:pt x="23380" y="46774"/>
                  </a:lnTo>
                  <a:lnTo>
                    <a:pt x="32484" y="44935"/>
                  </a:lnTo>
                  <a:lnTo>
                    <a:pt x="39920" y="39920"/>
                  </a:lnTo>
                  <a:lnTo>
                    <a:pt x="44935" y="32484"/>
                  </a:lnTo>
                  <a:lnTo>
                    <a:pt x="46774" y="23380"/>
                  </a:lnTo>
                  <a:lnTo>
                    <a:pt x="44935" y="14278"/>
                  </a:lnTo>
                  <a:lnTo>
                    <a:pt x="39920" y="6846"/>
                  </a:lnTo>
                  <a:lnTo>
                    <a:pt x="32484" y="1836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2061165" y="3640659"/>
            <a:ext cx="202826" cy="317126"/>
            <a:chOff x="456387" y="4126080"/>
            <a:chExt cx="229870" cy="359410"/>
          </a:xfrm>
        </p:grpSpPr>
        <p:sp>
          <p:nvSpPr>
            <p:cNvPr id="108" name="object 108"/>
            <p:cNvSpPr/>
            <p:nvPr/>
          </p:nvSpPr>
          <p:spPr>
            <a:xfrm>
              <a:off x="479774" y="4169020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489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489" y="152717"/>
                  </a:lnTo>
                  <a:lnTo>
                    <a:pt x="144170" y="76365"/>
                  </a:lnTo>
                  <a:lnTo>
                    <a:pt x="206489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79770" y="4149461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56387" y="412608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80" y="0"/>
                  </a:moveTo>
                  <a:lnTo>
                    <a:pt x="14278" y="1836"/>
                  </a:lnTo>
                  <a:lnTo>
                    <a:pt x="6846" y="6846"/>
                  </a:lnTo>
                  <a:lnTo>
                    <a:pt x="1836" y="14278"/>
                  </a:lnTo>
                  <a:lnTo>
                    <a:pt x="0" y="23380"/>
                  </a:lnTo>
                  <a:lnTo>
                    <a:pt x="1836" y="32484"/>
                  </a:lnTo>
                  <a:lnTo>
                    <a:pt x="6846" y="39920"/>
                  </a:lnTo>
                  <a:lnTo>
                    <a:pt x="14278" y="44935"/>
                  </a:lnTo>
                  <a:lnTo>
                    <a:pt x="23380" y="46774"/>
                  </a:lnTo>
                  <a:lnTo>
                    <a:pt x="32484" y="44935"/>
                  </a:lnTo>
                  <a:lnTo>
                    <a:pt x="39920" y="39920"/>
                  </a:lnTo>
                  <a:lnTo>
                    <a:pt x="44935" y="32484"/>
                  </a:lnTo>
                  <a:lnTo>
                    <a:pt x="46774" y="23380"/>
                  </a:lnTo>
                  <a:lnTo>
                    <a:pt x="44935" y="14278"/>
                  </a:lnTo>
                  <a:lnTo>
                    <a:pt x="39920" y="6846"/>
                  </a:lnTo>
                  <a:lnTo>
                    <a:pt x="32484" y="1836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5349784" y="4425433"/>
            <a:ext cx="661147" cy="595032"/>
            <a:chOff x="4183489" y="5015491"/>
            <a:chExt cx="749300" cy="674370"/>
          </a:xfrm>
        </p:grpSpPr>
        <p:sp>
          <p:nvSpPr>
            <p:cNvPr id="112" name="object 112"/>
            <p:cNvSpPr/>
            <p:nvPr/>
          </p:nvSpPr>
          <p:spPr>
            <a:xfrm>
              <a:off x="4453943" y="5578288"/>
              <a:ext cx="208279" cy="100330"/>
            </a:xfrm>
            <a:custGeom>
              <a:avLst/>
              <a:gdLst/>
              <a:ahLst/>
              <a:cxnLst/>
              <a:rect l="l" t="t" r="r" b="b"/>
              <a:pathLst>
                <a:path w="208279" h="100329">
                  <a:moveTo>
                    <a:pt x="196786" y="0"/>
                  </a:moveTo>
                  <a:lnTo>
                    <a:pt x="11328" y="0"/>
                  </a:lnTo>
                  <a:lnTo>
                    <a:pt x="0" y="99860"/>
                  </a:lnTo>
                  <a:lnTo>
                    <a:pt x="208089" y="99860"/>
                  </a:lnTo>
                  <a:lnTo>
                    <a:pt x="196786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183481" y="5511698"/>
              <a:ext cx="749300" cy="178435"/>
            </a:xfrm>
            <a:custGeom>
              <a:avLst/>
              <a:gdLst/>
              <a:ahLst/>
              <a:cxnLst/>
              <a:rect l="l" t="t" r="r" b="b"/>
              <a:pathLst>
                <a:path w="749300" h="178435">
                  <a:moveTo>
                    <a:pt x="520141" y="171424"/>
                  </a:moveTo>
                  <a:lnTo>
                    <a:pt x="519493" y="169710"/>
                  </a:lnTo>
                  <a:lnTo>
                    <a:pt x="516915" y="167106"/>
                  </a:lnTo>
                  <a:lnTo>
                    <a:pt x="515175" y="166446"/>
                  </a:lnTo>
                  <a:lnTo>
                    <a:pt x="233807" y="166446"/>
                  </a:lnTo>
                  <a:lnTo>
                    <a:pt x="232079" y="167106"/>
                  </a:lnTo>
                  <a:lnTo>
                    <a:pt x="229514" y="169710"/>
                  </a:lnTo>
                  <a:lnTo>
                    <a:pt x="228866" y="171424"/>
                  </a:lnTo>
                  <a:lnTo>
                    <a:pt x="228866" y="178092"/>
                  </a:lnTo>
                  <a:lnTo>
                    <a:pt x="520141" y="178092"/>
                  </a:lnTo>
                  <a:lnTo>
                    <a:pt x="520141" y="171424"/>
                  </a:lnTo>
                  <a:close/>
                </a:path>
                <a:path w="749300" h="178435">
                  <a:moveTo>
                    <a:pt x="749007" y="0"/>
                  </a:moveTo>
                  <a:lnTo>
                    <a:pt x="0" y="0"/>
                  </a:lnTo>
                  <a:lnTo>
                    <a:pt x="0" y="54203"/>
                  </a:lnTo>
                  <a:lnTo>
                    <a:pt x="1638" y="58483"/>
                  </a:lnTo>
                  <a:lnTo>
                    <a:pt x="8140" y="64960"/>
                  </a:lnTo>
                  <a:lnTo>
                    <a:pt x="12382" y="66598"/>
                  </a:lnTo>
                  <a:lnTo>
                    <a:pt x="736625" y="66598"/>
                  </a:lnTo>
                  <a:lnTo>
                    <a:pt x="740867" y="64960"/>
                  </a:lnTo>
                  <a:lnTo>
                    <a:pt x="747382" y="58483"/>
                  </a:lnTo>
                  <a:lnTo>
                    <a:pt x="749007" y="54203"/>
                  </a:lnTo>
                  <a:lnTo>
                    <a:pt x="749007" y="49949"/>
                  </a:lnTo>
                  <a:lnTo>
                    <a:pt x="749007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183489" y="5015491"/>
              <a:ext cx="749300" cy="496570"/>
            </a:xfrm>
            <a:custGeom>
              <a:avLst/>
              <a:gdLst/>
              <a:ahLst/>
              <a:cxnLst/>
              <a:rect l="l" t="t" r="r" b="b"/>
              <a:pathLst>
                <a:path w="749300" h="496570">
                  <a:moveTo>
                    <a:pt x="736625" y="0"/>
                  </a:moveTo>
                  <a:lnTo>
                    <a:pt x="12382" y="0"/>
                  </a:lnTo>
                  <a:lnTo>
                    <a:pt x="8140" y="1625"/>
                  </a:lnTo>
                  <a:lnTo>
                    <a:pt x="1638" y="8128"/>
                  </a:lnTo>
                  <a:lnTo>
                    <a:pt x="0" y="12369"/>
                  </a:lnTo>
                  <a:lnTo>
                    <a:pt x="0" y="496214"/>
                  </a:lnTo>
                  <a:lnTo>
                    <a:pt x="749007" y="496214"/>
                  </a:lnTo>
                  <a:lnTo>
                    <a:pt x="749007" y="16649"/>
                  </a:lnTo>
                  <a:lnTo>
                    <a:pt x="749007" y="12369"/>
                  </a:lnTo>
                  <a:lnTo>
                    <a:pt x="747382" y="8128"/>
                  </a:lnTo>
                  <a:lnTo>
                    <a:pt x="740867" y="1625"/>
                  </a:lnTo>
                  <a:lnTo>
                    <a:pt x="736625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220959" y="5052948"/>
              <a:ext cx="674370" cy="421640"/>
            </a:xfrm>
            <a:custGeom>
              <a:avLst/>
              <a:gdLst/>
              <a:ahLst/>
              <a:cxnLst/>
              <a:rect l="l" t="t" r="r" b="b"/>
              <a:pathLst>
                <a:path w="674370" h="421639">
                  <a:moveTo>
                    <a:pt x="674090" y="0"/>
                  </a:moveTo>
                  <a:lnTo>
                    <a:pt x="0" y="0"/>
                  </a:lnTo>
                  <a:lnTo>
                    <a:pt x="0" y="421258"/>
                  </a:lnTo>
                  <a:lnTo>
                    <a:pt x="674090" y="421258"/>
                  </a:lnTo>
                  <a:lnTo>
                    <a:pt x="67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6" name="object 1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8812" y="5183695"/>
              <a:ext cx="481977" cy="25104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750803" y="5156276"/>
              <a:ext cx="48260" cy="278765"/>
            </a:xfrm>
            <a:custGeom>
              <a:avLst/>
              <a:gdLst/>
              <a:ahLst/>
              <a:cxnLst/>
              <a:rect l="l" t="t" r="r" b="b"/>
              <a:pathLst>
                <a:path w="48260" h="278764">
                  <a:moveTo>
                    <a:pt x="48221" y="0"/>
                  </a:moveTo>
                  <a:lnTo>
                    <a:pt x="0" y="0"/>
                  </a:lnTo>
                  <a:lnTo>
                    <a:pt x="0" y="278460"/>
                  </a:lnTo>
                  <a:lnTo>
                    <a:pt x="48221" y="278460"/>
                  </a:lnTo>
                  <a:lnTo>
                    <a:pt x="48221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799025" y="5220614"/>
              <a:ext cx="48260" cy="214629"/>
            </a:xfrm>
            <a:custGeom>
              <a:avLst/>
              <a:gdLst/>
              <a:ahLst/>
              <a:cxnLst/>
              <a:rect l="l" t="t" r="r" b="b"/>
              <a:pathLst>
                <a:path w="48260" h="214629">
                  <a:moveTo>
                    <a:pt x="48183" y="0"/>
                  </a:moveTo>
                  <a:lnTo>
                    <a:pt x="0" y="0"/>
                  </a:lnTo>
                  <a:lnTo>
                    <a:pt x="0" y="214109"/>
                  </a:lnTo>
                  <a:lnTo>
                    <a:pt x="48183" y="214109"/>
                  </a:lnTo>
                  <a:lnTo>
                    <a:pt x="48183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09808" y="510228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26250" y="0"/>
                  </a:moveTo>
                  <a:lnTo>
                    <a:pt x="0" y="0"/>
                  </a:lnTo>
                  <a:lnTo>
                    <a:pt x="0" y="26263"/>
                  </a:lnTo>
                  <a:lnTo>
                    <a:pt x="26250" y="2626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549178" y="5102288"/>
              <a:ext cx="179070" cy="26670"/>
            </a:xfrm>
            <a:custGeom>
              <a:avLst/>
              <a:gdLst/>
              <a:ahLst/>
              <a:cxnLst/>
              <a:rect l="l" t="t" r="r" b="b"/>
              <a:pathLst>
                <a:path w="179070" h="26670">
                  <a:moveTo>
                    <a:pt x="59143" y="13106"/>
                  </a:moveTo>
                  <a:lnTo>
                    <a:pt x="0" y="13106"/>
                  </a:lnTo>
                  <a:lnTo>
                    <a:pt x="0" y="26250"/>
                  </a:lnTo>
                  <a:lnTo>
                    <a:pt x="59143" y="26250"/>
                  </a:lnTo>
                  <a:lnTo>
                    <a:pt x="59143" y="13106"/>
                  </a:lnTo>
                  <a:close/>
                </a:path>
                <a:path w="179070" h="26670">
                  <a:moveTo>
                    <a:pt x="106324" y="0"/>
                  </a:moveTo>
                  <a:lnTo>
                    <a:pt x="80060" y="0"/>
                  </a:lnTo>
                  <a:lnTo>
                    <a:pt x="80060" y="26263"/>
                  </a:lnTo>
                  <a:lnTo>
                    <a:pt x="106324" y="26263"/>
                  </a:lnTo>
                  <a:lnTo>
                    <a:pt x="106324" y="0"/>
                  </a:lnTo>
                  <a:close/>
                </a:path>
                <a:path w="179070" h="26670">
                  <a:moveTo>
                    <a:pt x="178587" y="13106"/>
                  </a:moveTo>
                  <a:lnTo>
                    <a:pt x="119456" y="13106"/>
                  </a:lnTo>
                  <a:lnTo>
                    <a:pt x="119456" y="26250"/>
                  </a:lnTo>
                  <a:lnTo>
                    <a:pt x="178587" y="26250"/>
                  </a:lnTo>
                  <a:lnTo>
                    <a:pt x="178587" y="13106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748682" y="510228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26263" y="0"/>
                  </a:moveTo>
                  <a:lnTo>
                    <a:pt x="0" y="0"/>
                  </a:lnTo>
                  <a:lnTo>
                    <a:pt x="0" y="26263"/>
                  </a:lnTo>
                  <a:lnTo>
                    <a:pt x="26263" y="26263"/>
                  </a:lnTo>
                  <a:lnTo>
                    <a:pt x="26263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788065" y="5115394"/>
              <a:ext cx="59690" cy="13335"/>
            </a:xfrm>
            <a:custGeom>
              <a:avLst/>
              <a:gdLst/>
              <a:ahLst/>
              <a:cxnLst/>
              <a:rect l="l" t="t" r="r" b="b"/>
              <a:pathLst>
                <a:path w="59689" h="13335">
                  <a:moveTo>
                    <a:pt x="59143" y="0"/>
                  </a:moveTo>
                  <a:lnTo>
                    <a:pt x="0" y="0"/>
                  </a:lnTo>
                  <a:lnTo>
                    <a:pt x="0" y="13144"/>
                  </a:lnTo>
                  <a:lnTo>
                    <a:pt x="59143" y="13144"/>
                  </a:lnTo>
                  <a:lnTo>
                    <a:pt x="59143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3" name="object 1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8800" y="5080355"/>
              <a:ext cx="192817" cy="100713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7829111" y="5624605"/>
            <a:ext cx="596153" cy="536201"/>
            <a:chOff x="6993393" y="6374552"/>
            <a:chExt cx="675640" cy="607695"/>
          </a:xfrm>
        </p:grpSpPr>
        <p:pic>
          <p:nvPicPr>
            <p:cNvPr id="125" name="object 1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8668" y="6520501"/>
              <a:ext cx="498944" cy="273683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7147016" y="6686793"/>
              <a:ext cx="161290" cy="295910"/>
            </a:xfrm>
            <a:custGeom>
              <a:avLst/>
              <a:gdLst/>
              <a:ahLst/>
              <a:cxnLst/>
              <a:rect l="l" t="t" r="r" b="b"/>
              <a:pathLst>
                <a:path w="161290" h="295909">
                  <a:moveTo>
                    <a:pt x="0" y="0"/>
                  </a:moveTo>
                  <a:lnTo>
                    <a:pt x="0" y="188010"/>
                  </a:lnTo>
                  <a:lnTo>
                    <a:pt x="161137" y="295427"/>
                  </a:lnTo>
                  <a:lnTo>
                    <a:pt x="161137" y="107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308141" y="6686793"/>
              <a:ext cx="161290" cy="295910"/>
            </a:xfrm>
            <a:custGeom>
              <a:avLst/>
              <a:gdLst/>
              <a:ahLst/>
              <a:cxnLst/>
              <a:rect l="l" t="t" r="r" b="b"/>
              <a:pathLst>
                <a:path w="161290" h="295909">
                  <a:moveTo>
                    <a:pt x="161112" y="0"/>
                  </a:moveTo>
                  <a:lnTo>
                    <a:pt x="0" y="107391"/>
                  </a:lnTo>
                  <a:lnTo>
                    <a:pt x="0" y="295427"/>
                  </a:lnTo>
                  <a:lnTo>
                    <a:pt x="161112" y="188010"/>
                  </a:lnTo>
                  <a:lnTo>
                    <a:pt x="161112" y="0"/>
                  </a:lnTo>
                  <a:close/>
                </a:path>
              </a:pathLst>
            </a:custGeom>
            <a:solidFill>
              <a:srgbClr val="469BC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308141" y="6686793"/>
              <a:ext cx="161290" cy="260985"/>
            </a:xfrm>
            <a:custGeom>
              <a:avLst/>
              <a:gdLst/>
              <a:ahLst/>
              <a:cxnLst/>
              <a:rect l="l" t="t" r="r" b="b"/>
              <a:pathLst>
                <a:path w="161290" h="260984">
                  <a:moveTo>
                    <a:pt x="161112" y="0"/>
                  </a:moveTo>
                  <a:lnTo>
                    <a:pt x="0" y="107391"/>
                  </a:lnTo>
                  <a:lnTo>
                    <a:pt x="51828" y="260883"/>
                  </a:lnTo>
                  <a:lnTo>
                    <a:pt x="161112" y="188010"/>
                  </a:lnTo>
                  <a:lnTo>
                    <a:pt x="161112" y="0"/>
                  </a:lnTo>
                  <a:close/>
                </a:path>
              </a:pathLst>
            </a:custGeom>
            <a:solidFill>
              <a:srgbClr val="2B85B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9" name="object 1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8673" y="6686791"/>
              <a:ext cx="498934" cy="166306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7303818" y="6436110"/>
              <a:ext cx="255904" cy="348615"/>
            </a:xfrm>
            <a:custGeom>
              <a:avLst/>
              <a:gdLst/>
              <a:ahLst/>
              <a:cxnLst/>
              <a:rect l="l" t="t" r="r" b="b"/>
              <a:pathLst>
                <a:path w="255904" h="348615">
                  <a:moveTo>
                    <a:pt x="252272" y="0"/>
                  </a:moveTo>
                  <a:lnTo>
                    <a:pt x="244741" y="2692"/>
                  </a:lnTo>
                  <a:lnTo>
                    <a:pt x="237210" y="5651"/>
                  </a:lnTo>
                  <a:lnTo>
                    <a:pt x="229908" y="8801"/>
                  </a:lnTo>
                  <a:lnTo>
                    <a:pt x="233425" y="16979"/>
                  </a:lnTo>
                  <a:lnTo>
                    <a:pt x="240563" y="13906"/>
                  </a:lnTo>
                  <a:lnTo>
                    <a:pt x="247929" y="11010"/>
                  </a:lnTo>
                  <a:lnTo>
                    <a:pt x="255282" y="8394"/>
                  </a:lnTo>
                  <a:lnTo>
                    <a:pt x="252272" y="0"/>
                  </a:lnTo>
                  <a:close/>
                </a:path>
                <a:path w="255904" h="348615">
                  <a:moveTo>
                    <a:pt x="208140" y="18999"/>
                  </a:moveTo>
                  <a:lnTo>
                    <a:pt x="201028" y="22593"/>
                  </a:lnTo>
                  <a:lnTo>
                    <a:pt x="193941" y="26479"/>
                  </a:lnTo>
                  <a:lnTo>
                    <a:pt x="187058" y="30543"/>
                  </a:lnTo>
                  <a:lnTo>
                    <a:pt x="191579" y="38214"/>
                  </a:lnTo>
                  <a:lnTo>
                    <a:pt x="198297" y="34251"/>
                  </a:lnTo>
                  <a:lnTo>
                    <a:pt x="205231" y="30454"/>
                  </a:lnTo>
                  <a:lnTo>
                    <a:pt x="212166" y="26936"/>
                  </a:lnTo>
                  <a:lnTo>
                    <a:pt x="208140" y="18999"/>
                  </a:lnTo>
                  <a:close/>
                </a:path>
                <a:path w="255904" h="348615">
                  <a:moveTo>
                    <a:pt x="166738" y="43434"/>
                  </a:moveTo>
                  <a:lnTo>
                    <a:pt x="160134" y="47917"/>
                  </a:lnTo>
                  <a:lnTo>
                    <a:pt x="153593" y="52654"/>
                  </a:lnTo>
                  <a:lnTo>
                    <a:pt x="147294" y="57543"/>
                  </a:lnTo>
                  <a:lnTo>
                    <a:pt x="152742" y="64579"/>
                  </a:lnTo>
                  <a:lnTo>
                    <a:pt x="158915" y="59817"/>
                  </a:lnTo>
                  <a:lnTo>
                    <a:pt x="165303" y="55168"/>
                  </a:lnTo>
                  <a:lnTo>
                    <a:pt x="171742" y="50787"/>
                  </a:lnTo>
                  <a:lnTo>
                    <a:pt x="166738" y="43434"/>
                  </a:lnTo>
                  <a:close/>
                </a:path>
                <a:path w="255904" h="348615">
                  <a:moveTo>
                    <a:pt x="128765" y="72859"/>
                  </a:moveTo>
                  <a:lnTo>
                    <a:pt x="122796" y="78117"/>
                  </a:lnTo>
                  <a:lnTo>
                    <a:pt x="116890" y="83654"/>
                  </a:lnTo>
                  <a:lnTo>
                    <a:pt x="111239" y="89306"/>
                  </a:lnTo>
                  <a:lnTo>
                    <a:pt x="117538" y="95605"/>
                  </a:lnTo>
                  <a:lnTo>
                    <a:pt x="123062" y="90081"/>
                  </a:lnTo>
                  <a:lnTo>
                    <a:pt x="128828" y="84670"/>
                  </a:lnTo>
                  <a:lnTo>
                    <a:pt x="134670" y="79540"/>
                  </a:lnTo>
                  <a:lnTo>
                    <a:pt x="128765" y="72859"/>
                  </a:lnTo>
                  <a:close/>
                </a:path>
                <a:path w="255904" h="348615">
                  <a:moveTo>
                    <a:pt x="94792" y="106819"/>
                  </a:moveTo>
                  <a:lnTo>
                    <a:pt x="89509" y="112801"/>
                  </a:lnTo>
                  <a:lnTo>
                    <a:pt x="84366" y="119037"/>
                  </a:lnTo>
                  <a:lnTo>
                    <a:pt x="79463" y="125323"/>
                  </a:lnTo>
                  <a:lnTo>
                    <a:pt x="86499" y="130797"/>
                  </a:lnTo>
                  <a:lnTo>
                    <a:pt x="91274" y="124637"/>
                  </a:lnTo>
                  <a:lnTo>
                    <a:pt x="96304" y="118554"/>
                  </a:lnTo>
                  <a:lnTo>
                    <a:pt x="101460" y="112712"/>
                  </a:lnTo>
                  <a:lnTo>
                    <a:pt x="94792" y="106819"/>
                  </a:lnTo>
                  <a:close/>
                </a:path>
                <a:path w="255904" h="348615">
                  <a:moveTo>
                    <a:pt x="65354" y="144767"/>
                  </a:moveTo>
                  <a:lnTo>
                    <a:pt x="60883" y="151333"/>
                  </a:lnTo>
                  <a:lnTo>
                    <a:pt x="56553" y="158153"/>
                  </a:lnTo>
                  <a:lnTo>
                    <a:pt x="52489" y="165049"/>
                  </a:lnTo>
                  <a:lnTo>
                    <a:pt x="60134" y="169583"/>
                  </a:lnTo>
                  <a:lnTo>
                    <a:pt x="64122" y="162839"/>
                  </a:lnTo>
                  <a:lnTo>
                    <a:pt x="68351" y="156184"/>
                  </a:lnTo>
                  <a:lnTo>
                    <a:pt x="72707" y="149771"/>
                  </a:lnTo>
                  <a:lnTo>
                    <a:pt x="65354" y="144767"/>
                  </a:lnTo>
                  <a:close/>
                </a:path>
                <a:path w="255904" h="348615">
                  <a:moveTo>
                    <a:pt x="40919" y="186118"/>
                  </a:moveTo>
                  <a:lnTo>
                    <a:pt x="37312" y="193205"/>
                  </a:lnTo>
                  <a:lnTo>
                    <a:pt x="33883" y="200533"/>
                  </a:lnTo>
                  <a:lnTo>
                    <a:pt x="30708" y="207860"/>
                  </a:lnTo>
                  <a:lnTo>
                    <a:pt x="38900" y="211391"/>
                  </a:lnTo>
                  <a:lnTo>
                    <a:pt x="41973" y="204228"/>
                  </a:lnTo>
                  <a:lnTo>
                    <a:pt x="45326" y="197091"/>
                  </a:lnTo>
                  <a:lnTo>
                    <a:pt x="48856" y="190144"/>
                  </a:lnTo>
                  <a:lnTo>
                    <a:pt x="40919" y="186118"/>
                  </a:lnTo>
                  <a:close/>
                </a:path>
                <a:path w="255904" h="348615">
                  <a:moveTo>
                    <a:pt x="21920" y="230225"/>
                  </a:moveTo>
                  <a:lnTo>
                    <a:pt x="19265" y="237680"/>
                  </a:lnTo>
                  <a:lnTo>
                    <a:pt x="16776" y="245376"/>
                  </a:lnTo>
                  <a:lnTo>
                    <a:pt x="14566" y="253072"/>
                  </a:lnTo>
                  <a:lnTo>
                    <a:pt x="23113" y="255549"/>
                  </a:lnTo>
                  <a:lnTo>
                    <a:pt x="25298" y="248005"/>
                  </a:lnTo>
                  <a:lnTo>
                    <a:pt x="27724" y="240499"/>
                  </a:lnTo>
                  <a:lnTo>
                    <a:pt x="30314" y="233210"/>
                  </a:lnTo>
                  <a:lnTo>
                    <a:pt x="21920" y="230225"/>
                  </a:lnTo>
                  <a:close/>
                </a:path>
                <a:path w="255904" h="348615">
                  <a:moveTo>
                    <a:pt x="8686" y="276364"/>
                  </a:moveTo>
                  <a:lnTo>
                    <a:pt x="6984" y="284162"/>
                  </a:lnTo>
                  <a:lnTo>
                    <a:pt x="5499" y="292112"/>
                  </a:lnTo>
                  <a:lnTo>
                    <a:pt x="4292" y="300012"/>
                  </a:lnTo>
                  <a:lnTo>
                    <a:pt x="13093" y="301345"/>
                  </a:lnTo>
                  <a:lnTo>
                    <a:pt x="14274" y="293649"/>
                  </a:lnTo>
                  <a:lnTo>
                    <a:pt x="15709" y="285889"/>
                  </a:lnTo>
                  <a:lnTo>
                    <a:pt x="17373" y="278282"/>
                  </a:lnTo>
                  <a:lnTo>
                    <a:pt x="8686" y="276364"/>
                  </a:lnTo>
                  <a:close/>
                </a:path>
                <a:path w="255904" h="348615">
                  <a:moveTo>
                    <a:pt x="1384" y="323850"/>
                  </a:moveTo>
                  <a:lnTo>
                    <a:pt x="685" y="331749"/>
                  </a:lnTo>
                  <a:lnTo>
                    <a:pt x="216" y="340245"/>
                  </a:lnTo>
                  <a:lnTo>
                    <a:pt x="0" y="347840"/>
                  </a:lnTo>
                  <a:lnTo>
                    <a:pt x="8902" y="348081"/>
                  </a:lnTo>
                  <a:lnTo>
                    <a:pt x="9143" y="339813"/>
                  </a:lnTo>
                  <a:lnTo>
                    <a:pt x="9575" y="332359"/>
                  </a:lnTo>
                  <a:lnTo>
                    <a:pt x="10261" y="324650"/>
                  </a:lnTo>
                  <a:lnTo>
                    <a:pt x="1384" y="32385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1" name="object 1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6595" y="6374552"/>
              <a:ext cx="222013" cy="10586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9413" y="6474473"/>
              <a:ext cx="79197" cy="7920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3705" y="6673252"/>
              <a:ext cx="71285" cy="71297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6993382" y="6377876"/>
              <a:ext cx="341630" cy="287655"/>
            </a:xfrm>
            <a:custGeom>
              <a:avLst/>
              <a:gdLst/>
              <a:ahLst/>
              <a:cxnLst/>
              <a:rect l="l" t="t" r="r" b="b"/>
              <a:pathLst>
                <a:path w="341629" h="287654">
                  <a:moveTo>
                    <a:pt x="13284" y="280847"/>
                  </a:moveTo>
                  <a:lnTo>
                    <a:pt x="6642" y="274180"/>
                  </a:lnTo>
                  <a:lnTo>
                    <a:pt x="0" y="280847"/>
                  </a:lnTo>
                  <a:lnTo>
                    <a:pt x="6642" y="287515"/>
                  </a:lnTo>
                  <a:lnTo>
                    <a:pt x="13284" y="280847"/>
                  </a:lnTo>
                  <a:close/>
                </a:path>
                <a:path w="341629" h="287654">
                  <a:moveTo>
                    <a:pt x="271907" y="19519"/>
                  </a:moveTo>
                  <a:lnTo>
                    <a:pt x="264312" y="17983"/>
                  </a:lnTo>
                  <a:lnTo>
                    <a:pt x="258114" y="13779"/>
                  </a:lnTo>
                  <a:lnTo>
                    <a:pt x="253936" y="7581"/>
                  </a:lnTo>
                  <a:lnTo>
                    <a:pt x="252399" y="0"/>
                  </a:lnTo>
                  <a:lnTo>
                    <a:pt x="250863" y="7581"/>
                  </a:lnTo>
                  <a:lnTo>
                    <a:pt x="246684" y="13779"/>
                  </a:lnTo>
                  <a:lnTo>
                    <a:pt x="240487" y="17983"/>
                  </a:lnTo>
                  <a:lnTo>
                    <a:pt x="232905" y="19519"/>
                  </a:lnTo>
                  <a:lnTo>
                    <a:pt x="240487" y="21043"/>
                  </a:lnTo>
                  <a:lnTo>
                    <a:pt x="246684" y="25234"/>
                  </a:lnTo>
                  <a:lnTo>
                    <a:pt x="250863" y="31432"/>
                  </a:lnTo>
                  <a:lnTo>
                    <a:pt x="252399" y="39014"/>
                  </a:lnTo>
                  <a:lnTo>
                    <a:pt x="253936" y="31432"/>
                  </a:lnTo>
                  <a:lnTo>
                    <a:pt x="258114" y="25234"/>
                  </a:lnTo>
                  <a:lnTo>
                    <a:pt x="264312" y="21043"/>
                  </a:lnTo>
                  <a:lnTo>
                    <a:pt x="271907" y="19519"/>
                  </a:lnTo>
                  <a:close/>
                </a:path>
                <a:path w="341629" h="287654">
                  <a:moveTo>
                    <a:pt x="341503" y="119151"/>
                  </a:moveTo>
                  <a:lnTo>
                    <a:pt x="333413" y="117513"/>
                  </a:lnTo>
                  <a:lnTo>
                    <a:pt x="326809" y="113055"/>
                  </a:lnTo>
                  <a:lnTo>
                    <a:pt x="322338" y="106438"/>
                  </a:lnTo>
                  <a:lnTo>
                    <a:pt x="320713" y="98348"/>
                  </a:lnTo>
                  <a:lnTo>
                    <a:pt x="319074" y="106438"/>
                  </a:lnTo>
                  <a:lnTo>
                    <a:pt x="314617" y="113055"/>
                  </a:lnTo>
                  <a:lnTo>
                    <a:pt x="308013" y="117513"/>
                  </a:lnTo>
                  <a:lnTo>
                    <a:pt x="299935" y="119151"/>
                  </a:lnTo>
                  <a:lnTo>
                    <a:pt x="308013" y="120789"/>
                  </a:lnTo>
                  <a:lnTo>
                    <a:pt x="314617" y="125247"/>
                  </a:lnTo>
                  <a:lnTo>
                    <a:pt x="319074" y="131864"/>
                  </a:lnTo>
                  <a:lnTo>
                    <a:pt x="320713" y="139941"/>
                  </a:lnTo>
                  <a:lnTo>
                    <a:pt x="322338" y="131864"/>
                  </a:lnTo>
                  <a:lnTo>
                    <a:pt x="326809" y="125247"/>
                  </a:lnTo>
                  <a:lnTo>
                    <a:pt x="333413" y="120789"/>
                  </a:lnTo>
                  <a:lnTo>
                    <a:pt x="341503" y="119151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8551338" y="1733590"/>
            <a:ext cx="1378884" cy="689847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56330" marR="152968" algn="ctr">
              <a:lnSpc>
                <a:spcPts val="1235"/>
              </a:lnSpc>
              <a:spcBef>
                <a:spcPts val="159"/>
              </a:spcBef>
            </a:pPr>
            <a:r>
              <a:rPr sz="1059" b="1" spc="-35" dirty="0">
                <a:solidFill>
                  <a:srgbClr val="102A4B"/>
                </a:solidFill>
                <a:latin typeface="Arial"/>
                <a:cs typeface="Arial"/>
              </a:rPr>
              <a:t>Defect</a:t>
            </a: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s</a:t>
            </a:r>
            <a:r>
              <a:rPr sz="1059" b="1" spc="-35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Reported  </a:t>
            </a:r>
            <a:r>
              <a:rPr sz="1059" b="1" spc="-62" dirty="0">
                <a:solidFill>
                  <a:srgbClr val="102A4B"/>
                </a:solidFill>
                <a:latin typeface="Arial"/>
                <a:cs typeface="Arial"/>
              </a:rPr>
              <a:t>Pos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t</a:t>
            </a:r>
            <a:r>
              <a:rPr sz="1059" b="1" spc="-35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57" dirty="0">
                <a:solidFill>
                  <a:srgbClr val="102A4B"/>
                </a:solidFill>
                <a:latin typeface="Arial"/>
                <a:cs typeface="Arial"/>
              </a:rPr>
              <a:t>Release</a:t>
            </a:r>
            <a:endParaRPr sz="1059">
              <a:latin typeface="Arial"/>
              <a:cs typeface="Arial"/>
            </a:endParaRPr>
          </a:p>
          <a:p>
            <a:pPr marL="11206" marR="4483" indent="-560" algn="ctr">
              <a:lnSpc>
                <a:spcPct val="107200"/>
              </a:lnSpc>
              <a:spcBef>
                <a:spcPts val="490"/>
              </a:spcBef>
            </a:pPr>
            <a:r>
              <a:rPr sz="618" dirty="0">
                <a:latin typeface="Microsoft Sans Serif"/>
                <a:cs typeface="Microsoft Sans Serif"/>
              </a:rPr>
              <a:t>indicates </a:t>
            </a:r>
            <a:r>
              <a:rPr sz="618" spc="22" dirty="0">
                <a:latin typeface="Microsoft Sans Serif"/>
                <a:cs typeface="Microsoft Sans Serif"/>
              </a:rPr>
              <a:t>that </a:t>
            </a:r>
            <a:r>
              <a:rPr sz="618" spc="4" dirty="0">
                <a:latin typeface="Microsoft Sans Serif"/>
                <a:cs typeface="Microsoft Sans Serif"/>
              </a:rPr>
              <a:t>requirements </a:t>
            </a:r>
            <a:r>
              <a:rPr sz="618" spc="-4" dirty="0">
                <a:latin typeface="Microsoft Sans Serif"/>
                <a:cs typeface="Microsoft Sans Serif"/>
              </a:rPr>
              <a:t>may </a:t>
            </a:r>
            <a:r>
              <a:rPr sz="618" spc="26" dirty="0">
                <a:latin typeface="Microsoft Sans Serif"/>
                <a:cs typeface="Microsoft Sans Serif"/>
              </a:rPr>
              <a:t>not </a:t>
            </a:r>
            <a:r>
              <a:rPr sz="618" spc="31" dirty="0">
                <a:latin typeface="Microsoft Sans Serif"/>
                <a:cs typeface="Microsoft Sans Serif"/>
              </a:rPr>
              <a:t> </a:t>
            </a:r>
            <a:r>
              <a:rPr sz="618" spc="-9" dirty="0">
                <a:latin typeface="Microsoft Sans Serif"/>
                <a:cs typeface="Microsoft Sans Serif"/>
              </a:rPr>
              <a:t>have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-26" dirty="0">
                <a:latin typeface="Microsoft Sans Serif"/>
                <a:cs typeface="Microsoft Sans Serif"/>
              </a:rPr>
              <a:t>a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common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understanding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and/or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automated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testing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-18" dirty="0">
                <a:latin typeface="Microsoft Sans Serif"/>
                <a:cs typeface="Microsoft Sans Serif"/>
              </a:rPr>
              <a:t>is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incomplete.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966269" y="3161803"/>
            <a:ext cx="1347507" cy="500179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1206" marR="4483" indent="-40343" algn="ctr">
              <a:lnSpc>
                <a:spcPts val="1235"/>
              </a:lnSpc>
              <a:spcBef>
                <a:spcPts val="159"/>
              </a:spcBef>
            </a:pP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Average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53" dirty="0">
                <a:solidFill>
                  <a:srgbClr val="102A4B"/>
                </a:solidFill>
                <a:latin typeface="Arial"/>
                <a:cs typeface="Arial"/>
              </a:rPr>
              <a:t>Test </a:t>
            </a:r>
            <a:r>
              <a:rPr sz="1059" b="1" spc="-4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9" dirty="0">
                <a:solidFill>
                  <a:srgbClr val="102A4B"/>
                </a:solidFill>
                <a:latin typeface="Trebuchet MS"/>
                <a:cs typeface="Trebuchet MS"/>
              </a:rPr>
              <a:t>Execution</a:t>
            </a:r>
            <a:r>
              <a:rPr sz="1059" b="1" spc="-26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-4" dirty="0">
                <a:solidFill>
                  <a:srgbClr val="102A4B"/>
                </a:solidFill>
                <a:latin typeface="Trebuchet MS"/>
                <a:cs typeface="Trebuchet MS"/>
              </a:rPr>
              <a:t>Suite</a:t>
            </a:r>
            <a:r>
              <a:rPr sz="1059" b="1" spc="-22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Trebuchet MS"/>
                <a:cs typeface="Trebuchet MS"/>
              </a:rPr>
              <a:t>Time</a:t>
            </a:r>
            <a:endParaRPr sz="1059">
              <a:latin typeface="Trebuchet MS"/>
              <a:cs typeface="Trebuchet MS"/>
            </a:endParaRPr>
          </a:p>
          <a:p>
            <a:pPr algn="ctr">
              <a:spcBef>
                <a:spcPts val="622"/>
              </a:spcBef>
            </a:pPr>
            <a:r>
              <a:rPr sz="618" spc="4" dirty="0">
                <a:latin typeface="Microsoft Sans Serif"/>
                <a:cs typeface="Microsoft Sans Serif"/>
              </a:rPr>
              <a:t>impacts</a:t>
            </a:r>
            <a:r>
              <a:rPr sz="618" spc="-4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-4" dirty="0">
                <a:latin typeface="Microsoft Sans Serif"/>
                <a:cs typeface="Microsoft Sans Serif"/>
              </a:rPr>
              <a:t>available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time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for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builds.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5267320" y="1733590"/>
            <a:ext cx="1336301" cy="600912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354125" marR="347401" algn="ctr">
              <a:lnSpc>
                <a:spcPts val="1235"/>
              </a:lnSpc>
              <a:spcBef>
                <a:spcPts val="159"/>
              </a:spcBef>
            </a:pPr>
            <a:r>
              <a:rPr sz="1059" b="1" spc="-159" dirty="0">
                <a:solidFill>
                  <a:srgbClr val="102A4B"/>
                </a:solidFill>
                <a:latin typeface="Arial"/>
                <a:cs typeface="Arial"/>
              </a:rPr>
              <a:t>T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est</a:t>
            </a:r>
            <a:r>
              <a:rPr sz="1059" b="1" spc="18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Code  </a:t>
            </a: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Coverage</a:t>
            </a:r>
            <a:endParaRPr sz="1059">
              <a:latin typeface="Arial"/>
              <a:cs typeface="Arial"/>
            </a:endParaRPr>
          </a:p>
          <a:p>
            <a:pPr marL="11206" marR="4483" algn="ctr">
              <a:lnSpc>
                <a:spcPct val="107200"/>
              </a:lnSpc>
              <a:spcBef>
                <a:spcPts val="565"/>
              </a:spcBef>
            </a:pPr>
            <a:r>
              <a:rPr sz="618" spc="9" dirty="0">
                <a:latin typeface="Microsoft Sans Serif"/>
                <a:cs typeface="Microsoft Sans Serif"/>
              </a:rPr>
              <a:t>identifies </a:t>
            </a:r>
            <a:r>
              <a:rPr sz="618" spc="18" dirty="0">
                <a:latin typeface="Microsoft Sans Serif"/>
                <a:cs typeface="Microsoft Sans Serif"/>
              </a:rPr>
              <a:t>the </a:t>
            </a:r>
            <a:r>
              <a:rPr sz="618" spc="9" dirty="0">
                <a:latin typeface="Microsoft Sans Serif"/>
                <a:cs typeface="Microsoft Sans Serif"/>
              </a:rPr>
              <a:t>percentage </a:t>
            </a:r>
            <a:r>
              <a:rPr sz="618" spc="26" dirty="0">
                <a:latin typeface="Microsoft Sans Serif"/>
                <a:cs typeface="Microsoft Sans Serif"/>
              </a:rPr>
              <a:t>of </a:t>
            </a:r>
            <a:r>
              <a:rPr sz="618" spc="9" dirty="0">
                <a:latin typeface="Microsoft Sans Serif"/>
                <a:cs typeface="Microsoft Sans Serif"/>
              </a:rPr>
              <a:t>code </a:t>
            </a:r>
            <a:r>
              <a:rPr sz="618" dirty="0">
                <a:latin typeface="Microsoft Sans Serif"/>
                <a:cs typeface="Microsoft Sans Serif"/>
              </a:rPr>
              <a:t>in 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dirty="0">
                <a:latin typeface="Microsoft Sans Serif"/>
                <a:cs typeface="Microsoft Sans Serif"/>
              </a:rPr>
              <a:t>which</a:t>
            </a:r>
            <a:r>
              <a:rPr sz="618" spc="9" dirty="0">
                <a:latin typeface="Microsoft Sans Serif"/>
                <a:cs typeface="Microsoft Sans Serif"/>
              </a:rPr>
              <a:t> functionality </a:t>
            </a:r>
            <a:r>
              <a:rPr sz="618" spc="-22" dirty="0">
                <a:latin typeface="Microsoft Sans Serif"/>
                <a:cs typeface="Microsoft Sans Serif"/>
              </a:rPr>
              <a:t>has</a:t>
            </a:r>
            <a:r>
              <a:rPr sz="618" spc="13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been</a:t>
            </a:r>
            <a:r>
              <a:rPr sz="618" spc="9" dirty="0">
                <a:latin typeface="Microsoft Sans Serif"/>
                <a:cs typeface="Microsoft Sans Serif"/>
              </a:rPr>
              <a:t> verified.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134796" y="2135217"/>
            <a:ext cx="1018615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81879">
              <a:spcBef>
                <a:spcPts val="88"/>
              </a:spcBef>
              <a:tabLst>
                <a:tab pos="837124" algn="l"/>
              </a:tabLst>
            </a:pPr>
            <a:r>
              <a:rPr sz="618" u="dbl" spc="4" dirty="0">
                <a:uFill>
                  <a:solidFill>
                    <a:srgbClr val="CCCAC9"/>
                  </a:solidFill>
                </a:uFill>
                <a:latin typeface="Microsoft Sans Serif"/>
                <a:cs typeface="Microsoft Sans Serif"/>
              </a:rPr>
              <a:t> 	</a:t>
            </a:r>
            <a:endParaRPr sz="618">
              <a:latin typeface="Microsoft Sans Serif"/>
              <a:cs typeface="Microsoft Sans Serif"/>
            </a:endParaRPr>
          </a:p>
        </p:txBody>
      </p:sp>
      <p:pic>
        <p:nvPicPr>
          <p:cNvPr id="139" name="object 1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09537" y="1484727"/>
            <a:ext cx="89092" cy="89086"/>
          </a:xfrm>
          <a:prstGeom prst="rect">
            <a:avLst/>
          </a:prstGeom>
        </p:spPr>
      </p:pic>
      <p:sp>
        <p:nvSpPr>
          <p:cNvPr id="140" name="object 140"/>
          <p:cNvSpPr/>
          <p:nvPr/>
        </p:nvSpPr>
        <p:spPr>
          <a:xfrm>
            <a:off x="9322682" y="1495013"/>
            <a:ext cx="35859" cy="71718"/>
          </a:xfrm>
          <a:custGeom>
            <a:avLst/>
            <a:gdLst/>
            <a:ahLst/>
            <a:cxnLst/>
            <a:rect l="l" t="t" r="r" b="b"/>
            <a:pathLst>
              <a:path w="40640" h="81280">
                <a:moveTo>
                  <a:pt x="40347" y="80695"/>
                </a:moveTo>
                <a:lnTo>
                  <a:pt x="24640" y="77525"/>
                </a:lnTo>
                <a:lnTo>
                  <a:pt x="11815" y="68880"/>
                </a:lnTo>
                <a:lnTo>
                  <a:pt x="3170" y="56055"/>
                </a:lnTo>
                <a:lnTo>
                  <a:pt x="0" y="40347"/>
                </a:lnTo>
                <a:lnTo>
                  <a:pt x="3170" y="24640"/>
                </a:lnTo>
                <a:lnTo>
                  <a:pt x="11815" y="11815"/>
                </a:lnTo>
                <a:lnTo>
                  <a:pt x="24640" y="3170"/>
                </a:lnTo>
                <a:lnTo>
                  <a:pt x="40347" y="0"/>
                </a:lnTo>
              </a:path>
            </a:pathLst>
          </a:custGeom>
          <a:ln w="19050">
            <a:solidFill>
              <a:srgbClr val="7BD19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1" name="object 141"/>
          <p:cNvSpPr/>
          <p:nvPr/>
        </p:nvSpPr>
        <p:spPr>
          <a:xfrm>
            <a:off x="9430005" y="1495007"/>
            <a:ext cx="35859" cy="71718"/>
          </a:xfrm>
          <a:custGeom>
            <a:avLst/>
            <a:gdLst/>
            <a:ahLst/>
            <a:cxnLst/>
            <a:rect l="l" t="t" r="r" b="b"/>
            <a:pathLst>
              <a:path w="40640" h="81280">
                <a:moveTo>
                  <a:pt x="0" y="0"/>
                </a:moveTo>
                <a:lnTo>
                  <a:pt x="15707" y="3170"/>
                </a:lnTo>
                <a:lnTo>
                  <a:pt x="28532" y="11815"/>
                </a:lnTo>
                <a:lnTo>
                  <a:pt x="37177" y="24640"/>
                </a:lnTo>
                <a:lnTo>
                  <a:pt x="40347" y="40347"/>
                </a:lnTo>
                <a:lnTo>
                  <a:pt x="37177" y="56055"/>
                </a:lnTo>
                <a:lnTo>
                  <a:pt x="28532" y="68880"/>
                </a:lnTo>
                <a:lnTo>
                  <a:pt x="15707" y="77525"/>
                </a:lnTo>
                <a:lnTo>
                  <a:pt x="0" y="80695"/>
                </a:lnTo>
              </a:path>
            </a:pathLst>
          </a:custGeom>
          <a:ln w="19050">
            <a:solidFill>
              <a:srgbClr val="7BD19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42" name="object 142"/>
          <p:cNvGrpSpPr/>
          <p:nvPr/>
        </p:nvGrpSpPr>
        <p:grpSpPr>
          <a:xfrm>
            <a:off x="9163090" y="1489312"/>
            <a:ext cx="86285" cy="82924"/>
            <a:chOff x="8505235" y="1687887"/>
            <a:chExt cx="97790" cy="93980"/>
          </a:xfrm>
        </p:grpSpPr>
        <p:sp>
          <p:nvSpPr>
            <p:cNvPr id="143" name="object 143"/>
            <p:cNvSpPr/>
            <p:nvPr/>
          </p:nvSpPr>
          <p:spPr>
            <a:xfrm>
              <a:off x="8552201" y="1697412"/>
              <a:ext cx="41275" cy="74930"/>
            </a:xfrm>
            <a:custGeom>
              <a:avLst/>
              <a:gdLst/>
              <a:ahLst/>
              <a:cxnLst/>
              <a:rect l="l" t="t" r="r" b="b"/>
              <a:pathLst>
                <a:path w="41275" h="74930">
                  <a:moveTo>
                    <a:pt x="0" y="0"/>
                  </a:moveTo>
                  <a:lnTo>
                    <a:pt x="40817" y="37287"/>
                  </a:lnTo>
                  <a:lnTo>
                    <a:pt x="0" y="74561"/>
                  </a:lnTo>
                </a:path>
              </a:pathLst>
            </a:custGeom>
            <a:ln w="19049">
              <a:solidFill>
                <a:srgbClr val="7BD19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505235" y="1734694"/>
              <a:ext cx="88265" cy="0"/>
            </a:xfrm>
            <a:custGeom>
              <a:avLst/>
              <a:gdLst/>
              <a:ahLst/>
              <a:cxnLst/>
              <a:rect l="l" t="t" r="r" b="b"/>
              <a:pathLst>
                <a:path w="88265">
                  <a:moveTo>
                    <a:pt x="87782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7BD19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7544053" y="2823124"/>
            <a:ext cx="231401" cy="285190"/>
            <a:chOff x="6670326" y="3199540"/>
            <a:chExt cx="262255" cy="323215"/>
          </a:xfrm>
        </p:grpSpPr>
        <p:sp>
          <p:nvSpPr>
            <p:cNvPr id="146" name="object 146"/>
            <p:cNvSpPr/>
            <p:nvPr/>
          </p:nvSpPr>
          <p:spPr>
            <a:xfrm>
              <a:off x="6685424" y="3209065"/>
              <a:ext cx="238125" cy="282575"/>
            </a:xfrm>
            <a:custGeom>
              <a:avLst/>
              <a:gdLst/>
              <a:ahLst/>
              <a:cxnLst/>
              <a:rect l="l" t="t" r="r" b="b"/>
              <a:pathLst>
                <a:path w="238125" h="282575">
                  <a:moveTo>
                    <a:pt x="108546" y="0"/>
                  </a:moveTo>
                  <a:lnTo>
                    <a:pt x="152498" y="10973"/>
                  </a:lnTo>
                  <a:lnTo>
                    <a:pt x="189499" y="34274"/>
                  </a:lnTo>
                  <a:lnTo>
                    <a:pt x="217426" y="67383"/>
                  </a:lnTo>
                  <a:lnTo>
                    <a:pt x="234152" y="107780"/>
                  </a:lnTo>
                  <a:lnTo>
                    <a:pt x="237553" y="152946"/>
                  </a:lnTo>
                  <a:lnTo>
                    <a:pt x="226579" y="196897"/>
                  </a:lnTo>
                  <a:lnTo>
                    <a:pt x="203278" y="233899"/>
                  </a:lnTo>
                  <a:lnTo>
                    <a:pt x="170167" y="261828"/>
                  </a:lnTo>
                  <a:lnTo>
                    <a:pt x="129766" y="278558"/>
                  </a:lnTo>
                  <a:lnTo>
                    <a:pt x="84594" y="281965"/>
                  </a:lnTo>
                  <a:lnTo>
                    <a:pt x="60643" y="277854"/>
                  </a:lnTo>
                  <a:lnTo>
                    <a:pt x="38354" y="269978"/>
                  </a:lnTo>
                  <a:lnTo>
                    <a:pt x="18036" y="258703"/>
                  </a:lnTo>
                  <a:lnTo>
                    <a:pt x="0" y="244398"/>
                  </a:lnTo>
                </a:path>
              </a:pathLst>
            </a:custGeom>
            <a:ln w="19050">
              <a:solidFill>
                <a:srgbClr val="7BD19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79851" y="3444058"/>
              <a:ext cx="64769" cy="68580"/>
            </a:xfrm>
            <a:custGeom>
              <a:avLst/>
              <a:gdLst/>
              <a:ahLst/>
              <a:cxnLst/>
              <a:rect l="l" t="t" r="r" b="b"/>
              <a:pathLst>
                <a:path w="64770" h="68579">
                  <a:moveTo>
                    <a:pt x="10795" y="68579"/>
                  </a:moveTo>
                  <a:lnTo>
                    <a:pt x="0" y="5003"/>
                  </a:lnTo>
                  <a:lnTo>
                    <a:pt x="64287" y="0"/>
                  </a:lnTo>
                </a:path>
              </a:pathLst>
            </a:custGeom>
            <a:ln w="19050">
              <a:solidFill>
                <a:srgbClr val="7BD19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8" name="object 1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31453" y="3299437"/>
              <a:ext cx="100965" cy="100977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19300" y="1555630"/>
            <a:ext cx="89086" cy="89087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62000" y="1555628"/>
            <a:ext cx="89087" cy="89086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61999" y="1409219"/>
            <a:ext cx="89086" cy="89087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19300" y="1409217"/>
            <a:ext cx="89087" cy="89086"/>
          </a:xfrm>
          <a:prstGeom prst="rect">
            <a:avLst/>
          </a:prstGeom>
        </p:spPr>
      </p:pic>
      <p:sp>
        <p:nvSpPr>
          <p:cNvPr id="153" name="object 153"/>
          <p:cNvSpPr txBox="1"/>
          <p:nvPr/>
        </p:nvSpPr>
        <p:spPr>
          <a:xfrm>
            <a:off x="7046601" y="592779"/>
            <a:ext cx="11917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Key</a:t>
            </a:r>
            <a:r>
              <a:rPr sz="1588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Metrics</a:t>
            </a:r>
            <a:endParaRPr sz="1588">
              <a:latin typeface="Arial"/>
              <a:cs typeface="Arial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2215286" y="241089"/>
            <a:ext cx="50426" cy="50426"/>
            <a:chOff x="631057" y="273234"/>
            <a:chExt cx="57150" cy="57150"/>
          </a:xfrm>
        </p:grpSpPr>
        <p:sp>
          <p:nvSpPr>
            <p:cNvPr id="155" name="object 155"/>
            <p:cNvSpPr/>
            <p:nvPr/>
          </p:nvSpPr>
          <p:spPr>
            <a:xfrm>
              <a:off x="634232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34232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57" name="object 157"/>
          <p:cNvGrpSpPr/>
          <p:nvPr/>
        </p:nvGrpSpPr>
        <p:grpSpPr>
          <a:xfrm>
            <a:off x="2525309" y="241089"/>
            <a:ext cx="50426" cy="50426"/>
            <a:chOff x="982417" y="273234"/>
            <a:chExt cx="57150" cy="57150"/>
          </a:xfrm>
        </p:grpSpPr>
        <p:sp>
          <p:nvSpPr>
            <p:cNvPr id="158" name="object 158"/>
            <p:cNvSpPr/>
            <p:nvPr/>
          </p:nvSpPr>
          <p:spPr>
            <a:xfrm>
              <a:off x="985592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85592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60" name="object 160"/>
          <p:cNvGrpSpPr/>
          <p:nvPr/>
        </p:nvGrpSpPr>
        <p:grpSpPr>
          <a:xfrm>
            <a:off x="2071547" y="241089"/>
            <a:ext cx="50426" cy="50426"/>
            <a:chOff x="468153" y="273234"/>
            <a:chExt cx="57150" cy="57150"/>
          </a:xfrm>
        </p:grpSpPr>
        <p:sp>
          <p:nvSpPr>
            <p:cNvPr id="161" name="object 161"/>
            <p:cNvSpPr/>
            <p:nvPr/>
          </p:nvSpPr>
          <p:spPr>
            <a:xfrm>
              <a:off x="471328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71328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63" name="object 16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294" y="204098"/>
            <a:ext cx="124284" cy="124284"/>
          </a:xfrm>
          <a:prstGeom prst="rect">
            <a:avLst/>
          </a:prstGeom>
        </p:spPr>
      </p:pic>
      <p:sp>
        <p:nvSpPr>
          <p:cNvPr id="164" name="object 164"/>
          <p:cNvSpPr txBox="1"/>
          <p:nvPr/>
        </p:nvSpPr>
        <p:spPr>
          <a:xfrm>
            <a:off x="2827997" y="203363"/>
            <a:ext cx="828115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-13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618" b="1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10096489" y="6422538"/>
            <a:ext cx="191060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882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10</a:t>
            </a:r>
            <a:endParaRPr sz="882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40818" y="0"/>
            <a:ext cx="3092824" cy="6858000"/>
            <a:chOff x="6553327" y="0"/>
            <a:chExt cx="3505200" cy="7772400"/>
          </a:xfrm>
        </p:grpSpPr>
        <p:sp>
          <p:nvSpPr>
            <p:cNvPr id="3" name="object 3"/>
            <p:cNvSpPr/>
            <p:nvPr/>
          </p:nvSpPr>
          <p:spPr>
            <a:xfrm>
              <a:off x="6553327" y="0"/>
              <a:ext cx="3505200" cy="7772400"/>
            </a:xfrm>
            <a:custGeom>
              <a:avLst/>
              <a:gdLst/>
              <a:ahLst/>
              <a:cxnLst/>
              <a:rect l="l" t="t" r="r" b="b"/>
              <a:pathLst>
                <a:path w="3505200" h="7772400">
                  <a:moveTo>
                    <a:pt x="3505073" y="0"/>
                  </a:moveTo>
                  <a:lnTo>
                    <a:pt x="0" y="0"/>
                  </a:lnTo>
                  <a:lnTo>
                    <a:pt x="0" y="7772400"/>
                  </a:lnTo>
                  <a:lnTo>
                    <a:pt x="3505073" y="7772400"/>
                  </a:lnTo>
                  <a:lnTo>
                    <a:pt x="3505073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9194165" y="208940"/>
              <a:ext cx="624840" cy="260350"/>
            </a:xfrm>
            <a:custGeom>
              <a:avLst/>
              <a:gdLst/>
              <a:ahLst/>
              <a:cxnLst/>
              <a:rect l="l" t="t" r="r" b="b"/>
              <a:pathLst>
                <a:path w="624840" h="260350">
                  <a:moveTo>
                    <a:pt x="118364" y="202107"/>
                  </a:moveTo>
                  <a:lnTo>
                    <a:pt x="113766" y="158496"/>
                  </a:lnTo>
                  <a:lnTo>
                    <a:pt x="113169" y="156133"/>
                  </a:lnTo>
                  <a:lnTo>
                    <a:pt x="82118" y="130276"/>
                  </a:lnTo>
                  <a:lnTo>
                    <a:pt x="80987" y="130073"/>
                  </a:lnTo>
                  <a:lnTo>
                    <a:pt x="80987" y="202107"/>
                  </a:lnTo>
                  <a:lnTo>
                    <a:pt x="80987" y="214147"/>
                  </a:lnTo>
                  <a:lnTo>
                    <a:pt x="78778" y="220345"/>
                  </a:lnTo>
                  <a:lnTo>
                    <a:pt x="69977" y="229476"/>
                  </a:lnTo>
                  <a:lnTo>
                    <a:pt x="63627" y="231762"/>
                  </a:lnTo>
                  <a:lnTo>
                    <a:pt x="53327" y="231762"/>
                  </a:lnTo>
                  <a:lnTo>
                    <a:pt x="37630" y="221386"/>
                  </a:lnTo>
                  <a:lnTo>
                    <a:pt x="37630" y="215392"/>
                  </a:lnTo>
                  <a:lnTo>
                    <a:pt x="71259" y="202107"/>
                  </a:lnTo>
                  <a:lnTo>
                    <a:pt x="80987" y="202107"/>
                  </a:lnTo>
                  <a:lnTo>
                    <a:pt x="80987" y="130073"/>
                  </a:lnTo>
                  <a:lnTo>
                    <a:pt x="75793" y="129070"/>
                  </a:lnTo>
                  <a:lnTo>
                    <a:pt x="68846" y="128333"/>
                  </a:lnTo>
                  <a:lnTo>
                    <a:pt x="61302" y="128092"/>
                  </a:lnTo>
                  <a:lnTo>
                    <a:pt x="53733" y="128422"/>
                  </a:lnTo>
                  <a:lnTo>
                    <a:pt x="11696" y="144119"/>
                  </a:lnTo>
                  <a:lnTo>
                    <a:pt x="5981" y="149021"/>
                  </a:lnTo>
                  <a:lnTo>
                    <a:pt x="26670" y="171208"/>
                  </a:lnTo>
                  <a:lnTo>
                    <a:pt x="30480" y="167716"/>
                  </a:lnTo>
                  <a:lnTo>
                    <a:pt x="35090" y="164731"/>
                  </a:lnTo>
                  <a:lnTo>
                    <a:pt x="45885" y="159740"/>
                  </a:lnTo>
                  <a:lnTo>
                    <a:pt x="51498" y="158496"/>
                  </a:lnTo>
                  <a:lnTo>
                    <a:pt x="63627" y="158496"/>
                  </a:lnTo>
                  <a:lnTo>
                    <a:pt x="68948" y="159956"/>
                  </a:lnTo>
                  <a:lnTo>
                    <a:pt x="77571" y="165760"/>
                  </a:lnTo>
                  <a:lnTo>
                    <a:pt x="79743" y="170294"/>
                  </a:lnTo>
                  <a:lnTo>
                    <a:pt x="79743" y="178435"/>
                  </a:lnTo>
                  <a:lnTo>
                    <a:pt x="72961" y="178536"/>
                  </a:lnTo>
                  <a:lnTo>
                    <a:pt x="66103" y="178816"/>
                  </a:lnTo>
                  <a:lnTo>
                    <a:pt x="26289" y="185915"/>
                  </a:lnTo>
                  <a:lnTo>
                    <a:pt x="0" y="211328"/>
                  </a:lnTo>
                  <a:lnTo>
                    <a:pt x="101" y="228028"/>
                  </a:lnTo>
                  <a:lnTo>
                    <a:pt x="34963" y="258495"/>
                  </a:lnTo>
                  <a:lnTo>
                    <a:pt x="40119" y="259168"/>
                  </a:lnTo>
                  <a:lnTo>
                    <a:pt x="52578" y="259168"/>
                  </a:lnTo>
                  <a:lnTo>
                    <a:pt x="59524" y="257759"/>
                  </a:lnTo>
                  <a:lnTo>
                    <a:pt x="72301" y="252120"/>
                  </a:lnTo>
                  <a:lnTo>
                    <a:pt x="77076" y="248132"/>
                  </a:lnTo>
                  <a:lnTo>
                    <a:pt x="80238" y="242976"/>
                  </a:lnTo>
                  <a:lnTo>
                    <a:pt x="80987" y="242976"/>
                  </a:lnTo>
                  <a:lnTo>
                    <a:pt x="80987" y="256184"/>
                  </a:lnTo>
                  <a:lnTo>
                    <a:pt x="118364" y="256184"/>
                  </a:lnTo>
                  <a:lnTo>
                    <a:pt x="118364" y="242976"/>
                  </a:lnTo>
                  <a:lnTo>
                    <a:pt x="118364" y="231762"/>
                  </a:lnTo>
                  <a:lnTo>
                    <a:pt x="118364" y="202107"/>
                  </a:lnTo>
                  <a:close/>
                </a:path>
                <a:path w="624840" h="260350">
                  <a:moveTo>
                    <a:pt x="257416" y="194640"/>
                  </a:moveTo>
                  <a:lnTo>
                    <a:pt x="248145" y="156260"/>
                  </a:lnTo>
                  <a:lnTo>
                    <a:pt x="245491" y="151866"/>
                  </a:lnTo>
                  <a:lnTo>
                    <a:pt x="234518" y="140233"/>
                  </a:lnTo>
                  <a:lnTo>
                    <a:pt x="227965" y="135788"/>
                  </a:lnTo>
                  <a:lnTo>
                    <a:pt x="220319" y="132715"/>
                  </a:lnTo>
                  <a:lnTo>
                    <a:pt x="219824" y="132549"/>
                  </a:lnTo>
                  <a:lnTo>
                    <a:pt x="219824" y="173443"/>
                  </a:lnTo>
                  <a:lnTo>
                    <a:pt x="219824" y="179933"/>
                  </a:lnTo>
                  <a:lnTo>
                    <a:pt x="167246" y="179933"/>
                  </a:lnTo>
                  <a:lnTo>
                    <a:pt x="167411" y="176771"/>
                  </a:lnTo>
                  <a:lnTo>
                    <a:pt x="191414" y="156260"/>
                  </a:lnTo>
                  <a:lnTo>
                    <a:pt x="203542" y="156260"/>
                  </a:lnTo>
                  <a:lnTo>
                    <a:pt x="209638" y="158584"/>
                  </a:lnTo>
                  <a:lnTo>
                    <a:pt x="217792" y="167894"/>
                  </a:lnTo>
                  <a:lnTo>
                    <a:pt x="219824" y="173443"/>
                  </a:lnTo>
                  <a:lnTo>
                    <a:pt x="219824" y="132549"/>
                  </a:lnTo>
                  <a:lnTo>
                    <a:pt x="214452" y="130695"/>
                  </a:lnTo>
                  <a:lnTo>
                    <a:pt x="208292" y="129260"/>
                  </a:lnTo>
                  <a:lnTo>
                    <a:pt x="201866" y="128384"/>
                  </a:lnTo>
                  <a:lnTo>
                    <a:pt x="195160" y="128104"/>
                  </a:lnTo>
                  <a:lnTo>
                    <a:pt x="188175" y="128397"/>
                  </a:lnTo>
                  <a:lnTo>
                    <a:pt x="141579" y="151892"/>
                  </a:lnTo>
                  <a:lnTo>
                    <a:pt x="128117" y="194640"/>
                  </a:lnTo>
                  <a:lnTo>
                    <a:pt x="128447" y="202285"/>
                  </a:lnTo>
                  <a:lnTo>
                    <a:pt x="154419" y="248678"/>
                  </a:lnTo>
                  <a:lnTo>
                    <a:pt x="196392" y="260172"/>
                  </a:lnTo>
                  <a:lnTo>
                    <a:pt x="205574" y="259740"/>
                  </a:lnTo>
                  <a:lnTo>
                    <a:pt x="242582" y="245008"/>
                  </a:lnTo>
                  <a:lnTo>
                    <a:pt x="252717" y="233756"/>
                  </a:lnTo>
                  <a:lnTo>
                    <a:pt x="244830" y="228777"/>
                  </a:lnTo>
                  <a:lnTo>
                    <a:pt x="224320" y="215823"/>
                  </a:lnTo>
                  <a:lnTo>
                    <a:pt x="221488" y="219633"/>
                  </a:lnTo>
                  <a:lnTo>
                    <a:pt x="217830" y="222758"/>
                  </a:lnTo>
                  <a:lnTo>
                    <a:pt x="208864" y="227571"/>
                  </a:lnTo>
                  <a:lnTo>
                    <a:pt x="203377" y="228777"/>
                  </a:lnTo>
                  <a:lnTo>
                    <a:pt x="193243" y="228777"/>
                  </a:lnTo>
                  <a:lnTo>
                    <a:pt x="167246" y="205346"/>
                  </a:lnTo>
                  <a:lnTo>
                    <a:pt x="257200" y="205346"/>
                  </a:lnTo>
                  <a:lnTo>
                    <a:pt x="257365" y="203860"/>
                  </a:lnTo>
                  <a:lnTo>
                    <a:pt x="257416" y="194640"/>
                  </a:lnTo>
                  <a:close/>
                </a:path>
                <a:path w="624840" h="260350">
                  <a:moveTo>
                    <a:pt x="467804" y="173621"/>
                  </a:moveTo>
                  <a:lnTo>
                    <a:pt x="449732" y="136283"/>
                  </a:lnTo>
                  <a:lnTo>
                    <a:pt x="431165" y="128600"/>
                  </a:lnTo>
                  <a:lnTo>
                    <a:pt x="413385" y="128600"/>
                  </a:lnTo>
                  <a:lnTo>
                    <a:pt x="405498" y="130505"/>
                  </a:lnTo>
                  <a:lnTo>
                    <a:pt x="392544" y="138150"/>
                  </a:lnTo>
                  <a:lnTo>
                    <a:pt x="387223" y="143294"/>
                  </a:lnTo>
                  <a:lnTo>
                    <a:pt x="383070" y="149771"/>
                  </a:lnTo>
                  <a:lnTo>
                    <a:pt x="379577" y="142963"/>
                  </a:lnTo>
                  <a:lnTo>
                    <a:pt x="374726" y="137731"/>
                  </a:lnTo>
                  <a:lnTo>
                    <a:pt x="362254" y="130429"/>
                  </a:lnTo>
                  <a:lnTo>
                    <a:pt x="354672" y="128600"/>
                  </a:lnTo>
                  <a:lnTo>
                    <a:pt x="341033" y="128600"/>
                  </a:lnTo>
                  <a:lnTo>
                    <a:pt x="308559" y="149288"/>
                  </a:lnTo>
                  <a:lnTo>
                    <a:pt x="308063" y="149288"/>
                  </a:lnTo>
                  <a:lnTo>
                    <a:pt x="308063" y="132092"/>
                  </a:lnTo>
                  <a:lnTo>
                    <a:pt x="268439" y="132092"/>
                  </a:lnTo>
                  <a:lnTo>
                    <a:pt x="268439" y="256184"/>
                  </a:lnTo>
                  <a:lnTo>
                    <a:pt x="309562" y="256184"/>
                  </a:lnTo>
                  <a:lnTo>
                    <a:pt x="309562" y="181419"/>
                  </a:lnTo>
                  <a:lnTo>
                    <a:pt x="311340" y="175120"/>
                  </a:lnTo>
                  <a:lnTo>
                    <a:pt x="318490" y="164820"/>
                  </a:lnTo>
                  <a:lnTo>
                    <a:pt x="323507" y="162242"/>
                  </a:lnTo>
                  <a:lnTo>
                    <a:pt x="336143" y="162242"/>
                  </a:lnTo>
                  <a:lnTo>
                    <a:pt x="340626" y="164312"/>
                  </a:lnTo>
                  <a:lnTo>
                    <a:pt x="346265" y="172618"/>
                  </a:lnTo>
                  <a:lnTo>
                    <a:pt x="347687" y="178269"/>
                  </a:lnTo>
                  <a:lnTo>
                    <a:pt x="347687" y="256184"/>
                  </a:lnTo>
                  <a:lnTo>
                    <a:pt x="388556" y="256184"/>
                  </a:lnTo>
                  <a:lnTo>
                    <a:pt x="388556" y="185661"/>
                  </a:lnTo>
                  <a:lnTo>
                    <a:pt x="388962" y="182295"/>
                  </a:lnTo>
                  <a:lnTo>
                    <a:pt x="405752" y="162242"/>
                  </a:lnTo>
                  <a:lnTo>
                    <a:pt x="412889" y="162242"/>
                  </a:lnTo>
                  <a:lnTo>
                    <a:pt x="426923" y="184912"/>
                  </a:lnTo>
                  <a:lnTo>
                    <a:pt x="426923" y="256184"/>
                  </a:lnTo>
                  <a:lnTo>
                    <a:pt x="467804" y="256184"/>
                  </a:lnTo>
                  <a:lnTo>
                    <a:pt x="467804" y="173621"/>
                  </a:lnTo>
                  <a:close/>
                </a:path>
                <a:path w="624840" h="260350">
                  <a:moveTo>
                    <a:pt x="574484" y="92951"/>
                  </a:moveTo>
                  <a:lnTo>
                    <a:pt x="555955" y="86423"/>
                  </a:lnTo>
                  <a:lnTo>
                    <a:pt x="535406" y="81521"/>
                  </a:lnTo>
                  <a:lnTo>
                    <a:pt x="513181" y="78435"/>
                  </a:lnTo>
                  <a:lnTo>
                    <a:pt x="489610" y="77368"/>
                  </a:lnTo>
                  <a:lnTo>
                    <a:pt x="462165" y="78816"/>
                  </a:lnTo>
                  <a:lnTo>
                    <a:pt x="436613" y="82956"/>
                  </a:lnTo>
                  <a:lnTo>
                    <a:pt x="413537" y="89509"/>
                  </a:lnTo>
                  <a:lnTo>
                    <a:pt x="393484" y="98171"/>
                  </a:lnTo>
                  <a:lnTo>
                    <a:pt x="419798" y="111925"/>
                  </a:lnTo>
                  <a:lnTo>
                    <a:pt x="435597" y="107086"/>
                  </a:lnTo>
                  <a:lnTo>
                    <a:pt x="452742" y="103517"/>
                  </a:lnTo>
                  <a:lnTo>
                    <a:pt x="470865" y="101320"/>
                  </a:lnTo>
                  <a:lnTo>
                    <a:pt x="489610" y="100571"/>
                  </a:lnTo>
                  <a:lnTo>
                    <a:pt x="503161" y="100952"/>
                  </a:lnTo>
                  <a:lnTo>
                    <a:pt x="515975" y="102031"/>
                  </a:lnTo>
                  <a:lnTo>
                    <a:pt x="528053" y="103733"/>
                  </a:lnTo>
                  <a:lnTo>
                    <a:pt x="539343" y="105994"/>
                  </a:lnTo>
                  <a:lnTo>
                    <a:pt x="547293" y="103924"/>
                  </a:lnTo>
                  <a:lnTo>
                    <a:pt x="554913" y="101523"/>
                  </a:lnTo>
                  <a:lnTo>
                    <a:pt x="562140" y="98831"/>
                  </a:lnTo>
                  <a:lnTo>
                    <a:pt x="572655" y="93980"/>
                  </a:lnTo>
                  <a:lnTo>
                    <a:pt x="574484" y="92951"/>
                  </a:lnTo>
                  <a:close/>
                </a:path>
                <a:path w="624840" h="260350">
                  <a:moveTo>
                    <a:pt x="596417" y="68287"/>
                  </a:moveTo>
                  <a:lnTo>
                    <a:pt x="549148" y="45834"/>
                  </a:lnTo>
                  <a:lnTo>
                    <a:pt x="489610" y="38684"/>
                  </a:lnTo>
                  <a:lnTo>
                    <a:pt x="462165" y="40132"/>
                  </a:lnTo>
                  <a:lnTo>
                    <a:pt x="436626" y="44272"/>
                  </a:lnTo>
                  <a:lnTo>
                    <a:pt x="413550" y="50825"/>
                  </a:lnTo>
                  <a:lnTo>
                    <a:pt x="393496" y="59499"/>
                  </a:lnTo>
                  <a:lnTo>
                    <a:pt x="419798" y="73240"/>
                  </a:lnTo>
                  <a:lnTo>
                    <a:pt x="435597" y="68389"/>
                  </a:lnTo>
                  <a:lnTo>
                    <a:pt x="452742" y="64833"/>
                  </a:lnTo>
                  <a:lnTo>
                    <a:pt x="470865" y="62649"/>
                  </a:lnTo>
                  <a:lnTo>
                    <a:pt x="489610" y="61899"/>
                  </a:lnTo>
                  <a:lnTo>
                    <a:pt x="520192" y="63842"/>
                  </a:lnTo>
                  <a:lnTo>
                    <a:pt x="546569" y="69113"/>
                  </a:lnTo>
                  <a:lnTo>
                    <a:pt x="568312" y="76809"/>
                  </a:lnTo>
                  <a:lnTo>
                    <a:pt x="584949" y="86080"/>
                  </a:lnTo>
                  <a:lnTo>
                    <a:pt x="591642" y="80860"/>
                  </a:lnTo>
                  <a:lnTo>
                    <a:pt x="596417" y="75069"/>
                  </a:lnTo>
                  <a:lnTo>
                    <a:pt x="596417" y="68287"/>
                  </a:lnTo>
                  <a:close/>
                </a:path>
                <a:path w="624840" h="260350">
                  <a:moveTo>
                    <a:pt x="624611" y="69862"/>
                  </a:moveTo>
                  <a:lnTo>
                    <a:pt x="613994" y="42672"/>
                  </a:lnTo>
                  <a:lnTo>
                    <a:pt x="585063" y="20472"/>
                  </a:lnTo>
                  <a:lnTo>
                    <a:pt x="542150" y="5499"/>
                  </a:lnTo>
                  <a:lnTo>
                    <a:pt x="489610" y="0"/>
                  </a:lnTo>
                  <a:lnTo>
                    <a:pt x="462165" y="1447"/>
                  </a:lnTo>
                  <a:lnTo>
                    <a:pt x="436613" y="5588"/>
                  </a:lnTo>
                  <a:lnTo>
                    <a:pt x="413537" y="12141"/>
                  </a:lnTo>
                  <a:lnTo>
                    <a:pt x="393484" y="20815"/>
                  </a:lnTo>
                  <a:lnTo>
                    <a:pt x="419798" y="34569"/>
                  </a:lnTo>
                  <a:lnTo>
                    <a:pt x="435597" y="29718"/>
                  </a:lnTo>
                  <a:lnTo>
                    <a:pt x="452742" y="26162"/>
                  </a:lnTo>
                  <a:lnTo>
                    <a:pt x="470865" y="23964"/>
                  </a:lnTo>
                  <a:lnTo>
                    <a:pt x="489610" y="23215"/>
                  </a:lnTo>
                  <a:lnTo>
                    <a:pt x="535863" y="27838"/>
                  </a:lnTo>
                  <a:lnTo>
                    <a:pt x="571093" y="39408"/>
                  </a:lnTo>
                  <a:lnTo>
                    <a:pt x="593521" y="54546"/>
                  </a:lnTo>
                  <a:lnTo>
                    <a:pt x="601395" y="69862"/>
                  </a:lnTo>
                  <a:lnTo>
                    <a:pt x="593521" y="85178"/>
                  </a:lnTo>
                  <a:lnTo>
                    <a:pt x="571093" y="100330"/>
                  </a:lnTo>
                  <a:lnTo>
                    <a:pt x="535863" y="111899"/>
                  </a:lnTo>
                  <a:lnTo>
                    <a:pt x="489610" y="116509"/>
                  </a:lnTo>
                  <a:lnTo>
                    <a:pt x="489610" y="139712"/>
                  </a:lnTo>
                  <a:lnTo>
                    <a:pt x="542150" y="134226"/>
                  </a:lnTo>
                  <a:lnTo>
                    <a:pt x="585063" y="119265"/>
                  </a:lnTo>
                  <a:lnTo>
                    <a:pt x="613625" y="97332"/>
                  </a:lnTo>
                  <a:lnTo>
                    <a:pt x="611809" y="99568"/>
                  </a:lnTo>
                  <a:lnTo>
                    <a:pt x="606933" y="104432"/>
                  </a:lnTo>
                  <a:lnTo>
                    <a:pt x="601357" y="109067"/>
                  </a:lnTo>
                  <a:lnTo>
                    <a:pt x="593077" y="124282"/>
                  </a:lnTo>
                  <a:lnTo>
                    <a:pt x="570547" y="139255"/>
                  </a:lnTo>
                  <a:lnTo>
                    <a:pt x="535482" y="150660"/>
                  </a:lnTo>
                  <a:lnTo>
                    <a:pt x="489610" y="155206"/>
                  </a:lnTo>
                  <a:lnTo>
                    <a:pt x="489610" y="178409"/>
                  </a:lnTo>
                  <a:lnTo>
                    <a:pt x="542150" y="172910"/>
                  </a:lnTo>
                  <a:lnTo>
                    <a:pt x="585063" y="157937"/>
                  </a:lnTo>
                  <a:lnTo>
                    <a:pt x="613600" y="136042"/>
                  </a:lnTo>
                  <a:lnTo>
                    <a:pt x="611809" y="138239"/>
                  </a:lnTo>
                  <a:lnTo>
                    <a:pt x="606933" y="143116"/>
                  </a:lnTo>
                  <a:lnTo>
                    <a:pt x="601357" y="147751"/>
                  </a:lnTo>
                  <a:lnTo>
                    <a:pt x="593077" y="162966"/>
                  </a:lnTo>
                  <a:lnTo>
                    <a:pt x="570547" y="177939"/>
                  </a:lnTo>
                  <a:lnTo>
                    <a:pt x="535482" y="189344"/>
                  </a:lnTo>
                  <a:lnTo>
                    <a:pt x="489610" y="193890"/>
                  </a:lnTo>
                  <a:lnTo>
                    <a:pt x="489610" y="217093"/>
                  </a:lnTo>
                  <a:lnTo>
                    <a:pt x="542150" y="211594"/>
                  </a:lnTo>
                  <a:lnTo>
                    <a:pt x="585063" y="196621"/>
                  </a:lnTo>
                  <a:lnTo>
                    <a:pt x="613994" y="174421"/>
                  </a:lnTo>
                  <a:lnTo>
                    <a:pt x="624611" y="147231"/>
                  </a:lnTo>
                  <a:lnTo>
                    <a:pt x="624611" y="140525"/>
                  </a:lnTo>
                  <a:lnTo>
                    <a:pt x="622757" y="134035"/>
                  </a:lnTo>
                  <a:lnTo>
                    <a:pt x="619328" y="127889"/>
                  </a:lnTo>
                  <a:lnTo>
                    <a:pt x="615950" y="133159"/>
                  </a:lnTo>
                  <a:lnTo>
                    <a:pt x="614121" y="135407"/>
                  </a:lnTo>
                  <a:lnTo>
                    <a:pt x="624611" y="108546"/>
                  </a:lnTo>
                  <a:lnTo>
                    <a:pt x="624611" y="101841"/>
                  </a:lnTo>
                  <a:lnTo>
                    <a:pt x="622744" y="95351"/>
                  </a:lnTo>
                  <a:lnTo>
                    <a:pt x="619328" y="89217"/>
                  </a:lnTo>
                  <a:lnTo>
                    <a:pt x="615950" y="94488"/>
                  </a:lnTo>
                  <a:lnTo>
                    <a:pt x="614108" y="96735"/>
                  </a:lnTo>
                  <a:lnTo>
                    <a:pt x="624611" y="69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5285" y="-302374"/>
            <a:ext cx="2115671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22" dirty="0"/>
              <a:t>Service</a:t>
            </a:r>
            <a:r>
              <a:rPr spc="40" dirty="0"/>
              <a:t> </a:t>
            </a:r>
            <a:r>
              <a:rPr spc="-4" dirty="0"/>
              <a:t>Engagements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35284" y="937945"/>
            <a:ext cx="5093074" cy="5542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AEM's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assessment-derived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solutions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are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tailored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your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needs. </a:t>
            </a:r>
            <a:r>
              <a:rPr sz="882" spc="-18" dirty="0">
                <a:solidFill>
                  <a:srgbClr val="221F1F"/>
                </a:solidFill>
                <a:latin typeface="Microsoft Sans Serif"/>
                <a:cs typeface="Microsoft Sans Serif"/>
              </a:rPr>
              <a:t>We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work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with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you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define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 right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offerings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required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build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35" dirty="0">
                <a:solidFill>
                  <a:srgbClr val="221F1F"/>
                </a:solidFill>
                <a:latin typeface="Microsoft Sans Serif"/>
                <a:cs typeface="Microsoft Sans Serif"/>
              </a:rPr>
              <a:t>a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solid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foundation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DevOps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principles.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time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and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scope </a:t>
            </a:r>
            <a:r>
              <a:rPr sz="882" spc="-22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will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vary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your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needs,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0" dirty="0">
                <a:solidFill>
                  <a:srgbClr val="221F1F"/>
                </a:solidFill>
                <a:latin typeface="Microsoft Sans Serif"/>
                <a:cs typeface="Microsoft Sans Serif"/>
              </a:rPr>
              <a:t>but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representative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offerings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previous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client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engagements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are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shown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below.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7997" y="203363"/>
            <a:ext cx="828115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-13" dirty="0">
                <a:solidFill>
                  <a:srgbClr val="102A4B"/>
                </a:solidFill>
                <a:latin typeface="Arial"/>
                <a:cs typeface="Arial"/>
              </a:rPr>
              <a:t>TEST</a:t>
            </a:r>
            <a:r>
              <a:rPr sz="618" b="1" spc="26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102A4B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15286" y="241093"/>
            <a:ext cx="50426" cy="50426"/>
            <a:chOff x="631057" y="273239"/>
            <a:chExt cx="57150" cy="57150"/>
          </a:xfrm>
        </p:grpSpPr>
        <p:sp>
          <p:nvSpPr>
            <p:cNvPr id="9" name="object 9"/>
            <p:cNvSpPr/>
            <p:nvPr/>
          </p:nvSpPr>
          <p:spPr>
            <a:xfrm>
              <a:off x="634232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2" y="43222"/>
                  </a:lnTo>
                  <a:lnTo>
                    <a:pt x="15457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634232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57" y="48646"/>
                  </a:lnTo>
                  <a:lnTo>
                    <a:pt x="7412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525309" y="241093"/>
            <a:ext cx="50426" cy="50426"/>
            <a:chOff x="982417" y="273239"/>
            <a:chExt cx="57150" cy="57150"/>
          </a:xfrm>
        </p:grpSpPr>
        <p:sp>
          <p:nvSpPr>
            <p:cNvPr id="12" name="object 12"/>
            <p:cNvSpPr/>
            <p:nvPr/>
          </p:nvSpPr>
          <p:spPr>
            <a:xfrm>
              <a:off x="985592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2" y="43222"/>
                  </a:lnTo>
                  <a:lnTo>
                    <a:pt x="15457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985592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57" y="48646"/>
                  </a:lnTo>
                  <a:lnTo>
                    <a:pt x="7412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071547" y="241093"/>
            <a:ext cx="50426" cy="50426"/>
            <a:chOff x="468153" y="273239"/>
            <a:chExt cx="57150" cy="57150"/>
          </a:xfrm>
        </p:grpSpPr>
        <p:sp>
          <p:nvSpPr>
            <p:cNvPr id="15" name="object 15"/>
            <p:cNvSpPr/>
            <p:nvPr/>
          </p:nvSpPr>
          <p:spPr>
            <a:xfrm>
              <a:off x="471328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2" y="43222"/>
                  </a:lnTo>
                  <a:lnTo>
                    <a:pt x="15457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471328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57" y="48646"/>
                  </a:lnTo>
                  <a:lnTo>
                    <a:pt x="7412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3294" y="204091"/>
            <a:ext cx="124284" cy="12428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624854" y="1743958"/>
            <a:ext cx="4727201" cy="3705225"/>
            <a:chOff x="-38100" y="1976485"/>
            <a:chExt cx="5357495" cy="4199255"/>
          </a:xfrm>
        </p:grpSpPr>
        <p:sp>
          <p:nvSpPr>
            <p:cNvPr id="19" name="object 19"/>
            <p:cNvSpPr/>
            <p:nvPr/>
          </p:nvSpPr>
          <p:spPr>
            <a:xfrm>
              <a:off x="1899790" y="3958557"/>
              <a:ext cx="93980" cy="792480"/>
            </a:xfrm>
            <a:custGeom>
              <a:avLst/>
              <a:gdLst/>
              <a:ahLst/>
              <a:cxnLst/>
              <a:rect l="l" t="t" r="r" b="b"/>
              <a:pathLst>
                <a:path w="93980" h="792479">
                  <a:moveTo>
                    <a:pt x="85420" y="0"/>
                  </a:moveTo>
                  <a:lnTo>
                    <a:pt x="89121" y="45927"/>
                  </a:lnTo>
                  <a:lnTo>
                    <a:pt x="91778" y="92144"/>
                  </a:lnTo>
                  <a:lnTo>
                    <a:pt x="93380" y="138638"/>
                  </a:lnTo>
                  <a:lnTo>
                    <a:pt x="93916" y="185394"/>
                  </a:lnTo>
                  <a:lnTo>
                    <a:pt x="93233" y="238098"/>
                  </a:lnTo>
                  <a:lnTo>
                    <a:pt x="91195" y="290464"/>
                  </a:lnTo>
                  <a:lnTo>
                    <a:pt x="87819" y="342476"/>
                  </a:lnTo>
                  <a:lnTo>
                    <a:pt x="83122" y="394118"/>
                  </a:lnTo>
                  <a:lnTo>
                    <a:pt x="77121" y="445371"/>
                  </a:lnTo>
                  <a:lnTo>
                    <a:pt x="69832" y="496220"/>
                  </a:lnTo>
                  <a:lnTo>
                    <a:pt x="61272" y="546648"/>
                  </a:lnTo>
                  <a:lnTo>
                    <a:pt x="51458" y="596638"/>
                  </a:lnTo>
                  <a:lnTo>
                    <a:pt x="40408" y="646173"/>
                  </a:lnTo>
                  <a:lnTo>
                    <a:pt x="28136" y="695237"/>
                  </a:lnTo>
                  <a:lnTo>
                    <a:pt x="14661" y="743812"/>
                  </a:lnTo>
                  <a:lnTo>
                    <a:pt x="0" y="791883"/>
                  </a:lnTo>
                </a:path>
              </a:pathLst>
            </a:custGeom>
            <a:ln w="76200">
              <a:solidFill>
                <a:srgbClr val="7BD19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2150249"/>
              <a:ext cx="1927225" cy="1481455"/>
            </a:xfrm>
            <a:custGeom>
              <a:avLst/>
              <a:gdLst/>
              <a:ahLst/>
              <a:cxnLst/>
              <a:rect l="l" t="t" r="r" b="b"/>
              <a:pathLst>
                <a:path w="1927225" h="1481454">
                  <a:moveTo>
                    <a:pt x="0" y="0"/>
                  </a:moveTo>
                  <a:lnTo>
                    <a:pt x="50253" y="620"/>
                  </a:lnTo>
                  <a:lnTo>
                    <a:pt x="100189" y="2472"/>
                  </a:lnTo>
                  <a:lnTo>
                    <a:pt x="149804" y="5542"/>
                  </a:lnTo>
                  <a:lnTo>
                    <a:pt x="199084" y="9814"/>
                  </a:lnTo>
                  <a:lnTo>
                    <a:pt x="248015" y="15274"/>
                  </a:lnTo>
                  <a:lnTo>
                    <a:pt x="296582" y="21907"/>
                  </a:lnTo>
                  <a:lnTo>
                    <a:pt x="344771" y="29699"/>
                  </a:lnTo>
                  <a:lnTo>
                    <a:pt x="392567" y="38635"/>
                  </a:lnTo>
                  <a:lnTo>
                    <a:pt x="439954" y="48701"/>
                  </a:lnTo>
                  <a:lnTo>
                    <a:pt x="486920" y="59882"/>
                  </a:lnTo>
                  <a:lnTo>
                    <a:pt x="533449" y="72163"/>
                  </a:lnTo>
                  <a:lnTo>
                    <a:pt x="579527" y="85530"/>
                  </a:lnTo>
                  <a:lnTo>
                    <a:pt x="625138" y="99969"/>
                  </a:lnTo>
                  <a:lnTo>
                    <a:pt x="670270" y="115465"/>
                  </a:lnTo>
                  <a:lnTo>
                    <a:pt x="714906" y="132002"/>
                  </a:lnTo>
                  <a:lnTo>
                    <a:pt x="759032" y="149568"/>
                  </a:lnTo>
                  <a:lnTo>
                    <a:pt x="802634" y="168146"/>
                  </a:lnTo>
                  <a:lnTo>
                    <a:pt x="845698" y="187723"/>
                  </a:lnTo>
                  <a:lnTo>
                    <a:pt x="888208" y="208284"/>
                  </a:lnTo>
                  <a:lnTo>
                    <a:pt x="930150" y="229815"/>
                  </a:lnTo>
                  <a:lnTo>
                    <a:pt x="971510" y="252300"/>
                  </a:lnTo>
                  <a:lnTo>
                    <a:pt x="1012273" y="275726"/>
                  </a:lnTo>
                  <a:lnTo>
                    <a:pt x="1052424" y="300077"/>
                  </a:lnTo>
                  <a:lnTo>
                    <a:pt x="1091949" y="325339"/>
                  </a:lnTo>
                  <a:lnTo>
                    <a:pt x="1130833" y="351498"/>
                  </a:lnTo>
                  <a:lnTo>
                    <a:pt x="1169062" y="378539"/>
                  </a:lnTo>
                  <a:lnTo>
                    <a:pt x="1206621" y="406447"/>
                  </a:lnTo>
                  <a:lnTo>
                    <a:pt x="1243496" y="435208"/>
                  </a:lnTo>
                  <a:lnTo>
                    <a:pt x="1279671" y="464808"/>
                  </a:lnTo>
                  <a:lnTo>
                    <a:pt x="1315133" y="495231"/>
                  </a:lnTo>
                  <a:lnTo>
                    <a:pt x="1349866" y="526463"/>
                  </a:lnTo>
                  <a:lnTo>
                    <a:pt x="1383857" y="558490"/>
                  </a:lnTo>
                  <a:lnTo>
                    <a:pt x="1417091" y="591296"/>
                  </a:lnTo>
                  <a:lnTo>
                    <a:pt x="1449553" y="624868"/>
                  </a:lnTo>
                  <a:lnTo>
                    <a:pt x="1481228" y="659191"/>
                  </a:lnTo>
                  <a:lnTo>
                    <a:pt x="1512102" y="694251"/>
                  </a:lnTo>
                  <a:lnTo>
                    <a:pt x="1542160" y="730032"/>
                  </a:lnTo>
                  <a:lnTo>
                    <a:pt x="1571389" y="766520"/>
                  </a:lnTo>
                  <a:lnTo>
                    <a:pt x="1599773" y="803701"/>
                  </a:lnTo>
                  <a:lnTo>
                    <a:pt x="1627297" y="841560"/>
                  </a:lnTo>
                  <a:lnTo>
                    <a:pt x="1653947" y="880082"/>
                  </a:lnTo>
                  <a:lnTo>
                    <a:pt x="1679709" y="919253"/>
                  </a:lnTo>
                  <a:lnTo>
                    <a:pt x="1704568" y="959058"/>
                  </a:lnTo>
                  <a:lnTo>
                    <a:pt x="1728510" y="999483"/>
                  </a:lnTo>
                  <a:lnTo>
                    <a:pt x="1751519" y="1040514"/>
                  </a:lnTo>
                  <a:lnTo>
                    <a:pt x="1773581" y="1082135"/>
                  </a:lnTo>
                  <a:lnTo>
                    <a:pt x="1794682" y="1124332"/>
                  </a:lnTo>
                  <a:lnTo>
                    <a:pt x="1814808" y="1167090"/>
                  </a:lnTo>
                  <a:lnTo>
                    <a:pt x="1833942" y="1210395"/>
                  </a:lnTo>
                  <a:lnTo>
                    <a:pt x="1852072" y="1254233"/>
                  </a:lnTo>
                  <a:lnTo>
                    <a:pt x="1869182" y="1298588"/>
                  </a:lnTo>
                  <a:lnTo>
                    <a:pt x="1885258" y="1343447"/>
                  </a:lnTo>
                  <a:lnTo>
                    <a:pt x="1900286" y="1388794"/>
                  </a:lnTo>
                  <a:lnTo>
                    <a:pt x="1914250" y="1434615"/>
                  </a:lnTo>
                  <a:lnTo>
                    <a:pt x="1927136" y="1480896"/>
                  </a:lnTo>
                </a:path>
              </a:pathLst>
            </a:custGeom>
            <a:ln w="76200">
              <a:solidFill>
                <a:srgbClr val="7BD19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3738" y="3603583"/>
              <a:ext cx="1692910" cy="274955"/>
            </a:xfrm>
            <a:custGeom>
              <a:avLst/>
              <a:gdLst/>
              <a:ahLst/>
              <a:cxnLst/>
              <a:rect l="l" t="t" r="r" b="b"/>
              <a:pathLst>
                <a:path w="1692910" h="274954">
                  <a:moveTo>
                    <a:pt x="0" y="274878"/>
                  </a:moveTo>
                  <a:lnTo>
                    <a:pt x="1692427" y="0"/>
                  </a:lnTo>
                </a:path>
              </a:pathLst>
            </a:custGeom>
            <a:ln w="76199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2648988"/>
              <a:ext cx="1495425" cy="1908810"/>
            </a:xfrm>
            <a:custGeom>
              <a:avLst/>
              <a:gdLst/>
              <a:ahLst/>
              <a:cxnLst/>
              <a:rect l="l" t="t" r="r" b="b"/>
              <a:pathLst>
                <a:path w="1495425" h="1908810">
                  <a:moveTo>
                    <a:pt x="0" y="71"/>
                  </a:moveTo>
                  <a:lnTo>
                    <a:pt x="53152" y="883"/>
                  </a:lnTo>
                  <a:lnTo>
                    <a:pt x="100546" y="3264"/>
                  </a:lnTo>
                  <a:lnTo>
                    <a:pt x="147575" y="7121"/>
                  </a:lnTo>
                  <a:lnTo>
                    <a:pt x="194215" y="12432"/>
                  </a:lnTo>
                  <a:lnTo>
                    <a:pt x="240442" y="19176"/>
                  </a:lnTo>
                  <a:lnTo>
                    <a:pt x="286231" y="27330"/>
                  </a:lnTo>
                  <a:lnTo>
                    <a:pt x="331557" y="36874"/>
                  </a:lnTo>
                  <a:lnTo>
                    <a:pt x="376397" y="47785"/>
                  </a:lnTo>
                  <a:lnTo>
                    <a:pt x="420724" y="60041"/>
                  </a:lnTo>
                  <a:lnTo>
                    <a:pt x="464516" y="73621"/>
                  </a:lnTo>
                  <a:lnTo>
                    <a:pt x="507746" y="88504"/>
                  </a:lnTo>
                  <a:lnTo>
                    <a:pt x="550391" y="104666"/>
                  </a:lnTo>
                  <a:lnTo>
                    <a:pt x="592426" y="122087"/>
                  </a:lnTo>
                  <a:lnTo>
                    <a:pt x="633827" y="140745"/>
                  </a:lnTo>
                  <a:lnTo>
                    <a:pt x="674568" y="160618"/>
                  </a:lnTo>
                  <a:lnTo>
                    <a:pt x="714626" y="181684"/>
                  </a:lnTo>
                  <a:lnTo>
                    <a:pt x="753975" y="203922"/>
                  </a:lnTo>
                  <a:lnTo>
                    <a:pt x="792592" y="227309"/>
                  </a:lnTo>
                  <a:lnTo>
                    <a:pt x="830451" y="251825"/>
                  </a:lnTo>
                  <a:lnTo>
                    <a:pt x="867529" y="277447"/>
                  </a:lnTo>
                  <a:lnTo>
                    <a:pt x="903799" y="304153"/>
                  </a:lnTo>
                  <a:lnTo>
                    <a:pt x="939239" y="331923"/>
                  </a:lnTo>
                  <a:lnTo>
                    <a:pt x="973823" y="360733"/>
                  </a:lnTo>
                  <a:lnTo>
                    <a:pt x="1007526" y="390563"/>
                  </a:lnTo>
                  <a:lnTo>
                    <a:pt x="1040325" y="421390"/>
                  </a:lnTo>
                  <a:lnTo>
                    <a:pt x="1072195" y="453193"/>
                  </a:lnTo>
                  <a:lnTo>
                    <a:pt x="1103110" y="485950"/>
                  </a:lnTo>
                  <a:lnTo>
                    <a:pt x="1133047" y="519640"/>
                  </a:lnTo>
                  <a:lnTo>
                    <a:pt x="1161981" y="554240"/>
                  </a:lnTo>
                  <a:lnTo>
                    <a:pt x="1189887" y="589729"/>
                  </a:lnTo>
                  <a:lnTo>
                    <a:pt x="1216741" y="626085"/>
                  </a:lnTo>
                  <a:lnTo>
                    <a:pt x="1242518" y="663287"/>
                  </a:lnTo>
                  <a:lnTo>
                    <a:pt x="1267193" y="701312"/>
                  </a:lnTo>
                  <a:lnTo>
                    <a:pt x="1290743" y="740139"/>
                  </a:lnTo>
                  <a:lnTo>
                    <a:pt x="1313142" y="779746"/>
                  </a:lnTo>
                  <a:lnTo>
                    <a:pt x="1334366" y="820111"/>
                  </a:lnTo>
                  <a:lnTo>
                    <a:pt x="1354390" y="861213"/>
                  </a:lnTo>
                  <a:lnTo>
                    <a:pt x="1373191" y="903030"/>
                  </a:lnTo>
                  <a:lnTo>
                    <a:pt x="1390742" y="945540"/>
                  </a:lnTo>
                  <a:lnTo>
                    <a:pt x="1407020" y="988722"/>
                  </a:lnTo>
                  <a:lnTo>
                    <a:pt x="1422000" y="1032553"/>
                  </a:lnTo>
                  <a:lnTo>
                    <a:pt x="1435657" y="1077012"/>
                  </a:lnTo>
                  <a:lnTo>
                    <a:pt x="1447967" y="1122077"/>
                  </a:lnTo>
                  <a:lnTo>
                    <a:pt x="1458906" y="1167726"/>
                  </a:lnTo>
                  <a:lnTo>
                    <a:pt x="1468448" y="1213939"/>
                  </a:lnTo>
                  <a:lnTo>
                    <a:pt x="1476569" y="1260692"/>
                  </a:lnTo>
                  <a:lnTo>
                    <a:pt x="1483245" y="1307964"/>
                  </a:lnTo>
                  <a:lnTo>
                    <a:pt x="1488452" y="1355734"/>
                  </a:lnTo>
                  <a:lnTo>
                    <a:pt x="1492163" y="1403979"/>
                  </a:lnTo>
                  <a:lnTo>
                    <a:pt x="1494451" y="1456335"/>
                  </a:lnTo>
                  <a:lnTo>
                    <a:pt x="1494933" y="1508348"/>
                  </a:lnTo>
                  <a:lnTo>
                    <a:pt x="1493635" y="1559987"/>
                  </a:lnTo>
                  <a:lnTo>
                    <a:pt x="1490587" y="1611220"/>
                  </a:lnTo>
                  <a:lnTo>
                    <a:pt x="1485815" y="1662016"/>
                  </a:lnTo>
                  <a:lnTo>
                    <a:pt x="1479347" y="1712344"/>
                  </a:lnTo>
                  <a:lnTo>
                    <a:pt x="1471211" y="1762172"/>
                  </a:lnTo>
                  <a:lnTo>
                    <a:pt x="1461434" y="1811470"/>
                  </a:lnTo>
                  <a:lnTo>
                    <a:pt x="1450045" y="1860205"/>
                  </a:lnTo>
                  <a:lnTo>
                    <a:pt x="1437071" y="1908347"/>
                  </a:lnTo>
                </a:path>
              </a:pathLst>
            </a:custGeom>
            <a:ln w="7620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5631" y="2154629"/>
              <a:ext cx="1496060" cy="941705"/>
            </a:xfrm>
            <a:custGeom>
              <a:avLst/>
              <a:gdLst/>
              <a:ahLst/>
              <a:cxnLst/>
              <a:rect l="l" t="t" r="r" b="b"/>
              <a:pathLst>
                <a:path w="1496060" h="941705">
                  <a:moveTo>
                    <a:pt x="1495552" y="0"/>
                  </a:moveTo>
                  <a:lnTo>
                    <a:pt x="0" y="941476"/>
                  </a:lnTo>
                </a:path>
              </a:pathLst>
            </a:custGeom>
            <a:ln w="76200">
              <a:solidFill>
                <a:srgbClr val="7BD19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3119037" y="1976485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4">
                  <a:moveTo>
                    <a:pt x="2042629" y="0"/>
                  </a:moveTo>
                  <a:lnTo>
                    <a:pt x="157479" y="0"/>
                  </a:lnTo>
                  <a:lnTo>
                    <a:pt x="107705" y="8028"/>
                  </a:lnTo>
                  <a:lnTo>
                    <a:pt x="64476" y="30386"/>
                  </a:lnTo>
                  <a:lnTo>
                    <a:pt x="30385" y="64478"/>
                  </a:lnTo>
                  <a:lnTo>
                    <a:pt x="8028" y="107712"/>
                  </a:lnTo>
                  <a:lnTo>
                    <a:pt x="0" y="157492"/>
                  </a:lnTo>
                  <a:lnTo>
                    <a:pt x="8028" y="207273"/>
                  </a:lnTo>
                  <a:lnTo>
                    <a:pt x="30385" y="250506"/>
                  </a:lnTo>
                  <a:lnTo>
                    <a:pt x="64476" y="284598"/>
                  </a:lnTo>
                  <a:lnTo>
                    <a:pt x="107705" y="306956"/>
                  </a:lnTo>
                  <a:lnTo>
                    <a:pt x="157479" y="314985"/>
                  </a:lnTo>
                  <a:lnTo>
                    <a:pt x="2042629" y="314985"/>
                  </a:lnTo>
                  <a:lnTo>
                    <a:pt x="2092410" y="306956"/>
                  </a:lnTo>
                  <a:lnTo>
                    <a:pt x="2135643" y="284598"/>
                  </a:lnTo>
                  <a:lnTo>
                    <a:pt x="2169736" y="250506"/>
                  </a:lnTo>
                  <a:lnTo>
                    <a:pt x="2192093" y="207273"/>
                  </a:lnTo>
                  <a:lnTo>
                    <a:pt x="2200122" y="157492"/>
                  </a:lnTo>
                  <a:lnTo>
                    <a:pt x="2192093" y="107712"/>
                  </a:lnTo>
                  <a:lnTo>
                    <a:pt x="2169736" y="64478"/>
                  </a:lnTo>
                  <a:lnTo>
                    <a:pt x="2135643" y="30386"/>
                  </a:lnTo>
                  <a:lnTo>
                    <a:pt x="2092410" y="8028"/>
                  </a:lnTo>
                  <a:lnTo>
                    <a:pt x="2042629" y="0"/>
                  </a:lnTo>
                  <a:close/>
                </a:path>
              </a:pathLst>
            </a:custGeom>
            <a:solidFill>
              <a:srgbClr val="7BD19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3119037" y="3446095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5">
                  <a:moveTo>
                    <a:pt x="2042629" y="0"/>
                  </a:moveTo>
                  <a:lnTo>
                    <a:pt x="157479" y="0"/>
                  </a:lnTo>
                  <a:lnTo>
                    <a:pt x="107705" y="8028"/>
                  </a:lnTo>
                  <a:lnTo>
                    <a:pt x="64476" y="30386"/>
                  </a:lnTo>
                  <a:lnTo>
                    <a:pt x="30385" y="64478"/>
                  </a:lnTo>
                  <a:lnTo>
                    <a:pt x="8028" y="107712"/>
                  </a:lnTo>
                  <a:lnTo>
                    <a:pt x="0" y="157492"/>
                  </a:lnTo>
                  <a:lnTo>
                    <a:pt x="8028" y="207273"/>
                  </a:lnTo>
                  <a:lnTo>
                    <a:pt x="30385" y="250506"/>
                  </a:lnTo>
                  <a:lnTo>
                    <a:pt x="64476" y="284598"/>
                  </a:lnTo>
                  <a:lnTo>
                    <a:pt x="107705" y="306956"/>
                  </a:lnTo>
                  <a:lnTo>
                    <a:pt x="157479" y="314985"/>
                  </a:lnTo>
                  <a:lnTo>
                    <a:pt x="2042629" y="314985"/>
                  </a:lnTo>
                  <a:lnTo>
                    <a:pt x="2092410" y="306956"/>
                  </a:lnTo>
                  <a:lnTo>
                    <a:pt x="2135643" y="284598"/>
                  </a:lnTo>
                  <a:lnTo>
                    <a:pt x="2169736" y="250506"/>
                  </a:lnTo>
                  <a:lnTo>
                    <a:pt x="2192093" y="207273"/>
                  </a:lnTo>
                  <a:lnTo>
                    <a:pt x="2200122" y="157492"/>
                  </a:lnTo>
                  <a:lnTo>
                    <a:pt x="2192093" y="107712"/>
                  </a:lnTo>
                  <a:lnTo>
                    <a:pt x="2169736" y="64478"/>
                  </a:lnTo>
                  <a:lnTo>
                    <a:pt x="2135643" y="30386"/>
                  </a:lnTo>
                  <a:lnTo>
                    <a:pt x="2092410" y="8028"/>
                  </a:lnTo>
                  <a:lnTo>
                    <a:pt x="2042629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172392"/>
              <a:ext cx="1708785" cy="965835"/>
            </a:xfrm>
            <a:custGeom>
              <a:avLst/>
              <a:gdLst/>
              <a:ahLst/>
              <a:cxnLst/>
              <a:rect l="l" t="t" r="r" b="b"/>
              <a:pathLst>
                <a:path w="1708785" h="965835">
                  <a:moveTo>
                    <a:pt x="1708327" y="0"/>
                  </a:moveTo>
                  <a:lnTo>
                    <a:pt x="1682917" y="40989"/>
                  </a:lnTo>
                  <a:lnTo>
                    <a:pt x="1656551" y="81310"/>
                  </a:lnTo>
                  <a:lnTo>
                    <a:pt x="1629246" y="120948"/>
                  </a:lnTo>
                  <a:lnTo>
                    <a:pt x="1601018" y="159887"/>
                  </a:lnTo>
                  <a:lnTo>
                    <a:pt x="1571881" y="198110"/>
                  </a:lnTo>
                  <a:lnTo>
                    <a:pt x="1541852" y="235603"/>
                  </a:lnTo>
                  <a:lnTo>
                    <a:pt x="1510947" y="272349"/>
                  </a:lnTo>
                  <a:lnTo>
                    <a:pt x="1479181" y="308333"/>
                  </a:lnTo>
                  <a:lnTo>
                    <a:pt x="1446571" y="343538"/>
                  </a:lnTo>
                  <a:lnTo>
                    <a:pt x="1413132" y="377949"/>
                  </a:lnTo>
                  <a:lnTo>
                    <a:pt x="1378880" y="411551"/>
                  </a:lnTo>
                  <a:lnTo>
                    <a:pt x="1343830" y="444326"/>
                  </a:lnTo>
                  <a:lnTo>
                    <a:pt x="1307999" y="476260"/>
                  </a:lnTo>
                  <a:lnTo>
                    <a:pt x="1271403" y="507337"/>
                  </a:lnTo>
                  <a:lnTo>
                    <a:pt x="1234056" y="537541"/>
                  </a:lnTo>
                  <a:lnTo>
                    <a:pt x="1195976" y="566856"/>
                  </a:lnTo>
                  <a:lnTo>
                    <a:pt x="1157177" y="595266"/>
                  </a:lnTo>
                  <a:lnTo>
                    <a:pt x="1117676" y="622755"/>
                  </a:lnTo>
                  <a:lnTo>
                    <a:pt x="1077488" y="649308"/>
                  </a:lnTo>
                  <a:lnTo>
                    <a:pt x="1036630" y="674909"/>
                  </a:lnTo>
                  <a:lnTo>
                    <a:pt x="995116" y="699542"/>
                  </a:lnTo>
                  <a:lnTo>
                    <a:pt x="952963" y="723192"/>
                  </a:lnTo>
                  <a:lnTo>
                    <a:pt x="910187" y="745842"/>
                  </a:lnTo>
                  <a:lnTo>
                    <a:pt x="866803" y="767476"/>
                  </a:lnTo>
                  <a:lnTo>
                    <a:pt x="822828" y="788079"/>
                  </a:lnTo>
                  <a:lnTo>
                    <a:pt x="778276" y="807635"/>
                  </a:lnTo>
                  <a:lnTo>
                    <a:pt x="733164" y="826129"/>
                  </a:lnTo>
                  <a:lnTo>
                    <a:pt x="687508" y="843544"/>
                  </a:lnTo>
                  <a:lnTo>
                    <a:pt x="641323" y="859864"/>
                  </a:lnTo>
                  <a:lnTo>
                    <a:pt x="594626" y="875075"/>
                  </a:lnTo>
                  <a:lnTo>
                    <a:pt x="547431" y="889159"/>
                  </a:lnTo>
                  <a:lnTo>
                    <a:pt x="499756" y="902102"/>
                  </a:lnTo>
                  <a:lnTo>
                    <a:pt x="451615" y="913886"/>
                  </a:lnTo>
                  <a:lnTo>
                    <a:pt x="403024" y="924498"/>
                  </a:lnTo>
                  <a:lnTo>
                    <a:pt x="354000" y="933920"/>
                  </a:lnTo>
                  <a:lnTo>
                    <a:pt x="304557" y="942137"/>
                  </a:lnTo>
                  <a:lnTo>
                    <a:pt x="254713" y="949134"/>
                  </a:lnTo>
                  <a:lnTo>
                    <a:pt x="204482" y="954894"/>
                  </a:lnTo>
                  <a:lnTo>
                    <a:pt x="153881" y="959401"/>
                  </a:lnTo>
                  <a:lnTo>
                    <a:pt x="102925" y="962640"/>
                  </a:lnTo>
                  <a:lnTo>
                    <a:pt x="51630" y="964595"/>
                  </a:lnTo>
                  <a:lnTo>
                    <a:pt x="12" y="965250"/>
                  </a:lnTo>
                </a:path>
              </a:pathLst>
            </a:custGeom>
            <a:ln w="76200">
              <a:solidFill>
                <a:srgbClr val="7BD19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4873006"/>
              <a:ext cx="1305560" cy="766445"/>
            </a:xfrm>
            <a:custGeom>
              <a:avLst/>
              <a:gdLst/>
              <a:ahLst/>
              <a:cxnLst/>
              <a:rect l="l" t="t" r="r" b="b"/>
              <a:pathLst>
                <a:path w="1305560" h="766445">
                  <a:moveTo>
                    <a:pt x="1305308" y="0"/>
                  </a:moveTo>
                  <a:lnTo>
                    <a:pt x="1281420" y="41125"/>
                  </a:lnTo>
                  <a:lnTo>
                    <a:pt x="1256268" y="81427"/>
                  </a:lnTo>
                  <a:lnTo>
                    <a:pt x="1229878" y="120877"/>
                  </a:lnTo>
                  <a:lnTo>
                    <a:pt x="1202274" y="159446"/>
                  </a:lnTo>
                  <a:lnTo>
                    <a:pt x="1173482" y="197106"/>
                  </a:lnTo>
                  <a:lnTo>
                    <a:pt x="1143527" y="233827"/>
                  </a:lnTo>
                  <a:lnTo>
                    <a:pt x="1112435" y="269581"/>
                  </a:lnTo>
                  <a:lnTo>
                    <a:pt x="1080231" y="304340"/>
                  </a:lnTo>
                  <a:lnTo>
                    <a:pt x="1046940" y="338075"/>
                  </a:lnTo>
                  <a:lnTo>
                    <a:pt x="1012588" y="370757"/>
                  </a:lnTo>
                  <a:lnTo>
                    <a:pt x="977201" y="402357"/>
                  </a:lnTo>
                  <a:lnTo>
                    <a:pt x="940803" y="432847"/>
                  </a:lnTo>
                  <a:lnTo>
                    <a:pt x="903420" y="462198"/>
                  </a:lnTo>
                  <a:lnTo>
                    <a:pt x="865077" y="490382"/>
                  </a:lnTo>
                  <a:lnTo>
                    <a:pt x="825800" y="517369"/>
                  </a:lnTo>
                  <a:lnTo>
                    <a:pt x="785613" y="543132"/>
                  </a:lnTo>
                  <a:lnTo>
                    <a:pt x="744544" y="567641"/>
                  </a:lnTo>
                  <a:lnTo>
                    <a:pt x="702616" y="590867"/>
                  </a:lnTo>
                  <a:lnTo>
                    <a:pt x="659855" y="612783"/>
                  </a:lnTo>
                  <a:lnTo>
                    <a:pt x="616287" y="633359"/>
                  </a:lnTo>
                  <a:lnTo>
                    <a:pt x="571936" y="652566"/>
                  </a:lnTo>
                  <a:lnTo>
                    <a:pt x="526829" y="670377"/>
                  </a:lnTo>
                  <a:lnTo>
                    <a:pt x="480991" y="686762"/>
                  </a:lnTo>
                  <a:lnTo>
                    <a:pt x="434446" y="701693"/>
                  </a:lnTo>
                  <a:lnTo>
                    <a:pt x="387221" y="715141"/>
                  </a:lnTo>
                  <a:lnTo>
                    <a:pt x="339340" y="727077"/>
                  </a:lnTo>
                  <a:lnTo>
                    <a:pt x="290830" y="737473"/>
                  </a:lnTo>
                  <a:lnTo>
                    <a:pt x="241715" y="746299"/>
                  </a:lnTo>
                  <a:lnTo>
                    <a:pt x="192021" y="753528"/>
                  </a:lnTo>
                  <a:lnTo>
                    <a:pt x="141774" y="759131"/>
                  </a:lnTo>
                  <a:lnTo>
                    <a:pt x="90998" y="763079"/>
                  </a:lnTo>
                  <a:lnTo>
                    <a:pt x="42659" y="765257"/>
                  </a:lnTo>
                  <a:lnTo>
                    <a:pt x="0" y="765823"/>
                  </a:lnTo>
                </a:path>
              </a:pathLst>
            </a:custGeom>
            <a:ln w="7620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3119174" y="5342773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5">
                  <a:moveTo>
                    <a:pt x="2042642" y="0"/>
                  </a:moveTo>
                  <a:lnTo>
                    <a:pt x="157492" y="0"/>
                  </a:lnTo>
                  <a:lnTo>
                    <a:pt x="107712" y="8028"/>
                  </a:lnTo>
                  <a:lnTo>
                    <a:pt x="64478" y="30386"/>
                  </a:lnTo>
                  <a:lnTo>
                    <a:pt x="30386" y="64478"/>
                  </a:lnTo>
                  <a:lnTo>
                    <a:pt x="8028" y="107712"/>
                  </a:lnTo>
                  <a:lnTo>
                    <a:pt x="0" y="157492"/>
                  </a:lnTo>
                  <a:lnTo>
                    <a:pt x="8028" y="207273"/>
                  </a:lnTo>
                  <a:lnTo>
                    <a:pt x="30386" y="250506"/>
                  </a:lnTo>
                  <a:lnTo>
                    <a:pt x="64478" y="284598"/>
                  </a:lnTo>
                  <a:lnTo>
                    <a:pt x="107712" y="306956"/>
                  </a:lnTo>
                  <a:lnTo>
                    <a:pt x="157492" y="314985"/>
                  </a:lnTo>
                  <a:lnTo>
                    <a:pt x="2042642" y="314985"/>
                  </a:lnTo>
                  <a:lnTo>
                    <a:pt x="2092423" y="306956"/>
                  </a:lnTo>
                  <a:lnTo>
                    <a:pt x="2135656" y="284598"/>
                  </a:lnTo>
                  <a:lnTo>
                    <a:pt x="2169748" y="250506"/>
                  </a:lnTo>
                  <a:lnTo>
                    <a:pt x="2192106" y="207273"/>
                  </a:lnTo>
                  <a:lnTo>
                    <a:pt x="2200135" y="157492"/>
                  </a:lnTo>
                  <a:lnTo>
                    <a:pt x="2192106" y="107712"/>
                  </a:lnTo>
                  <a:lnTo>
                    <a:pt x="2169748" y="64478"/>
                  </a:lnTo>
                  <a:lnTo>
                    <a:pt x="2135656" y="30386"/>
                  </a:lnTo>
                  <a:lnTo>
                    <a:pt x="2092423" y="8028"/>
                  </a:lnTo>
                  <a:lnTo>
                    <a:pt x="2042642" y="0"/>
                  </a:lnTo>
                  <a:close/>
                </a:path>
              </a:pathLst>
            </a:custGeom>
            <a:solidFill>
              <a:srgbClr val="63C0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887115" y="4511146"/>
              <a:ext cx="2390140" cy="989330"/>
            </a:xfrm>
            <a:custGeom>
              <a:avLst/>
              <a:gdLst/>
              <a:ahLst/>
              <a:cxnLst/>
              <a:rect l="l" t="t" r="r" b="b"/>
              <a:pathLst>
                <a:path w="2390140" h="989329">
                  <a:moveTo>
                    <a:pt x="2389619" y="98911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63C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3184042"/>
              <a:ext cx="960119" cy="1920239"/>
            </a:xfrm>
            <a:custGeom>
              <a:avLst/>
              <a:gdLst/>
              <a:ahLst/>
              <a:cxnLst/>
              <a:rect l="l" t="t" r="r" b="b"/>
              <a:pathLst>
                <a:path w="960119" h="1920239">
                  <a:moveTo>
                    <a:pt x="959921" y="959904"/>
                  </a:moveTo>
                  <a:lnTo>
                    <a:pt x="958747" y="1007813"/>
                  </a:lnTo>
                  <a:lnTo>
                    <a:pt x="955259" y="1055115"/>
                  </a:lnTo>
                  <a:lnTo>
                    <a:pt x="949513" y="1101753"/>
                  </a:lnTo>
                  <a:lnTo>
                    <a:pt x="941565" y="1147673"/>
                  </a:lnTo>
                  <a:lnTo>
                    <a:pt x="931469" y="1192821"/>
                  </a:lnTo>
                  <a:lnTo>
                    <a:pt x="919280" y="1237140"/>
                  </a:lnTo>
                  <a:lnTo>
                    <a:pt x="905053" y="1280576"/>
                  </a:lnTo>
                  <a:lnTo>
                    <a:pt x="888843" y="1323074"/>
                  </a:lnTo>
                  <a:lnTo>
                    <a:pt x="870705" y="1364579"/>
                  </a:lnTo>
                  <a:lnTo>
                    <a:pt x="850694" y="1405035"/>
                  </a:lnTo>
                  <a:lnTo>
                    <a:pt x="828865" y="1444389"/>
                  </a:lnTo>
                  <a:lnTo>
                    <a:pt x="805274" y="1482585"/>
                  </a:lnTo>
                  <a:lnTo>
                    <a:pt x="779974" y="1519568"/>
                  </a:lnTo>
                  <a:lnTo>
                    <a:pt x="753022" y="1555283"/>
                  </a:lnTo>
                  <a:lnTo>
                    <a:pt x="724472" y="1589675"/>
                  </a:lnTo>
                  <a:lnTo>
                    <a:pt x="694378" y="1622688"/>
                  </a:lnTo>
                  <a:lnTo>
                    <a:pt x="662797" y="1654269"/>
                  </a:lnTo>
                  <a:lnTo>
                    <a:pt x="629783" y="1684362"/>
                  </a:lnTo>
                  <a:lnTo>
                    <a:pt x="595391" y="1712912"/>
                  </a:lnTo>
                  <a:lnTo>
                    <a:pt x="559676" y="1739864"/>
                  </a:lnTo>
                  <a:lnTo>
                    <a:pt x="522693" y="1765163"/>
                  </a:lnTo>
                  <a:lnTo>
                    <a:pt x="484497" y="1788755"/>
                  </a:lnTo>
                  <a:lnTo>
                    <a:pt x="445143" y="1810583"/>
                  </a:lnTo>
                  <a:lnTo>
                    <a:pt x="404687" y="1830593"/>
                  </a:lnTo>
                  <a:lnTo>
                    <a:pt x="363182" y="1848731"/>
                  </a:lnTo>
                  <a:lnTo>
                    <a:pt x="320684" y="1864940"/>
                  </a:lnTo>
                  <a:lnTo>
                    <a:pt x="277249" y="1879167"/>
                  </a:lnTo>
                  <a:lnTo>
                    <a:pt x="232930" y="1891356"/>
                  </a:lnTo>
                  <a:lnTo>
                    <a:pt x="187783" y="1901452"/>
                  </a:lnTo>
                  <a:lnTo>
                    <a:pt x="141864" y="1909400"/>
                  </a:lnTo>
                  <a:lnTo>
                    <a:pt x="95226" y="1915145"/>
                  </a:lnTo>
                  <a:lnTo>
                    <a:pt x="47926" y="1918633"/>
                  </a:lnTo>
                  <a:lnTo>
                    <a:pt x="17" y="1919808"/>
                  </a:lnTo>
                </a:path>
                <a:path w="960119" h="1920239">
                  <a:moveTo>
                    <a:pt x="0" y="0"/>
                  </a:moveTo>
                  <a:lnTo>
                    <a:pt x="47926" y="1174"/>
                  </a:lnTo>
                  <a:lnTo>
                    <a:pt x="95226" y="4662"/>
                  </a:lnTo>
                  <a:lnTo>
                    <a:pt x="141864" y="10407"/>
                  </a:lnTo>
                  <a:lnTo>
                    <a:pt x="187783" y="18355"/>
                  </a:lnTo>
                  <a:lnTo>
                    <a:pt x="232930" y="28451"/>
                  </a:lnTo>
                  <a:lnTo>
                    <a:pt x="277249" y="40640"/>
                  </a:lnTo>
                  <a:lnTo>
                    <a:pt x="320684" y="54867"/>
                  </a:lnTo>
                  <a:lnTo>
                    <a:pt x="363182" y="71077"/>
                  </a:lnTo>
                  <a:lnTo>
                    <a:pt x="404687" y="89214"/>
                  </a:lnTo>
                  <a:lnTo>
                    <a:pt x="445143" y="109224"/>
                  </a:lnTo>
                  <a:lnTo>
                    <a:pt x="484497" y="131053"/>
                  </a:lnTo>
                  <a:lnTo>
                    <a:pt x="522693" y="154644"/>
                  </a:lnTo>
                  <a:lnTo>
                    <a:pt x="559676" y="179943"/>
                  </a:lnTo>
                  <a:lnTo>
                    <a:pt x="595391" y="206895"/>
                  </a:lnTo>
                  <a:lnTo>
                    <a:pt x="629783" y="235445"/>
                  </a:lnTo>
                  <a:lnTo>
                    <a:pt x="662797" y="265538"/>
                  </a:lnTo>
                  <a:lnTo>
                    <a:pt x="694378" y="297119"/>
                  </a:lnTo>
                  <a:lnTo>
                    <a:pt x="724472" y="330133"/>
                  </a:lnTo>
                  <a:lnTo>
                    <a:pt x="753022" y="364524"/>
                  </a:lnTo>
                  <a:lnTo>
                    <a:pt x="779974" y="400239"/>
                  </a:lnTo>
                  <a:lnTo>
                    <a:pt x="805274" y="437222"/>
                  </a:lnTo>
                  <a:lnTo>
                    <a:pt x="828865" y="475418"/>
                  </a:lnTo>
                  <a:lnTo>
                    <a:pt x="850694" y="514772"/>
                  </a:lnTo>
                  <a:lnTo>
                    <a:pt x="870705" y="555229"/>
                  </a:lnTo>
                  <a:lnTo>
                    <a:pt x="888843" y="596734"/>
                  </a:lnTo>
                  <a:lnTo>
                    <a:pt x="905053" y="639232"/>
                  </a:lnTo>
                  <a:lnTo>
                    <a:pt x="919280" y="682668"/>
                  </a:lnTo>
                  <a:lnTo>
                    <a:pt x="931469" y="726987"/>
                  </a:lnTo>
                  <a:lnTo>
                    <a:pt x="941565" y="772134"/>
                  </a:lnTo>
                  <a:lnTo>
                    <a:pt x="949513" y="818054"/>
                  </a:lnTo>
                  <a:lnTo>
                    <a:pt x="955259" y="864692"/>
                  </a:lnTo>
                  <a:lnTo>
                    <a:pt x="958747" y="911994"/>
                  </a:lnTo>
                  <a:lnTo>
                    <a:pt x="959921" y="959904"/>
                  </a:lnTo>
                </a:path>
              </a:pathLst>
            </a:custGeom>
            <a:ln w="76200">
              <a:solidFill>
                <a:srgbClr val="63C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38694" y="1768773"/>
            <a:ext cx="2163856" cy="10217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22" dirty="0">
                <a:solidFill>
                  <a:srgbClr val="FFFFFF"/>
                </a:solidFill>
                <a:latin typeface="Arial"/>
                <a:cs typeface="Arial"/>
              </a:rPr>
              <a:t>Expert</a:t>
            </a:r>
            <a:r>
              <a:rPr sz="1235" b="1" spc="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spc="-18" dirty="0">
                <a:solidFill>
                  <a:srgbClr val="FFFFFF"/>
                </a:solidFill>
                <a:latin typeface="Arial"/>
                <a:cs typeface="Arial"/>
              </a:rPr>
              <a:t>Consulting</a:t>
            </a:r>
            <a:endParaRPr sz="1235">
              <a:latin typeface="Arial"/>
              <a:cs typeface="Arial"/>
            </a:endParaRPr>
          </a:p>
          <a:p>
            <a:pPr marL="11206" marR="491964">
              <a:spcBef>
                <a:spcPts val="1328"/>
              </a:spcBef>
            </a:pPr>
            <a:r>
              <a:rPr sz="882" b="1" spc="13" dirty="0">
                <a:solidFill>
                  <a:srgbClr val="7BD19E"/>
                </a:solidFill>
                <a:latin typeface="Arial"/>
                <a:cs typeface="Arial"/>
              </a:rPr>
              <a:t>Mentoring</a:t>
            </a:r>
            <a:r>
              <a:rPr sz="882" b="1" dirty="0">
                <a:solidFill>
                  <a:srgbClr val="7BD19E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7BD19E"/>
                </a:solidFill>
                <a:latin typeface="Arial"/>
                <a:cs typeface="Arial"/>
              </a:rPr>
              <a:t>and</a:t>
            </a:r>
            <a:r>
              <a:rPr sz="882" b="1" dirty="0">
                <a:solidFill>
                  <a:srgbClr val="7BD19E"/>
                </a:solidFill>
                <a:latin typeface="Arial"/>
                <a:cs typeface="Arial"/>
              </a:rPr>
              <a:t> Implementation </a:t>
            </a:r>
            <a:r>
              <a:rPr sz="882" b="1" spc="-229" dirty="0">
                <a:solidFill>
                  <a:srgbClr val="7BD19E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7BD19E"/>
                </a:solidFill>
                <a:latin typeface="Arial"/>
                <a:cs typeface="Arial"/>
              </a:rPr>
              <a:t>Consulting</a:t>
            </a:r>
            <a:r>
              <a:rPr sz="882" b="1" spc="9" dirty="0">
                <a:solidFill>
                  <a:srgbClr val="7BD19E"/>
                </a:solidFill>
                <a:latin typeface="Arial"/>
                <a:cs typeface="Arial"/>
              </a:rPr>
              <a:t> </a:t>
            </a:r>
            <a:r>
              <a:rPr sz="882" b="1" spc="-26" dirty="0">
                <a:solidFill>
                  <a:srgbClr val="7BD19E"/>
                </a:solidFill>
                <a:latin typeface="Arial"/>
                <a:cs typeface="Arial"/>
              </a:rPr>
              <a:t>Services</a:t>
            </a:r>
            <a:endParaRPr sz="882">
              <a:latin typeface="Arial"/>
              <a:cs typeface="Arial"/>
            </a:endParaRPr>
          </a:p>
          <a:p>
            <a:pPr marL="11206" marR="4483" algn="just">
              <a:lnSpc>
                <a:spcPct val="104200"/>
              </a:lnSpc>
              <a:spcBef>
                <a:spcPts val="441"/>
              </a:spcBef>
            </a:pPr>
            <a:r>
              <a:rPr sz="706" spc="-4" dirty="0">
                <a:latin typeface="Microsoft Sans Serif"/>
                <a:cs typeface="Microsoft Sans Serif"/>
              </a:rPr>
              <a:t>Work </a:t>
            </a:r>
            <a:r>
              <a:rPr sz="706" spc="4" dirty="0">
                <a:latin typeface="Microsoft Sans Serif"/>
                <a:cs typeface="Microsoft Sans Serif"/>
              </a:rPr>
              <a:t>collaboratively </a:t>
            </a:r>
            <a:r>
              <a:rPr sz="706" spc="9" dirty="0">
                <a:latin typeface="Microsoft Sans Serif"/>
                <a:cs typeface="Microsoft Sans Serif"/>
              </a:rPr>
              <a:t>with </a:t>
            </a:r>
            <a:r>
              <a:rPr sz="706" dirty="0">
                <a:latin typeface="Microsoft Sans Serif"/>
                <a:cs typeface="Microsoft Sans Serif"/>
              </a:rPr>
              <a:t>AEM experts </a:t>
            </a:r>
            <a:r>
              <a:rPr sz="706" spc="31" dirty="0">
                <a:latin typeface="Microsoft Sans Serif"/>
                <a:cs typeface="Microsoft Sans Serif"/>
              </a:rPr>
              <a:t>to </a:t>
            </a:r>
            <a:r>
              <a:rPr sz="706" spc="9" dirty="0">
                <a:latin typeface="Microsoft Sans Serif"/>
                <a:cs typeface="Microsoft Sans Serif"/>
              </a:rPr>
              <a:t>mentor </a:t>
            </a:r>
            <a:r>
              <a:rPr sz="706" dirty="0">
                <a:latin typeface="Microsoft Sans Serif"/>
                <a:cs typeface="Microsoft Sans Serif"/>
              </a:rPr>
              <a:t>and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provide expert </a:t>
            </a:r>
            <a:r>
              <a:rPr sz="706" spc="4" dirty="0">
                <a:latin typeface="Microsoft Sans Serif"/>
                <a:cs typeface="Microsoft Sans Serif"/>
              </a:rPr>
              <a:t>consulting </a:t>
            </a:r>
            <a:r>
              <a:rPr sz="706" spc="9" dirty="0">
                <a:latin typeface="Microsoft Sans Serif"/>
                <a:cs typeface="Microsoft Sans Serif"/>
              </a:rPr>
              <a:t>for automating </a:t>
            </a:r>
            <a:r>
              <a:rPr sz="706" spc="-4" dirty="0">
                <a:latin typeface="Microsoft Sans Serif"/>
                <a:cs typeface="Microsoft Sans Serif"/>
              </a:rPr>
              <a:t>acceptance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testing</a:t>
            </a:r>
            <a:r>
              <a:rPr sz="706" dirty="0">
                <a:latin typeface="Microsoft Sans Serif"/>
                <a:cs typeface="Microsoft Sans Serif"/>
              </a:rPr>
              <a:t> and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security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policies.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38438" y="3063366"/>
            <a:ext cx="2512919" cy="140156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-26" dirty="0">
                <a:solidFill>
                  <a:srgbClr val="FFFFFF"/>
                </a:solidFill>
                <a:latin typeface="Arial"/>
                <a:cs typeface="Arial"/>
              </a:rPr>
              <a:t>Accelerators</a:t>
            </a:r>
            <a:endParaRPr sz="1235">
              <a:latin typeface="Arial"/>
              <a:cs typeface="Arial"/>
            </a:endParaRPr>
          </a:p>
          <a:p>
            <a:pPr marL="11206">
              <a:spcBef>
                <a:spcPts val="1341"/>
              </a:spcBef>
            </a:pP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Test-Driven</a:t>
            </a:r>
            <a:r>
              <a:rPr sz="882" b="1" spc="26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Development</a:t>
            </a:r>
            <a:r>
              <a:rPr sz="882" b="1" spc="26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Implementation</a:t>
            </a:r>
            <a:r>
              <a:rPr sz="882" b="1" spc="26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Pilot</a:t>
            </a:r>
            <a:endParaRPr sz="882">
              <a:latin typeface="Arial"/>
              <a:cs typeface="Arial"/>
            </a:endParaRPr>
          </a:p>
          <a:p>
            <a:pPr marL="11206" marR="254387">
              <a:lnSpc>
                <a:spcPct val="104200"/>
              </a:lnSpc>
              <a:spcBef>
                <a:spcPts val="449"/>
              </a:spcBef>
            </a:pPr>
            <a:r>
              <a:rPr sz="706" spc="-4" dirty="0">
                <a:latin typeface="Microsoft Sans Serif"/>
                <a:cs typeface="Microsoft Sans Serif"/>
              </a:rPr>
              <a:t>Work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through </a:t>
            </a:r>
            <a:r>
              <a:rPr sz="706" spc="-26" dirty="0">
                <a:latin typeface="Microsoft Sans Serif"/>
                <a:cs typeface="Microsoft Sans Serif"/>
              </a:rPr>
              <a:t>a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hands-on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guided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13" dirty="0">
                <a:latin typeface="Microsoft Sans Serif"/>
                <a:cs typeface="Microsoft Sans Serif"/>
              </a:rPr>
              <a:t>exercise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implement </a:t>
            </a:r>
            <a:r>
              <a:rPr sz="706" spc="-172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unit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tests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using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the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practice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of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TDD.</a:t>
            </a:r>
            <a:endParaRPr sz="706">
              <a:latin typeface="Microsoft Sans Serif"/>
              <a:cs typeface="Microsoft Sans Serif"/>
            </a:endParaRPr>
          </a:p>
          <a:p>
            <a:pPr marL="11206">
              <a:spcBef>
                <a:spcPts val="759"/>
              </a:spcBef>
            </a:pP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Security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and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Compliance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Automation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Pilot</a:t>
            </a:r>
            <a:endParaRPr sz="882">
              <a:latin typeface="Arial"/>
              <a:cs typeface="Arial"/>
            </a:endParaRPr>
          </a:p>
          <a:p>
            <a:pPr marL="11206" marR="337315">
              <a:lnSpc>
                <a:spcPct val="104200"/>
              </a:lnSpc>
              <a:spcBef>
                <a:spcPts val="441"/>
              </a:spcBef>
            </a:pPr>
            <a:r>
              <a:rPr sz="706" spc="4" dirty="0">
                <a:latin typeface="Microsoft Sans Serif"/>
                <a:cs typeface="Microsoft Sans Serif"/>
              </a:rPr>
              <a:t>Integrate </a:t>
            </a:r>
            <a:r>
              <a:rPr sz="706" spc="9" dirty="0">
                <a:latin typeface="Microsoft Sans Serif"/>
                <a:cs typeface="Microsoft Sans Serif"/>
              </a:rPr>
              <a:t>common </a:t>
            </a:r>
            <a:r>
              <a:rPr sz="706" spc="-4" dirty="0">
                <a:latin typeface="Microsoft Sans Serif"/>
                <a:cs typeface="Microsoft Sans Serif"/>
              </a:rPr>
              <a:t>security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hardening</a:t>
            </a:r>
            <a:r>
              <a:rPr sz="706" spc="9" dirty="0">
                <a:latin typeface="Microsoft Sans Serif"/>
                <a:cs typeface="Microsoft Sans Serif"/>
              </a:rPr>
              <a:t> implementation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guidelines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build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26" dirty="0">
                <a:latin typeface="Microsoft Sans Serif"/>
                <a:cs typeface="Microsoft Sans Serif"/>
              </a:rPr>
              <a:t>a</a:t>
            </a:r>
            <a:r>
              <a:rPr sz="706" spc="9" dirty="0">
                <a:latin typeface="Microsoft Sans Serif"/>
                <a:cs typeface="Microsoft Sans Serif"/>
              </a:rPr>
              <a:t> foundation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for </a:t>
            </a:r>
            <a:r>
              <a:rPr sz="706" spc="13" dirty="0">
                <a:latin typeface="Microsoft Sans Serif"/>
                <a:cs typeface="Microsoft Sans Serif"/>
              </a:rPr>
              <a:t>deploying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 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reporting</a:t>
            </a:r>
            <a:r>
              <a:rPr sz="706" dirty="0">
                <a:latin typeface="Microsoft Sans Serif"/>
                <a:cs typeface="Microsoft Sans Serif"/>
              </a:rPr>
              <a:t> current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status.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38688" y="4745302"/>
            <a:ext cx="2026584" cy="140156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-35" dirty="0">
                <a:solidFill>
                  <a:srgbClr val="FFFFFF"/>
                </a:solidFill>
                <a:latin typeface="Arial"/>
                <a:cs typeface="Arial"/>
              </a:rPr>
              <a:t>Workshops</a:t>
            </a:r>
            <a:endParaRPr sz="1235">
              <a:latin typeface="Arial"/>
              <a:cs typeface="Arial"/>
            </a:endParaRPr>
          </a:p>
          <a:p>
            <a:pPr marL="11206">
              <a:spcBef>
                <a:spcPts val="1257"/>
              </a:spcBef>
            </a:pPr>
            <a:r>
              <a:rPr sz="882" b="1" spc="9" dirty="0">
                <a:solidFill>
                  <a:srgbClr val="63C0FF"/>
                </a:solidFill>
                <a:latin typeface="Arial"/>
                <a:cs typeface="Arial"/>
              </a:rPr>
              <a:t>TDD,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63C0FF"/>
                </a:solidFill>
                <a:latin typeface="Arial"/>
                <a:cs typeface="Arial"/>
              </a:rPr>
              <a:t>BDD,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63C0FF"/>
                </a:solidFill>
                <a:latin typeface="Arial"/>
                <a:cs typeface="Arial"/>
              </a:rPr>
              <a:t>and</a:t>
            </a:r>
            <a:r>
              <a:rPr sz="882" b="1" spc="18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63C0FF"/>
                </a:solidFill>
                <a:latin typeface="Arial"/>
                <a:cs typeface="Arial"/>
              </a:rPr>
              <a:t>Unit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35" dirty="0">
                <a:solidFill>
                  <a:srgbClr val="63C0FF"/>
                </a:solidFill>
                <a:latin typeface="Arial"/>
                <a:cs typeface="Arial"/>
              </a:rPr>
              <a:t>Test</a:t>
            </a:r>
            <a:r>
              <a:rPr sz="882" b="1" spc="18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Strategies</a:t>
            </a:r>
            <a:endParaRPr sz="882">
              <a:latin typeface="Arial"/>
              <a:cs typeface="Arial"/>
            </a:endParaRPr>
          </a:p>
          <a:p>
            <a:pPr marL="11206" marR="4483">
              <a:lnSpc>
                <a:spcPct val="104200"/>
              </a:lnSpc>
              <a:spcBef>
                <a:spcPts val="437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spc="9" dirty="0">
                <a:latin typeface="Microsoft Sans Serif"/>
                <a:cs typeface="Microsoft Sans Serif"/>
              </a:rPr>
              <a:t> the </a:t>
            </a:r>
            <a:r>
              <a:rPr sz="706" spc="-18" dirty="0">
                <a:latin typeface="Microsoft Sans Serif"/>
                <a:cs typeface="Microsoft Sans Serif"/>
              </a:rPr>
              <a:t>basics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of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Unit,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13" dirty="0">
                <a:latin typeface="Microsoft Sans Serif"/>
                <a:cs typeface="Microsoft Sans Serif"/>
              </a:rPr>
              <a:t>Behavior,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13" dirty="0">
                <a:latin typeface="Microsoft Sans Serif"/>
                <a:cs typeface="Microsoft Sans Serif"/>
              </a:rPr>
              <a:t>Test-Driven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Development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approaches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4" dirty="0">
                <a:latin typeface="Microsoft Sans Serif"/>
                <a:cs typeface="Microsoft Sans Serif"/>
              </a:rPr>
              <a:t> how they </a:t>
            </a:r>
            <a:r>
              <a:rPr sz="706" spc="-18" dirty="0">
                <a:latin typeface="Microsoft Sans Serif"/>
                <a:cs typeface="Microsoft Sans Serif"/>
              </a:rPr>
              <a:t>are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used 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improve </a:t>
            </a:r>
            <a:r>
              <a:rPr sz="706" spc="-4" dirty="0">
                <a:latin typeface="Microsoft Sans Serif"/>
                <a:cs typeface="Microsoft Sans Serif"/>
              </a:rPr>
              <a:t>software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quality.</a:t>
            </a:r>
            <a:endParaRPr sz="706">
              <a:latin typeface="Microsoft Sans Serif"/>
              <a:cs typeface="Microsoft Sans Serif"/>
            </a:endParaRPr>
          </a:p>
          <a:p>
            <a:pPr marL="11206">
              <a:spcBef>
                <a:spcPts val="763"/>
              </a:spcBef>
            </a:pPr>
            <a:r>
              <a:rPr sz="882" b="1" spc="4" dirty="0">
                <a:solidFill>
                  <a:srgbClr val="63C0FF"/>
                </a:solidFill>
                <a:latin typeface="Arial"/>
                <a:cs typeface="Arial"/>
              </a:rPr>
              <a:t>Automating</a:t>
            </a: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63C0FF"/>
                </a:solidFill>
                <a:latin typeface="Arial"/>
                <a:cs typeface="Arial"/>
              </a:rPr>
              <a:t>Security</a:t>
            </a:r>
            <a:r>
              <a:rPr sz="882" b="1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31" dirty="0">
                <a:solidFill>
                  <a:srgbClr val="63C0FF"/>
                </a:solidFill>
                <a:latin typeface="Arial"/>
                <a:cs typeface="Arial"/>
              </a:rPr>
              <a:t>&amp;</a:t>
            </a: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63C0FF"/>
                </a:solidFill>
                <a:latin typeface="Arial"/>
                <a:cs typeface="Arial"/>
              </a:rPr>
              <a:t>Compliance</a:t>
            </a:r>
            <a:endParaRPr sz="882">
              <a:latin typeface="Arial"/>
              <a:cs typeface="Arial"/>
            </a:endParaRPr>
          </a:p>
          <a:p>
            <a:pPr marL="11206" marR="115987">
              <a:lnSpc>
                <a:spcPct val="104200"/>
              </a:lnSpc>
              <a:spcBef>
                <a:spcPts val="441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tools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 </a:t>
            </a:r>
            <a:r>
              <a:rPr sz="706" spc="-4" dirty="0">
                <a:latin typeface="Microsoft Sans Serif"/>
                <a:cs typeface="Microsoft Sans Serif"/>
              </a:rPr>
              <a:t>practices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for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implementing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monitoring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security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compliance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policies.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58471" y="1897290"/>
            <a:ext cx="1667996" cy="3518647"/>
          </a:xfrm>
          <a:custGeom>
            <a:avLst/>
            <a:gdLst/>
            <a:ahLst/>
            <a:cxnLst/>
            <a:rect l="l" t="t" r="r" b="b"/>
            <a:pathLst>
              <a:path w="1890395" h="3987800">
                <a:moveTo>
                  <a:pt x="1771177" y="2909660"/>
                </a:moveTo>
                <a:lnTo>
                  <a:pt x="1748467" y="2952205"/>
                </a:lnTo>
                <a:lnTo>
                  <a:pt x="1724761" y="2994145"/>
                </a:lnTo>
                <a:lnTo>
                  <a:pt x="1700072" y="3035464"/>
                </a:lnTo>
                <a:lnTo>
                  <a:pt x="1674417" y="3076145"/>
                </a:lnTo>
                <a:lnTo>
                  <a:pt x="1647810" y="3116171"/>
                </a:lnTo>
                <a:lnTo>
                  <a:pt x="1620265" y="3155525"/>
                </a:lnTo>
                <a:lnTo>
                  <a:pt x="1591798" y="3194191"/>
                </a:lnTo>
                <a:lnTo>
                  <a:pt x="1562422" y="3232151"/>
                </a:lnTo>
                <a:lnTo>
                  <a:pt x="1532154" y="3269389"/>
                </a:lnTo>
                <a:lnTo>
                  <a:pt x="1501007" y="3305888"/>
                </a:lnTo>
                <a:lnTo>
                  <a:pt x="1468996" y="3341632"/>
                </a:lnTo>
                <a:lnTo>
                  <a:pt x="1436137" y="3376603"/>
                </a:lnTo>
                <a:lnTo>
                  <a:pt x="1402443" y="3410784"/>
                </a:lnTo>
                <a:lnTo>
                  <a:pt x="1367929" y="3444160"/>
                </a:lnTo>
                <a:lnTo>
                  <a:pt x="1332612" y="3476713"/>
                </a:lnTo>
                <a:lnTo>
                  <a:pt x="1296504" y="3508426"/>
                </a:lnTo>
                <a:lnTo>
                  <a:pt x="1259621" y="3539282"/>
                </a:lnTo>
                <a:lnTo>
                  <a:pt x="1221977" y="3569266"/>
                </a:lnTo>
                <a:lnTo>
                  <a:pt x="1183588" y="3598359"/>
                </a:lnTo>
                <a:lnTo>
                  <a:pt x="1144468" y="3626546"/>
                </a:lnTo>
                <a:lnTo>
                  <a:pt x="1104632" y="3653808"/>
                </a:lnTo>
                <a:lnTo>
                  <a:pt x="1064094" y="3680131"/>
                </a:lnTo>
                <a:lnTo>
                  <a:pt x="1022870" y="3705496"/>
                </a:lnTo>
                <a:lnTo>
                  <a:pt x="980974" y="3729887"/>
                </a:lnTo>
                <a:lnTo>
                  <a:pt x="938420" y="3753287"/>
                </a:lnTo>
                <a:lnTo>
                  <a:pt x="895225" y="3775680"/>
                </a:lnTo>
                <a:lnTo>
                  <a:pt x="851401" y="3797049"/>
                </a:lnTo>
                <a:lnTo>
                  <a:pt x="806965" y="3817376"/>
                </a:lnTo>
                <a:lnTo>
                  <a:pt x="761930" y="3836645"/>
                </a:lnTo>
                <a:lnTo>
                  <a:pt x="716312" y="3854840"/>
                </a:lnTo>
                <a:lnTo>
                  <a:pt x="670126" y="3871942"/>
                </a:lnTo>
                <a:lnTo>
                  <a:pt x="623385" y="3887937"/>
                </a:lnTo>
                <a:lnTo>
                  <a:pt x="576106" y="3902806"/>
                </a:lnTo>
                <a:lnTo>
                  <a:pt x="528302" y="3916534"/>
                </a:lnTo>
                <a:lnTo>
                  <a:pt x="479988" y="3929103"/>
                </a:lnTo>
                <a:lnTo>
                  <a:pt x="431180" y="3940496"/>
                </a:lnTo>
                <a:lnTo>
                  <a:pt x="381891" y="3950697"/>
                </a:lnTo>
                <a:lnTo>
                  <a:pt x="332137" y="3959689"/>
                </a:lnTo>
                <a:lnTo>
                  <a:pt x="281933" y="3967454"/>
                </a:lnTo>
                <a:lnTo>
                  <a:pt x="231292" y="3973978"/>
                </a:lnTo>
                <a:lnTo>
                  <a:pt x="180230" y="3979241"/>
                </a:lnTo>
                <a:lnTo>
                  <a:pt x="128762" y="3983229"/>
                </a:lnTo>
                <a:lnTo>
                  <a:pt x="80386" y="3985781"/>
                </a:lnTo>
                <a:lnTo>
                  <a:pt x="32219" y="3987173"/>
                </a:lnTo>
                <a:lnTo>
                  <a:pt x="0" y="3987336"/>
                </a:lnTo>
              </a:path>
              <a:path w="1890395" h="3987800">
                <a:moveTo>
                  <a:pt x="0" y="59"/>
                </a:moveTo>
                <a:lnTo>
                  <a:pt x="70549" y="1080"/>
                </a:lnTo>
                <a:lnTo>
                  <a:pt x="119731" y="3369"/>
                </a:lnTo>
                <a:lnTo>
                  <a:pt x="168626" y="6852"/>
                </a:lnTo>
                <a:lnTo>
                  <a:pt x="217218" y="11516"/>
                </a:lnTo>
                <a:lnTo>
                  <a:pt x="265491" y="17348"/>
                </a:lnTo>
                <a:lnTo>
                  <a:pt x="313430" y="24332"/>
                </a:lnTo>
                <a:lnTo>
                  <a:pt x="361020" y="32457"/>
                </a:lnTo>
                <a:lnTo>
                  <a:pt x="408246" y="41709"/>
                </a:lnTo>
                <a:lnTo>
                  <a:pt x="455091" y="52073"/>
                </a:lnTo>
                <a:lnTo>
                  <a:pt x="501540" y="63536"/>
                </a:lnTo>
                <a:lnTo>
                  <a:pt x="547578" y="76085"/>
                </a:lnTo>
                <a:lnTo>
                  <a:pt x="593189" y="89706"/>
                </a:lnTo>
                <a:lnTo>
                  <a:pt x="638358" y="104385"/>
                </a:lnTo>
                <a:lnTo>
                  <a:pt x="683069" y="120110"/>
                </a:lnTo>
                <a:lnTo>
                  <a:pt x="727307" y="136865"/>
                </a:lnTo>
                <a:lnTo>
                  <a:pt x="771057" y="154638"/>
                </a:lnTo>
                <a:lnTo>
                  <a:pt x="814302" y="173415"/>
                </a:lnTo>
                <a:lnTo>
                  <a:pt x="857028" y="193183"/>
                </a:lnTo>
                <a:lnTo>
                  <a:pt x="899218" y="213927"/>
                </a:lnTo>
                <a:lnTo>
                  <a:pt x="940858" y="235635"/>
                </a:lnTo>
                <a:lnTo>
                  <a:pt x="981932" y="258292"/>
                </a:lnTo>
                <a:lnTo>
                  <a:pt x="1022425" y="281885"/>
                </a:lnTo>
                <a:lnTo>
                  <a:pt x="1062320" y="306401"/>
                </a:lnTo>
                <a:lnTo>
                  <a:pt x="1101603" y="331825"/>
                </a:lnTo>
                <a:lnTo>
                  <a:pt x="1140258" y="358145"/>
                </a:lnTo>
                <a:lnTo>
                  <a:pt x="1178270" y="385347"/>
                </a:lnTo>
                <a:lnTo>
                  <a:pt x="1215622" y="413416"/>
                </a:lnTo>
                <a:lnTo>
                  <a:pt x="1252300" y="442340"/>
                </a:lnTo>
                <a:lnTo>
                  <a:pt x="1288288" y="472105"/>
                </a:lnTo>
                <a:lnTo>
                  <a:pt x="1323571" y="502697"/>
                </a:lnTo>
                <a:lnTo>
                  <a:pt x="1358133" y="534102"/>
                </a:lnTo>
                <a:lnTo>
                  <a:pt x="1391959" y="566308"/>
                </a:lnTo>
                <a:lnTo>
                  <a:pt x="1425032" y="599300"/>
                </a:lnTo>
                <a:lnTo>
                  <a:pt x="1457339" y="633065"/>
                </a:lnTo>
                <a:lnTo>
                  <a:pt x="1488863" y="667589"/>
                </a:lnTo>
                <a:lnTo>
                  <a:pt x="1519588" y="702859"/>
                </a:lnTo>
                <a:lnTo>
                  <a:pt x="1549500" y="738861"/>
                </a:lnTo>
                <a:lnTo>
                  <a:pt x="1578582" y="775582"/>
                </a:lnTo>
                <a:lnTo>
                  <a:pt x="1606820" y="813007"/>
                </a:lnTo>
                <a:lnTo>
                  <a:pt x="1634197" y="851124"/>
                </a:lnTo>
                <a:lnTo>
                  <a:pt x="1660699" y="889918"/>
                </a:lnTo>
                <a:lnTo>
                  <a:pt x="1686310" y="929376"/>
                </a:lnTo>
                <a:lnTo>
                  <a:pt x="1711014" y="969485"/>
                </a:lnTo>
                <a:lnTo>
                  <a:pt x="1734796" y="1010231"/>
                </a:lnTo>
                <a:lnTo>
                  <a:pt x="1757640" y="1051600"/>
                </a:lnTo>
                <a:lnTo>
                  <a:pt x="1779532" y="1093578"/>
                </a:lnTo>
                <a:lnTo>
                  <a:pt x="1800455" y="1136153"/>
                </a:lnTo>
                <a:lnTo>
                  <a:pt x="1820393" y="1179310"/>
                </a:lnTo>
                <a:lnTo>
                  <a:pt x="1839332" y="1223036"/>
                </a:lnTo>
                <a:lnTo>
                  <a:pt x="1857257" y="1267317"/>
                </a:lnTo>
                <a:lnTo>
                  <a:pt x="1874150" y="1312140"/>
                </a:lnTo>
                <a:lnTo>
                  <a:pt x="1889998" y="1357491"/>
                </a:lnTo>
              </a:path>
            </a:pathLst>
          </a:custGeom>
          <a:ln w="76200">
            <a:solidFill>
              <a:srgbClr val="7BD19E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 txBox="1"/>
          <p:nvPr/>
        </p:nvSpPr>
        <p:spPr>
          <a:xfrm>
            <a:off x="7817700" y="1121962"/>
            <a:ext cx="2163856" cy="93086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-22" dirty="0">
                <a:solidFill>
                  <a:srgbClr val="63C0FF"/>
                </a:solidFill>
                <a:latin typeface="Arial"/>
                <a:cs typeface="Arial"/>
              </a:rPr>
              <a:t>Building</a:t>
            </a:r>
            <a:r>
              <a:rPr sz="1588" b="1" spc="40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9" dirty="0">
                <a:solidFill>
                  <a:srgbClr val="63C0FF"/>
                </a:solidFill>
                <a:latin typeface="Arial"/>
                <a:cs typeface="Arial"/>
              </a:rPr>
              <a:t>quality</a:t>
            </a:r>
            <a:r>
              <a:rPr sz="1588" b="1" spc="40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18" dirty="0">
                <a:solidFill>
                  <a:srgbClr val="63C0FF"/>
                </a:solidFill>
                <a:latin typeface="Arial"/>
                <a:cs typeface="Arial"/>
              </a:rPr>
              <a:t>in…</a:t>
            </a:r>
            <a:endParaRPr sz="1588">
              <a:latin typeface="Arial"/>
              <a:cs typeface="Arial"/>
            </a:endParaRPr>
          </a:p>
          <a:p>
            <a:pPr marL="11206" marR="4483">
              <a:lnSpc>
                <a:spcPct val="120300"/>
              </a:lnSpc>
              <a:spcBef>
                <a:spcPts val="750"/>
              </a:spcBef>
            </a:pP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Department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Education’s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GENERATE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project,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AEM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executes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over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1,500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unit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integration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tests </a:t>
            </a:r>
            <a:r>
              <a:rPr sz="794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TeamCity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794" spc="5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quality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release.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096489" y="6422538"/>
            <a:ext cx="191060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882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11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17706" y="2342283"/>
            <a:ext cx="2159374" cy="14556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767" marR="54912">
              <a:spcBef>
                <a:spcPts val="88"/>
              </a:spcBef>
            </a:pPr>
            <a:r>
              <a:rPr sz="1588" b="1" spc="-115" dirty="0">
                <a:solidFill>
                  <a:srgbClr val="63C0FF"/>
                </a:solidFill>
                <a:latin typeface="Arial"/>
                <a:cs typeface="Arial"/>
              </a:rPr>
              <a:t>To</a:t>
            </a:r>
            <a:r>
              <a:rPr sz="1588" b="1" spc="31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18" dirty="0">
                <a:solidFill>
                  <a:srgbClr val="63C0FF"/>
                </a:solidFill>
                <a:latin typeface="Arial"/>
                <a:cs typeface="Arial"/>
              </a:rPr>
              <a:t>provide</a:t>
            </a:r>
            <a:r>
              <a:rPr sz="1588" b="1" spc="31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18" dirty="0">
                <a:solidFill>
                  <a:srgbClr val="63C0FF"/>
                </a:solidFill>
                <a:latin typeface="Arial"/>
                <a:cs typeface="Arial"/>
              </a:rPr>
              <a:t>consistent </a:t>
            </a:r>
            <a:r>
              <a:rPr sz="1588" b="1" spc="-427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dirty="0">
                <a:solidFill>
                  <a:srgbClr val="63C0FF"/>
                </a:solidFill>
                <a:latin typeface="Arial"/>
                <a:cs typeface="Arial"/>
              </a:rPr>
              <a:t>functionality...</a:t>
            </a:r>
            <a:endParaRPr sz="1588">
              <a:latin typeface="Arial"/>
              <a:cs typeface="Arial"/>
            </a:endParaRPr>
          </a:p>
          <a:p>
            <a:pPr marL="11206" marR="101419">
              <a:lnSpc>
                <a:spcPct val="120300"/>
              </a:lnSpc>
              <a:spcBef>
                <a:spcPts val="741"/>
              </a:spcBef>
            </a:pP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AEM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worked </a:t>
            </a:r>
            <a:r>
              <a:rPr sz="794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ITHAKA </a:t>
            </a:r>
            <a:r>
              <a:rPr sz="794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794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Selenium-based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suite </a:t>
            </a:r>
            <a:r>
              <a:rPr sz="794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794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JSTOR </a:t>
            </a:r>
            <a:r>
              <a:rPr sz="794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application.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this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automated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suite,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able </a:t>
            </a:r>
            <a:r>
              <a:rPr sz="794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validate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maintain</a:t>
            </a:r>
            <a:endParaRPr sz="794">
              <a:latin typeface="Microsoft Sans Serif"/>
              <a:cs typeface="Microsoft Sans Serif"/>
            </a:endParaRPr>
          </a:p>
          <a:p>
            <a:pPr marL="11206" marR="4483">
              <a:lnSpc>
                <a:spcPct val="120300"/>
              </a:lnSpc>
              <a:spcBef>
                <a:spcPts val="4"/>
              </a:spcBef>
            </a:pP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functionality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multiple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browser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platforms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release.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17700" y="586661"/>
            <a:ext cx="110714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sz="1588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b="1" spc="26" dirty="0">
                <a:solidFill>
                  <a:srgbClr val="FFFFFF"/>
                </a:solidFill>
                <a:latin typeface="Arial"/>
                <a:cs typeface="Arial"/>
              </a:rPr>
              <a:t>AEM?</a:t>
            </a:r>
            <a:endParaRPr sz="158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1"/>
            <a:ext cx="8875059" cy="1970554"/>
            <a:chOff x="0" y="0"/>
            <a:chExt cx="10058400" cy="22332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58400" cy="2233295"/>
            </a:xfrm>
            <a:custGeom>
              <a:avLst/>
              <a:gdLst/>
              <a:ahLst/>
              <a:cxnLst/>
              <a:rect l="l" t="t" r="r" b="b"/>
              <a:pathLst>
                <a:path w="10058400" h="2233295">
                  <a:moveTo>
                    <a:pt x="10058400" y="0"/>
                  </a:moveTo>
                  <a:lnTo>
                    <a:pt x="0" y="0"/>
                  </a:lnTo>
                  <a:lnTo>
                    <a:pt x="0" y="2232837"/>
                  </a:lnTo>
                  <a:lnTo>
                    <a:pt x="10058400" y="2232837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6556038" y="455830"/>
              <a:ext cx="3021330" cy="1777364"/>
            </a:xfrm>
            <a:custGeom>
              <a:avLst/>
              <a:gdLst/>
              <a:ahLst/>
              <a:cxnLst/>
              <a:rect l="l" t="t" r="r" b="b"/>
              <a:pathLst>
                <a:path w="3021329" h="1777364">
                  <a:moveTo>
                    <a:pt x="1510601" y="0"/>
                  </a:moveTo>
                  <a:lnTo>
                    <a:pt x="1462646" y="746"/>
                  </a:lnTo>
                  <a:lnTo>
                    <a:pt x="1415063" y="2971"/>
                  </a:lnTo>
                  <a:lnTo>
                    <a:pt x="1367876" y="6653"/>
                  </a:lnTo>
                  <a:lnTo>
                    <a:pt x="1321106" y="11769"/>
                  </a:lnTo>
                  <a:lnTo>
                    <a:pt x="1274774" y="18296"/>
                  </a:lnTo>
                  <a:lnTo>
                    <a:pt x="1228904" y="26214"/>
                  </a:lnTo>
                  <a:lnTo>
                    <a:pt x="1183518" y="35500"/>
                  </a:lnTo>
                  <a:lnTo>
                    <a:pt x="1138637" y="46132"/>
                  </a:lnTo>
                  <a:lnTo>
                    <a:pt x="1094283" y="58087"/>
                  </a:lnTo>
                  <a:lnTo>
                    <a:pt x="1050480" y="71344"/>
                  </a:lnTo>
                  <a:lnTo>
                    <a:pt x="1007248" y="85881"/>
                  </a:lnTo>
                  <a:lnTo>
                    <a:pt x="964610" y="101675"/>
                  </a:lnTo>
                  <a:lnTo>
                    <a:pt x="922588" y="118704"/>
                  </a:lnTo>
                  <a:lnTo>
                    <a:pt x="881204" y="136946"/>
                  </a:lnTo>
                  <a:lnTo>
                    <a:pt x="840481" y="156379"/>
                  </a:lnTo>
                  <a:lnTo>
                    <a:pt x="800440" y="176981"/>
                  </a:lnTo>
                  <a:lnTo>
                    <a:pt x="761104" y="198730"/>
                  </a:lnTo>
                  <a:lnTo>
                    <a:pt x="722494" y="221604"/>
                  </a:lnTo>
                  <a:lnTo>
                    <a:pt x="684633" y="245580"/>
                  </a:lnTo>
                  <a:lnTo>
                    <a:pt x="647542" y="270637"/>
                  </a:lnTo>
                  <a:lnTo>
                    <a:pt x="611245" y="296752"/>
                  </a:lnTo>
                  <a:lnTo>
                    <a:pt x="575763" y="323903"/>
                  </a:lnTo>
                  <a:lnTo>
                    <a:pt x="541118" y="352068"/>
                  </a:lnTo>
                  <a:lnTo>
                    <a:pt x="507333" y="381226"/>
                  </a:lnTo>
                  <a:lnTo>
                    <a:pt x="474428" y="411353"/>
                  </a:lnTo>
                  <a:lnTo>
                    <a:pt x="442428" y="442428"/>
                  </a:lnTo>
                  <a:lnTo>
                    <a:pt x="411353" y="474428"/>
                  </a:lnTo>
                  <a:lnTo>
                    <a:pt x="381226" y="507333"/>
                  </a:lnTo>
                  <a:lnTo>
                    <a:pt x="352068" y="541118"/>
                  </a:lnTo>
                  <a:lnTo>
                    <a:pt x="323903" y="575763"/>
                  </a:lnTo>
                  <a:lnTo>
                    <a:pt x="296752" y="611245"/>
                  </a:lnTo>
                  <a:lnTo>
                    <a:pt x="270637" y="647542"/>
                  </a:lnTo>
                  <a:lnTo>
                    <a:pt x="245580" y="684633"/>
                  </a:lnTo>
                  <a:lnTo>
                    <a:pt x="221604" y="722494"/>
                  </a:lnTo>
                  <a:lnTo>
                    <a:pt x="198730" y="761104"/>
                  </a:lnTo>
                  <a:lnTo>
                    <a:pt x="176981" y="800440"/>
                  </a:lnTo>
                  <a:lnTo>
                    <a:pt x="156379" y="840481"/>
                  </a:lnTo>
                  <a:lnTo>
                    <a:pt x="136946" y="881204"/>
                  </a:lnTo>
                  <a:lnTo>
                    <a:pt x="118704" y="922588"/>
                  </a:lnTo>
                  <a:lnTo>
                    <a:pt x="101675" y="964610"/>
                  </a:lnTo>
                  <a:lnTo>
                    <a:pt x="85881" y="1007248"/>
                  </a:lnTo>
                  <a:lnTo>
                    <a:pt x="71344" y="1050480"/>
                  </a:lnTo>
                  <a:lnTo>
                    <a:pt x="58087" y="1094283"/>
                  </a:lnTo>
                  <a:lnTo>
                    <a:pt x="46132" y="1138637"/>
                  </a:lnTo>
                  <a:lnTo>
                    <a:pt x="35500" y="1183518"/>
                  </a:lnTo>
                  <a:lnTo>
                    <a:pt x="26214" y="1228904"/>
                  </a:lnTo>
                  <a:lnTo>
                    <a:pt x="18296" y="1274774"/>
                  </a:lnTo>
                  <a:lnTo>
                    <a:pt x="11769" y="1321106"/>
                  </a:lnTo>
                  <a:lnTo>
                    <a:pt x="6653" y="1367876"/>
                  </a:lnTo>
                  <a:lnTo>
                    <a:pt x="2971" y="1415063"/>
                  </a:lnTo>
                  <a:lnTo>
                    <a:pt x="746" y="1462646"/>
                  </a:lnTo>
                  <a:lnTo>
                    <a:pt x="0" y="1510601"/>
                  </a:lnTo>
                  <a:lnTo>
                    <a:pt x="959" y="1564913"/>
                  </a:lnTo>
                  <a:lnTo>
                    <a:pt x="3814" y="1618740"/>
                  </a:lnTo>
                  <a:lnTo>
                    <a:pt x="8531" y="1672052"/>
                  </a:lnTo>
                  <a:lnTo>
                    <a:pt x="15077" y="1724819"/>
                  </a:lnTo>
                  <a:lnTo>
                    <a:pt x="23418" y="1777009"/>
                  </a:lnTo>
                  <a:lnTo>
                    <a:pt x="2997771" y="1777009"/>
                  </a:lnTo>
                  <a:lnTo>
                    <a:pt x="3006119" y="1724819"/>
                  </a:lnTo>
                  <a:lnTo>
                    <a:pt x="3012668" y="1672052"/>
                  </a:lnTo>
                  <a:lnTo>
                    <a:pt x="3017388" y="1618740"/>
                  </a:lnTo>
                  <a:lnTo>
                    <a:pt x="3020243" y="1564913"/>
                  </a:lnTo>
                  <a:lnTo>
                    <a:pt x="3021203" y="1510601"/>
                  </a:lnTo>
                  <a:lnTo>
                    <a:pt x="3020456" y="1462646"/>
                  </a:lnTo>
                  <a:lnTo>
                    <a:pt x="3018231" y="1415063"/>
                  </a:lnTo>
                  <a:lnTo>
                    <a:pt x="3014549" y="1367876"/>
                  </a:lnTo>
                  <a:lnTo>
                    <a:pt x="3009433" y="1321106"/>
                  </a:lnTo>
                  <a:lnTo>
                    <a:pt x="3002906" y="1274774"/>
                  </a:lnTo>
                  <a:lnTo>
                    <a:pt x="2994988" y="1228904"/>
                  </a:lnTo>
                  <a:lnTo>
                    <a:pt x="2985702" y="1183518"/>
                  </a:lnTo>
                  <a:lnTo>
                    <a:pt x="2975070" y="1138637"/>
                  </a:lnTo>
                  <a:lnTo>
                    <a:pt x="2963115" y="1094283"/>
                  </a:lnTo>
                  <a:lnTo>
                    <a:pt x="2949858" y="1050480"/>
                  </a:lnTo>
                  <a:lnTo>
                    <a:pt x="2935321" y="1007248"/>
                  </a:lnTo>
                  <a:lnTo>
                    <a:pt x="2919527" y="964610"/>
                  </a:lnTo>
                  <a:lnTo>
                    <a:pt x="2902498" y="922588"/>
                  </a:lnTo>
                  <a:lnTo>
                    <a:pt x="2884256" y="881204"/>
                  </a:lnTo>
                  <a:lnTo>
                    <a:pt x="2864823" y="840481"/>
                  </a:lnTo>
                  <a:lnTo>
                    <a:pt x="2844221" y="800440"/>
                  </a:lnTo>
                  <a:lnTo>
                    <a:pt x="2822472" y="761104"/>
                  </a:lnTo>
                  <a:lnTo>
                    <a:pt x="2799598" y="722494"/>
                  </a:lnTo>
                  <a:lnTo>
                    <a:pt x="2775622" y="684633"/>
                  </a:lnTo>
                  <a:lnTo>
                    <a:pt x="2750565" y="647542"/>
                  </a:lnTo>
                  <a:lnTo>
                    <a:pt x="2724450" y="611245"/>
                  </a:lnTo>
                  <a:lnTo>
                    <a:pt x="2697299" y="575763"/>
                  </a:lnTo>
                  <a:lnTo>
                    <a:pt x="2669134" y="541118"/>
                  </a:lnTo>
                  <a:lnTo>
                    <a:pt x="2639976" y="507333"/>
                  </a:lnTo>
                  <a:lnTo>
                    <a:pt x="2609849" y="474428"/>
                  </a:lnTo>
                  <a:lnTo>
                    <a:pt x="2578774" y="442428"/>
                  </a:lnTo>
                  <a:lnTo>
                    <a:pt x="2546774" y="411353"/>
                  </a:lnTo>
                  <a:lnTo>
                    <a:pt x="2513869" y="381226"/>
                  </a:lnTo>
                  <a:lnTo>
                    <a:pt x="2480084" y="352068"/>
                  </a:lnTo>
                  <a:lnTo>
                    <a:pt x="2445439" y="323903"/>
                  </a:lnTo>
                  <a:lnTo>
                    <a:pt x="2409957" y="296752"/>
                  </a:lnTo>
                  <a:lnTo>
                    <a:pt x="2373660" y="270637"/>
                  </a:lnTo>
                  <a:lnTo>
                    <a:pt x="2336569" y="245580"/>
                  </a:lnTo>
                  <a:lnTo>
                    <a:pt x="2298708" y="221604"/>
                  </a:lnTo>
                  <a:lnTo>
                    <a:pt x="2260098" y="198730"/>
                  </a:lnTo>
                  <a:lnTo>
                    <a:pt x="2220762" y="176981"/>
                  </a:lnTo>
                  <a:lnTo>
                    <a:pt x="2180721" y="156379"/>
                  </a:lnTo>
                  <a:lnTo>
                    <a:pt x="2139998" y="136946"/>
                  </a:lnTo>
                  <a:lnTo>
                    <a:pt x="2098614" y="118704"/>
                  </a:lnTo>
                  <a:lnTo>
                    <a:pt x="2056592" y="101675"/>
                  </a:lnTo>
                  <a:lnTo>
                    <a:pt x="2013954" y="85881"/>
                  </a:lnTo>
                  <a:lnTo>
                    <a:pt x="1970722" y="71344"/>
                  </a:lnTo>
                  <a:lnTo>
                    <a:pt x="1926919" y="58087"/>
                  </a:lnTo>
                  <a:lnTo>
                    <a:pt x="1882565" y="46132"/>
                  </a:lnTo>
                  <a:lnTo>
                    <a:pt x="1837684" y="35500"/>
                  </a:lnTo>
                  <a:lnTo>
                    <a:pt x="1792298" y="26214"/>
                  </a:lnTo>
                  <a:lnTo>
                    <a:pt x="1746428" y="18296"/>
                  </a:lnTo>
                  <a:lnTo>
                    <a:pt x="1700096" y="11769"/>
                  </a:lnTo>
                  <a:lnTo>
                    <a:pt x="1653326" y="6653"/>
                  </a:lnTo>
                  <a:lnTo>
                    <a:pt x="1606139" y="2971"/>
                  </a:lnTo>
                  <a:lnTo>
                    <a:pt x="1558556" y="746"/>
                  </a:lnTo>
                  <a:lnTo>
                    <a:pt x="1510601" y="0"/>
                  </a:lnTo>
                  <a:close/>
                </a:path>
              </a:pathLst>
            </a:custGeom>
            <a:solidFill>
              <a:srgbClr val="63C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/>
          <p:nvPr/>
        </p:nvSpPr>
        <p:spPr>
          <a:xfrm>
            <a:off x="9996879" y="6417096"/>
            <a:ext cx="536762" cy="440951"/>
          </a:xfrm>
          <a:custGeom>
            <a:avLst/>
            <a:gdLst/>
            <a:ahLst/>
            <a:cxnLst/>
            <a:rect l="l" t="t" r="r" b="b"/>
            <a:pathLst>
              <a:path w="608329" h="499745">
                <a:moveTo>
                  <a:pt x="44526" y="255178"/>
                </a:moveTo>
                <a:lnTo>
                  <a:pt x="0" y="332407"/>
                </a:lnTo>
                <a:lnTo>
                  <a:pt x="99313" y="419846"/>
                </a:lnTo>
                <a:lnTo>
                  <a:pt x="90877" y="443356"/>
                </a:lnTo>
                <a:lnTo>
                  <a:pt x="83669" y="467424"/>
                </a:lnTo>
                <a:lnTo>
                  <a:pt x="77748" y="492020"/>
                </a:lnTo>
                <a:lnTo>
                  <a:pt x="76351" y="499691"/>
                </a:lnTo>
                <a:lnTo>
                  <a:pt x="239438" y="499691"/>
                </a:lnTo>
                <a:lnTo>
                  <a:pt x="241529" y="491214"/>
                </a:lnTo>
                <a:lnTo>
                  <a:pt x="260046" y="447441"/>
                </a:lnTo>
                <a:lnTo>
                  <a:pt x="284876" y="407457"/>
                </a:lnTo>
                <a:lnTo>
                  <a:pt x="315388" y="371893"/>
                </a:lnTo>
                <a:lnTo>
                  <a:pt x="350952" y="341379"/>
                </a:lnTo>
                <a:lnTo>
                  <a:pt x="390936" y="316548"/>
                </a:lnTo>
                <a:lnTo>
                  <a:pt x="434709" y="298030"/>
                </a:lnTo>
                <a:lnTo>
                  <a:pt x="169659" y="298002"/>
                </a:lnTo>
                <a:lnTo>
                  <a:pt x="169925" y="297558"/>
                </a:lnTo>
                <a:lnTo>
                  <a:pt x="44526" y="255178"/>
                </a:lnTo>
                <a:close/>
              </a:path>
              <a:path w="608329" h="499745">
                <a:moveTo>
                  <a:pt x="608202" y="225866"/>
                </a:moveTo>
                <a:lnTo>
                  <a:pt x="241909" y="225866"/>
                </a:lnTo>
                <a:lnTo>
                  <a:pt x="222380" y="242390"/>
                </a:lnTo>
                <a:lnTo>
                  <a:pt x="203803" y="259948"/>
                </a:lnTo>
                <a:lnTo>
                  <a:pt x="186216" y="278500"/>
                </a:lnTo>
                <a:lnTo>
                  <a:pt x="169659" y="298002"/>
                </a:lnTo>
                <a:lnTo>
                  <a:pt x="434819" y="298002"/>
                </a:lnTo>
                <a:lnTo>
                  <a:pt x="481641" y="286456"/>
                </a:lnTo>
                <a:lnTo>
                  <a:pt x="531101" y="282458"/>
                </a:lnTo>
                <a:lnTo>
                  <a:pt x="608202" y="282458"/>
                </a:lnTo>
                <a:lnTo>
                  <a:pt x="608202" y="225866"/>
                </a:lnTo>
                <a:close/>
              </a:path>
              <a:path w="608329" h="499745">
                <a:moveTo>
                  <a:pt x="608202" y="282458"/>
                </a:moveTo>
                <a:lnTo>
                  <a:pt x="531101" y="282458"/>
                </a:lnTo>
                <a:lnTo>
                  <a:pt x="580564" y="286456"/>
                </a:lnTo>
                <a:lnTo>
                  <a:pt x="608202" y="293270"/>
                </a:lnTo>
                <a:lnTo>
                  <a:pt x="608202" y="282458"/>
                </a:lnTo>
                <a:close/>
              </a:path>
              <a:path w="608329" h="499745">
                <a:moveTo>
                  <a:pt x="275958" y="56385"/>
                </a:moveTo>
                <a:lnTo>
                  <a:pt x="198729" y="101025"/>
                </a:lnTo>
                <a:lnTo>
                  <a:pt x="241020" y="226374"/>
                </a:lnTo>
                <a:lnTo>
                  <a:pt x="241909" y="225866"/>
                </a:lnTo>
                <a:lnTo>
                  <a:pt x="608202" y="225866"/>
                </a:lnTo>
                <a:lnTo>
                  <a:pt x="608202" y="155966"/>
                </a:lnTo>
                <a:lnTo>
                  <a:pt x="363029" y="155966"/>
                </a:lnTo>
                <a:lnTo>
                  <a:pt x="363334" y="155788"/>
                </a:lnTo>
                <a:lnTo>
                  <a:pt x="275958" y="56385"/>
                </a:lnTo>
                <a:close/>
              </a:path>
              <a:path w="608329" h="499745">
                <a:moveTo>
                  <a:pt x="575780" y="0"/>
                </a:moveTo>
                <a:lnTo>
                  <a:pt x="486587" y="0"/>
                </a:lnTo>
                <a:lnTo>
                  <a:pt x="460552" y="129727"/>
                </a:lnTo>
                <a:lnTo>
                  <a:pt x="435384" y="134313"/>
                </a:lnTo>
                <a:lnTo>
                  <a:pt x="410724" y="140256"/>
                </a:lnTo>
                <a:lnTo>
                  <a:pt x="386597" y="147494"/>
                </a:lnTo>
                <a:lnTo>
                  <a:pt x="363029" y="155966"/>
                </a:lnTo>
                <a:lnTo>
                  <a:pt x="608202" y="155966"/>
                </a:lnTo>
                <a:lnTo>
                  <a:pt x="608202" y="130900"/>
                </a:lnTo>
                <a:lnTo>
                  <a:pt x="601764" y="129727"/>
                </a:lnTo>
                <a:lnTo>
                  <a:pt x="57578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0123997" y="5088180"/>
            <a:ext cx="269501" cy="269501"/>
          </a:xfrm>
          <a:custGeom>
            <a:avLst/>
            <a:gdLst/>
            <a:ahLst/>
            <a:cxnLst/>
            <a:rect l="l" t="t" r="r" b="b"/>
            <a:pathLst>
              <a:path w="305434" h="305435">
                <a:moveTo>
                  <a:pt x="217224" y="258597"/>
                </a:moveTo>
                <a:lnTo>
                  <a:pt x="96342" y="258597"/>
                </a:lnTo>
                <a:lnTo>
                  <a:pt x="102139" y="261478"/>
                </a:lnTo>
                <a:lnTo>
                  <a:pt x="108118" y="264056"/>
                </a:lnTo>
                <a:lnTo>
                  <a:pt x="114273" y="266318"/>
                </a:lnTo>
                <a:lnTo>
                  <a:pt x="120599" y="268249"/>
                </a:lnTo>
                <a:lnTo>
                  <a:pt x="123393" y="302386"/>
                </a:lnTo>
                <a:lnTo>
                  <a:pt x="146329" y="305066"/>
                </a:lnTo>
                <a:lnTo>
                  <a:pt x="156908" y="272491"/>
                </a:lnTo>
                <a:lnTo>
                  <a:pt x="163499" y="272074"/>
                </a:lnTo>
                <a:lnTo>
                  <a:pt x="170006" y="271292"/>
                </a:lnTo>
                <a:lnTo>
                  <a:pt x="176416" y="270160"/>
                </a:lnTo>
                <a:lnTo>
                  <a:pt x="182714" y="268693"/>
                </a:lnTo>
                <a:lnTo>
                  <a:pt x="219369" y="268693"/>
                </a:lnTo>
                <a:lnTo>
                  <a:pt x="217224" y="258597"/>
                </a:lnTo>
                <a:close/>
              </a:path>
              <a:path w="305434" h="305435">
                <a:moveTo>
                  <a:pt x="219369" y="268693"/>
                </a:moveTo>
                <a:lnTo>
                  <a:pt x="182714" y="268693"/>
                </a:lnTo>
                <a:lnTo>
                  <a:pt x="202222" y="296887"/>
                </a:lnTo>
                <a:lnTo>
                  <a:pt x="223418" y="287756"/>
                </a:lnTo>
                <a:lnTo>
                  <a:pt x="219369" y="268693"/>
                </a:lnTo>
                <a:close/>
              </a:path>
              <a:path w="305434" h="305435">
                <a:moveTo>
                  <a:pt x="265403" y="216268"/>
                </a:moveTo>
                <a:lnTo>
                  <a:pt x="50838" y="216268"/>
                </a:lnTo>
                <a:lnTo>
                  <a:pt x="54470" y="221721"/>
                </a:lnTo>
                <a:lnTo>
                  <a:pt x="58391" y="226968"/>
                </a:lnTo>
                <a:lnTo>
                  <a:pt x="62593" y="231995"/>
                </a:lnTo>
                <a:lnTo>
                  <a:pt x="67068" y="236791"/>
                </a:lnTo>
                <a:lnTo>
                  <a:pt x="52362" y="267754"/>
                </a:lnTo>
                <a:lnTo>
                  <a:pt x="70891" y="281533"/>
                </a:lnTo>
                <a:lnTo>
                  <a:pt x="96342" y="258597"/>
                </a:lnTo>
                <a:lnTo>
                  <a:pt x="217224" y="258597"/>
                </a:lnTo>
                <a:lnTo>
                  <a:pt x="216296" y="254228"/>
                </a:lnTo>
                <a:lnTo>
                  <a:pt x="221700" y="250593"/>
                </a:lnTo>
                <a:lnTo>
                  <a:pt x="226958" y="246667"/>
                </a:lnTo>
                <a:lnTo>
                  <a:pt x="231992" y="242457"/>
                </a:lnTo>
                <a:lnTo>
                  <a:pt x="236791" y="237972"/>
                </a:lnTo>
                <a:lnTo>
                  <a:pt x="278709" y="237972"/>
                </a:lnTo>
                <a:lnTo>
                  <a:pt x="281533" y="234175"/>
                </a:lnTo>
                <a:lnTo>
                  <a:pt x="265403" y="216268"/>
                </a:lnTo>
                <a:close/>
              </a:path>
              <a:path w="305434" h="305435">
                <a:moveTo>
                  <a:pt x="216293" y="254215"/>
                </a:moveTo>
                <a:close/>
              </a:path>
              <a:path w="305434" h="305435">
                <a:moveTo>
                  <a:pt x="278709" y="237972"/>
                </a:moveTo>
                <a:lnTo>
                  <a:pt x="236791" y="237972"/>
                </a:lnTo>
                <a:lnTo>
                  <a:pt x="267754" y="252704"/>
                </a:lnTo>
                <a:lnTo>
                  <a:pt x="278709" y="237972"/>
                </a:lnTo>
                <a:close/>
              </a:path>
              <a:path w="305434" h="305435">
                <a:moveTo>
                  <a:pt x="67030" y="236753"/>
                </a:moveTo>
                <a:close/>
              </a:path>
              <a:path w="305434" h="305435">
                <a:moveTo>
                  <a:pt x="37312" y="52362"/>
                </a:moveTo>
                <a:lnTo>
                  <a:pt x="23533" y="70891"/>
                </a:lnTo>
                <a:lnTo>
                  <a:pt x="46456" y="96380"/>
                </a:lnTo>
                <a:lnTo>
                  <a:pt x="43580" y="102170"/>
                </a:lnTo>
                <a:lnTo>
                  <a:pt x="41001" y="108143"/>
                </a:lnTo>
                <a:lnTo>
                  <a:pt x="38737" y="114293"/>
                </a:lnTo>
                <a:lnTo>
                  <a:pt x="36804" y="120611"/>
                </a:lnTo>
                <a:lnTo>
                  <a:pt x="2666" y="123393"/>
                </a:lnTo>
                <a:lnTo>
                  <a:pt x="0" y="146329"/>
                </a:lnTo>
                <a:lnTo>
                  <a:pt x="32562" y="156921"/>
                </a:lnTo>
                <a:lnTo>
                  <a:pt x="32981" y="163518"/>
                </a:lnTo>
                <a:lnTo>
                  <a:pt x="33766" y="170026"/>
                </a:lnTo>
                <a:lnTo>
                  <a:pt x="34898" y="176436"/>
                </a:lnTo>
                <a:lnTo>
                  <a:pt x="36360" y="182740"/>
                </a:lnTo>
                <a:lnTo>
                  <a:pt x="8178" y="202222"/>
                </a:lnTo>
                <a:lnTo>
                  <a:pt x="17322" y="223443"/>
                </a:lnTo>
                <a:lnTo>
                  <a:pt x="50850" y="216306"/>
                </a:lnTo>
                <a:lnTo>
                  <a:pt x="265403" y="216268"/>
                </a:lnTo>
                <a:lnTo>
                  <a:pt x="259546" y="209765"/>
                </a:lnTo>
                <a:lnTo>
                  <a:pt x="145821" y="209765"/>
                </a:lnTo>
                <a:lnTo>
                  <a:pt x="124077" y="202668"/>
                </a:lnTo>
                <a:lnTo>
                  <a:pt x="107326" y="188285"/>
                </a:lnTo>
                <a:lnTo>
                  <a:pt x="97192" y="168666"/>
                </a:lnTo>
                <a:lnTo>
                  <a:pt x="95300" y="145859"/>
                </a:lnTo>
                <a:lnTo>
                  <a:pt x="102400" y="124099"/>
                </a:lnTo>
                <a:lnTo>
                  <a:pt x="116786" y="107335"/>
                </a:lnTo>
                <a:lnTo>
                  <a:pt x="136405" y="97194"/>
                </a:lnTo>
                <a:lnTo>
                  <a:pt x="159207" y="95300"/>
                </a:lnTo>
                <a:lnTo>
                  <a:pt x="293627" y="95300"/>
                </a:lnTo>
                <a:lnTo>
                  <a:pt x="290882" y="88925"/>
                </a:lnTo>
                <a:lnTo>
                  <a:pt x="254266" y="88925"/>
                </a:lnTo>
                <a:lnTo>
                  <a:pt x="250601" y="83415"/>
                </a:lnTo>
                <a:lnTo>
                  <a:pt x="246640" y="78114"/>
                </a:lnTo>
                <a:lnTo>
                  <a:pt x="242393" y="73037"/>
                </a:lnTo>
                <a:lnTo>
                  <a:pt x="237870" y="68198"/>
                </a:lnTo>
                <a:lnTo>
                  <a:pt x="238077" y="68198"/>
                </a:lnTo>
                <a:lnTo>
                  <a:pt x="238577" y="67144"/>
                </a:lnTo>
                <a:lnTo>
                  <a:pt x="68224" y="67144"/>
                </a:lnTo>
                <a:lnTo>
                  <a:pt x="37312" y="52362"/>
                </a:lnTo>
                <a:close/>
              </a:path>
              <a:path w="305434" h="305435">
                <a:moveTo>
                  <a:pt x="293627" y="95300"/>
                </a:moveTo>
                <a:lnTo>
                  <a:pt x="159207" y="95300"/>
                </a:lnTo>
                <a:lnTo>
                  <a:pt x="180958" y="102402"/>
                </a:lnTo>
                <a:lnTo>
                  <a:pt x="197713" y="116793"/>
                </a:lnTo>
                <a:lnTo>
                  <a:pt x="207848" y="136422"/>
                </a:lnTo>
                <a:lnTo>
                  <a:pt x="209740" y="159232"/>
                </a:lnTo>
                <a:lnTo>
                  <a:pt x="202639" y="180989"/>
                </a:lnTo>
                <a:lnTo>
                  <a:pt x="188248" y="197743"/>
                </a:lnTo>
                <a:lnTo>
                  <a:pt x="168624" y="207876"/>
                </a:lnTo>
                <a:lnTo>
                  <a:pt x="145821" y="209765"/>
                </a:lnTo>
                <a:lnTo>
                  <a:pt x="259546" y="209765"/>
                </a:lnTo>
                <a:lnTo>
                  <a:pt x="258654" y="208775"/>
                </a:lnTo>
                <a:lnTo>
                  <a:pt x="261442" y="202968"/>
                </a:lnTo>
                <a:lnTo>
                  <a:pt x="264026" y="196980"/>
                </a:lnTo>
                <a:lnTo>
                  <a:pt x="266295" y="190815"/>
                </a:lnTo>
                <a:lnTo>
                  <a:pt x="268236" y="184480"/>
                </a:lnTo>
                <a:lnTo>
                  <a:pt x="302386" y="181686"/>
                </a:lnTo>
                <a:lnTo>
                  <a:pt x="305053" y="158737"/>
                </a:lnTo>
                <a:lnTo>
                  <a:pt x="272478" y="148158"/>
                </a:lnTo>
                <a:lnTo>
                  <a:pt x="272054" y="141532"/>
                </a:lnTo>
                <a:lnTo>
                  <a:pt x="271265" y="134996"/>
                </a:lnTo>
                <a:lnTo>
                  <a:pt x="270124" y="128557"/>
                </a:lnTo>
                <a:lnTo>
                  <a:pt x="268643" y="122224"/>
                </a:lnTo>
                <a:lnTo>
                  <a:pt x="268859" y="122224"/>
                </a:lnTo>
                <a:lnTo>
                  <a:pt x="296875" y="102844"/>
                </a:lnTo>
                <a:lnTo>
                  <a:pt x="293627" y="95300"/>
                </a:lnTo>
                <a:close/>
              </a:path>
              <a:path w="305434" h="305435">
                <a:moveTo>
                  <a:pt x="258597" y="208711"/>
                </a:moveTo>
                <a:close/>
              </a:path>
              <a:path w="305434" h="305435">
                <a:moveTo>
                  <a:pt x="268859" y="122224"/>
                </a:moveTo>
                <a:lnTo>
                  <a:pt x="268643" y="122224"/>
                </a:lnTo>
                <a:lnTo>
                  <a:pt x="268859" y="122224"/>
                </a:lnTo>
                <a:close/>
              </a:path>
              <a:path w="305434" h="305435">
                <a:moveTo>
                  <a:pt x="287743" y="81635"/>
                </a:moveTo>
                <a:lnTo>
                  <a:pt x="254203" y="88772"/>
                </a:lnTo>
                <a:lnTo>
                  <a:pt x="254266" y="88925"/>
                </a:lnTo>
                <a:lnTo>
                  <a:pt x="290882" y="88925"/>
                </a:lnTo>
                <a:lnTo>
                  <a:pt x="287743" y="81635"/>
                </a:lnTo>
                <a:close/>
              </a:path>
              <a:path w="305434" h="305435">
                <a:moveTo>
                  <a:pt x="238077" y="68198"/>
                </a:moveTo>
                <a:lnTo>
                  <a:pt x="237870" y="68198"/>
                </a:lnTo>
                <a:lnTo>
                  <a:pt x="238023" y="68313"/>
                </a:lnTo>
                <a:close/>
              </a:path>
              <a:path w="305434" h="305435">
                <a:moveTo>
                  <a:pt x="246348" y="50749"/>
                </a:moveTo>
                <a:lnTo>
                  <a:pt x="88976" y="50749"/>
                </a:lnTo>
                <a:lnTo>
                  <a:pt x="83458" y="54420"/>
                </a:lnTo>
                <a:lnTo>
                  <a:pt x="78152" y="58380"/>
                </a:lnTo>
                <a:lnTo>
                  <a:pt x="73070" y="62623"/>
                </a:lnTo>
                <a:lnTo>
                  <a:pt x="68224" y="67144"/>
                </a:lnTo>
                <a:lnTo>
                  <a:pt x="238577" y="67144"/>
                </a:lnTo>
                <a:lnTo>
                  <a:pt x="246348" y="50749"/>
                </a:lnTo>
                <a:close/>
              </a:path>
              <a:path w="305434" h="305435">
                <a:moveTo>
                  <a:pt x="102831" y="8178"/>
                </a:moveTo>
                <a:lnTo>
                  <a:pt x="81622" y="17335"/>
                </a:lnTo>
                <a:lnTo>
                  <a:pt x="88734" y="50863"/>
                </a:lnTo>
                <a:lnTo>
                  <a:pt x="88976" y="50749"/>
                </a:lnTo>
                <a:lnTo>
                  <a:pt x="246348" y="50749"/>
                </a:lnTo>
                <a:lnTo>
                  <a:pt x="248352" y="46520"/>
                </a:lnTo>
                <a:lnTo>
                  <a:pt x="208762" y="46520"/>
                </a:lnTo>
                <a:lnTo>
                  <a:pt x="202949" y="43634"/>
                </a:lnTo>
                <a:lnTo>
                  <a:pt x="196961" y="41047"/>
                </a:lnTo>
                <a:lnTo>
                  <a:pt x="190796" y="38778"/>
                </a:lnTo>
                <a:lnTo>
                  <a:pt x="184454" y="36842"/>
                </a:lnTo>
                <a:lnTo>
                  <a:pt x="184420" y="36423"/>
                </a:lnTo>
                <a:lnTo>
                  <a:pt x="122250" y="36423"/>
                </a:lnTo>
                <a:lnTo>
                  <a:pt x="102831" y="8178"/>
                </a:lnTo>
                <a:close/>
              </a:path>
              <a:path w="305434" h="305435">
                <a:moveTo>
                  <a:pt x="234162" y="23558"/>
                </a:moveTo>
                <a:lnTo>
                  <a:pt x="208686" y="46481"/>
                </a:lnTo>
                <a:lnTo>
                  <a:pt x="248352" y="46520"/>
                </a:lnTo>
                <a:lnTo>
                  <a:pt x="252704" y="37337"/>
                </a:lnTo>
                <a:lnTo>
                  <a:pt x="234162" y="23558"/>
                </a:lnTo>
                <a:close/>
              </a:path>
              <a:path w="305434" h="305435">
                <a:moveTo>
                  <a:pt x="158737" y="0"/>
                </a:moveTo>
                <a:lnTo>
                  <a:pt x="148132" y="32600"/>
                </a:lnTo>
                <a:lnTo>
                  <a:pt x="141516" y="33024"/>
                </a:lnTo>
                <a:lnTo>
                  <a:pt x="134991" y="33812"/>
                </a:lnTo>
                <a:lnTo>
                  <a:pt x="128566" y="34949"/>
                </a:lnTo>
                <a:lnTo>
                  <a:pt x="122250" y="36423"/>
                </a:lnTo>
                <a:lnTo>
                  <a:pt x="184420" y="36423"/>
                </a:lnTo>
                <a:lnTo>
                  <a:pt x="181673" y="2679"/>
                </a:lnTo>
                <a:lnTo>
                  <a:pt x="15873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10034655" y="2509199"/>
            <a:ext cx="499222" cy="931769"/>
          </a:xfrm>
          <a:custGeom>
            <a:avLst/>
            <a:gdLst/>
            <a:ahLst/>
            <a:cxnLst/>
            <a:rect l="l" t="t" r="r" b="b"/>
            <a:pathLst>
              <a:path w="565784" h="1056004">
                <a:moveTo>
                  <a:pt x="565390" y="915918"/>
                </a:moveTo>
                <a:lnTo>
                  <a:pt x="377202" y="915918"/>
                </a:lnTo>
                <a:lnTo>
                  <a:pt x="398322" y="923500"/>
                </a:lnTo>
                <a:lnTo>
                  <a:pt x="419946" y="929977"/>
                </a:lnTo>
                <a:lnTo>
                  <a:pt x="442048" y="935292"/>
                </a:lnTo>
                <a:lnTo>
                  <a:pt x="464604" y="939388"/>
                </a:lnTo>
                <a:lnTo>
                  <a:pt x="487984" y="1055847"/>
                </a:lnTo>
                <a:lnTo>
                  <a:pt x="565390" y="1055847"/>
                </a:lnTo>
                <a:lnTo>
                  <a:pt x="565390" y="915918"/>
                </a:lnTo>
                <a:close/>
              </a:path>
              <a:path w="565784" h="1056004">
                <a:moveTo>
                  <a:pt x="444388" y="788398"/>
                </a:moveTo>
                <a:lnTo>
                  <a:pt x="203365" y="788398"/>
                </a:lnTo>
                <a:lnTo>
                  <a:pt x="218082" y="805734"/>
                </a:lnTo>
                <a:lnTo>
                  <a:pt x="233710" y="822232"/>
                </a:lnTo>
                <a:lnTo>
                  <a:pt x="250212" y="837856"/>
                </a:lnTo>
                <a:lnTo>
                  <a:pt x="267550" y="852571"/>
                </a:lnTo>
                <a:lnTo>
                  <a:pt x="267372" y="852571"/>
                </a:lnTo>
                <a:lnTo>
                  <a:pt x="229323" y="965169"/>
                </a:lnTo>
                <a:lnTo>
                  <a:pt x="298716" y="1005187"/>
                </a:lnTo>
                <a:lnTo>
                  <a:pt x="377202" y="915918"/>
                </a:lnTo>
                <a:lnTo>
                  <a:pt x="565390" y="915918"/>
                </a:lnTo>
                <a:lnTo>
                  <a:pt x="565390" y="852571"/>
                </a:lnTo>
                <a:lnTo>
                  <a:pt x="267550" y="852571"/>
                </a:lnTo>
                <a:lnTo>
                  <a:pt x="267398" y="852494"/>
                </a:lnTo>
                <a:lnTo>
                  <a:pt x="565390" y="852494"/>
                </a:lnTo>
                <a:lnTo>
                  <a:pt x="565390" y="802253"/>
                </a:lnTo>
                <a:lnTo>
                  <a:pt x="527939" y="802253"/>
                </a:lnTo>
                <a:lnTo>
                  <a:pt x="478696" y="797831"/>
                </a:lnTo>
                <a:lnTo>
                  <a:pt x="444388" y="788398"/>
                </a:lnTo>
                <a:close/>
              </a:path>
              <a:path w="565784" h="1056004">
                <a:moveTo>
                  <a:pt x="90792" y="229242"/>
                </a:moveTo>
                <a:lnTo>
                  <a:pt x="50787" y="298635"/>
                </a:lnTo>
                <a:lnTo>
                  <a:pt x="140004" y="377184"/>
                </a:lnTo>
                <a:lnTo>
                  <a:pt x="132431" y="398309"/>
                </a:lnTo>
                <a:lnTo>
                  <a:pt x="125960" y="419931"/>
                </a:lnTo>
                <a:lnTo>
                  <a:pt x="120643" y="442026"/>
                </a:lnTo>
                <a:lnTo>
                  <a:pt x="116535" y="464573"/>
                </a:lnTo>
                <a:lnTo>
                  <a:pt x="0" y="487865"/>
                </a:lnTo>
                <a:lnTo>
                  <a:pt x="76" y="567989"/>
                </a:lnTo>
                <a:lnTo>
                  <a:pt x="116535" y="591357"/>
                </a:lnTo>
                <a:lnTo>
                  <a:pt x="120638" y="613904"/>
                </a:lnTo>
                <a:lnTo>
                  <a:pt x="125955" y="635999"/>
                </a:lnTo>
                <a:lnTo>
                  <a:pt x="132430" y="657621"/>
                </a:lnTo>
                <a:lnTo>
                  <a:pt x="140004" y="678746"/>
                </a:lnTo>
                <a:lnTo>
                  <a:pt x="50787" y="757206"/>
                </a:lnTo>
                <a:lnTo>
                  <a:pt x="90792" y="826612"/>
                </a:lnTo>
                <a:lnTo>
                  <a:pt x="203441" y="788525"/>
                </a:lnTo>
                <a:lnTo>
                  <a:pt x="444388" y="788398"/>
                </a:lnTo>
                <a:lnTo>
                  <a:pt x="389630" y="764784"/>
                </a:lnTo>
                <a:lnTo>
                  <a:pt x="351362" y="737712"/>
                </a:lnTo>
                <a:lnTo>
                  <a:pt x="318308" y="704642"/>
                </a:lnTo>
                <a:lnTo>
                  <a:pt x="291245" y="666350"/>
                </a:lnTo>
                <a:lnTo>
                  <a:pt x="270952" y="623613"/>
                </a:lnTo>
                <a:lnTo>
                  <a:pt x="258205" y="577207"/>
                </a:lnTo>
                <a:lnTo>
                  <a:pt x="253784" y="527908"/>
                </a:lnTo>
                <a:lnTo>
                  <a:pt x="258205" y="478666"/>
                </a:lnTo>
                <a:lnTo>
                  <a:pt x="270952" y="432304"/>
                </a:lnTo>
                <a:lnTo>
                  <a:pt x="291245" y="389600"/>
                </a:lnTo>
                <a:lnTo>
                  <a:pt x="318308" y="351332"/>
                </a:lnTo>
                <a:lnTo>
                  <a:pt x="351362" y="318277"/>
                </a:lnTo>
                <a:lnTo>
                  <a:pt x="389630" y="291215"/>
                </a:lnTo>
                <a:lnTo>
                  <a:pt x="432334" y="270921"/>
                </a:lnTo>
                <a:lnTo>
                  <a:pt x="443920" y="267736"/>
                </a:lnTo>
                <a:lnTo>
                  <a:pt x="203212" y="267736"/>
                </a:lnTo>
                <a:lnTo>
                  <a:pt x="203441" y="267317"/>
                </a:lnTo>
                <a:lnTo>
                  <a:pt x="90792" y="229242"/>
                </a:lnTo>
                <a:close/>
              </a:path>
              <a:path w="565784" h="1056004">
                <a:moveTo>
                  <a:pt x="565390" y="798890"/>
                </a:moveTo>
                <a:lnTo>
                  <a:pt x="527939" y="802253"/>
                </a:lnTo>
                <a:lnTo>
                  <a:pt x="565390" y="802253"/>
                </a:lnTo>
                <a:lnTo>
                  <a:pt x="565390" y="798890"/>
                </a:lnTo>
                <a:close/>
              </a:path>
              <a:path w="565784" h="1056004">
                <a:moveTo>
                  <a:pt x="565390" y="202915"/>
                </a:moveTo>
                <a:lnTo>
                  <a:pt x="268109" y="202915"/>
                </a:lnTo>
                <a:lnTo>
                  <a:pt x="250568" y="217758"/>
                </a:lnTo>
                <a:lnTo>
                  <a:pt x="233880" y="233535"/>
                </a:lnTo>
                <a:lnTo>
                  <a:pt x="218082" y="250206"/>
                </a:lnTo>
                <a:lnTo>
                  <a:pt x="203212" y="267736"/>
                </a:lnTo>
                <a:lnTo>
                  <a:pt x="443920" y="267736"/>
                </a:lnTo>
                <a:lnTo>
                  <a:pt x="478696" y="258175"/>
                </a:lnTo>
                <a:lnTo>
                  <a:pt x="527939" y="253753"/>
                </a:lnTo>
                <a:lnTo>
                  <a:pt x="565390" y="253753"/>
                </a:lnTo>
                <a:lnTo>
                  <a:pt x="565390" y="202915"/>
                </a:lnTo>
                <a:close/>
              </a:path>
              <a:path w="565784" h="1056004">
                <a:moveTo>
                  <a:pt x="565390" y="253753"/>
                </a:moveTo>
                <a:lnTo>
                  <a:pt x="527939" y="253753"/>
                </a:lnTo>
                <a:lnTo>
                  <a:pt x="565390" y="257116"/>
                </a:lnTo>
                <a:lnTo>
                  <a:pt x="565390" y="253753"/>
                </a:lnTo>
                <a:close/>
              </a:path>
              <a:path w="565784" h="1056004">
                <a:moveTo>
                  <a:pt x="298716" y="50655"/>
                </a:moveTo>
                <a:lnTo>
                  <a:pt x="229323" y="90761"/>
                </a:lnTo>
                <a:lnTo>
                  <a:pt x="267322" y="203372"/>
                </a:lnTo>
                <a:lnTo>
                  <a:pt x="268109" y="202915"/>
                </a:lnTo>
                <a:lnTo>
                  <a:pt x="565390" y="202915"/>
                </a:lnTo>
                <a:lnTo>
                  <a:pt x="565390" y="140113"/>
                </a:lnTo>
                <a:lnTo>
                  <a:pt x="376923" y="140113"/>
                </a:lnTo>
                <a:lnTo>
                  <a:pt x="377215" y="139961"/>
                </a:lnTo>
                <a:lnTo>
                  <a:pt x="298716" y="50655"/>
                </a:lnTo>
                <a:close/>
              </a:path>
              <a:path w="565784" h="1056004">
                <a:moveTo>
                  <a:pt x="565390" y="0"/>
                </a:moveTo>
                <a:lnTo>
                  <a:pt x="487958" y="0"/>
                </a:lnTo>
                <a:lnTo>
                  <a:pt x="464553" y="116542"/>
                </a:lnTo>
                <a:lnTo>
                  <a:pt x="441942" y="120657"/>
                </a:lnTo>
                <a:lnTo>
                  <a:pt x="419785" y="125994"/>
                </a:lnTo>
                <a:lnTo>
                  <a:pt x="398105" y="132498"/>
                </a:lnTo>
                <a:lnTo>
                  <a:pt x="376923" y="140113"/>
                </a:lnTo>
                <a:lnTo>
                  <a:pt x="565390" y="140113"/>
                </a:lnTo>
                <a:lnTo>
                  <a:pt x="565390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10163959" y="4308717"/>
            <a:ext cx="369794" cy="720538"/>
          </a:xfrm>
          <a:custGeom>
            <a:avLst/>
            <a:gdLst/>
            <a:ahLst/>
            <a:cxnLst/>
            <a:rect l="l" t="t" r="r" b="b"/>
            <a:pathLst>
              <a:path w="419100" h="816610">
                <a:moveTo>
                  <a:pt x="418846" y="708107"/>
                </a:moveTo>
                <a:lnTo>
                  <a:pt x="291622" y="708107"/>
                </a:lnTo>
                <a:lnTo>
                  <a:pt x="307956" y="713970"/>
                </a:lnTo>
                <a:lnTo>
                  <a:pt x="324677" y="718978"/>
                </a:lnTo>
                <a:lnTo>
                  <a:pt x="341764" y="723091"/>
                </a:lnTo>
                <a:lnTo>
                  <a:pt x="359199" y="726268"/>
                </a:lnTo>
                <a:lnTo>
                  <a:pt x="377271" y="816298"/>
                </a:lnTo>
                <a:lnTo>
                  <a:pt x="418846" y="816298"/>
                </a:lnTo>
                <a:lnTo>
                  <a:pt x="418846" y="708107"/>
                </a:lnTo>
                <a:close/>
              </a:path>
              <a:path w="419100" h="816610">
                <a:moveTo>
                  <a:pt x="345338" y="609530"/>
                </a:moveTo>
                <a:lnTo>
                  <a:pt x="157230" y="609530"/>
                </a:lnTo>
                <a:lnTo>
                  <a:pt x="168605" y="622931"/>
                </a:lnTo>
                <a:lnTo>
                  <a:pt x="180687" y="635685"/>
                </a:lnTo>
                <a:lnTo>
                  <a:pt x="193446" y="647763"/>
                </a:lnTo>
                <a:lnTo>
                  <a:pt x="206849" y="659136"/>
                </a:lnTo>
                <a:lnTo>
                  <a:pt x="206718" y="659136"/>
                </a:lnTo>
                <a:lnTo>
                  <a:pt x="177296" y="746194"/>
                </a:lnTo>
                <a:lnTo>
                  <a:pt x="230941" y="777132"/>
                </a:lnTo>
                <a:lnTo>
                  <a:pt x="291622" y="708107"/>
                </a:lnTo>
                <a:lnTo>
                  <a:pt x="418846" y="708107"/>
                </a:lnTo>
                <a:lnTo>
                  <a:pt x="418846" y="659136"/>
                </a:lnTo>
                <a:lnTo>
                  <a:pt x="206849" y="659136"/>
                </a:lnTo>
                <a:lnTo>
                  <a:pt x="418846" y="659085"/>
                </a:lnTo>
                <a:lnTo>
                  <a:pt x="418846" y="620236"/>
                </a:lnTo>
                <a:lnTo>
                  <a:pt x="408157" y="620236"/>
                </a:lnTo>
                <a:lnTo>
                  <a:pt x="359595" y="614632"/>
                </a:lnTo>
                <a:lnTo>
                  <a:pt x="345338" y="609530"/>
                </a:lnTo>
                <a:close/>
              </a:path>
              <a:path w="419100" h="816610">
                <a:moveTo>
                  <a:pt x="70210" y="177234"/>
                </a:moveTo>
                <a:lnTo>
                  <a:pt x="39260" y="230879"/>
                </a:lnTo>
                <a:lnTo>
                  <a:pt x="108247" y="291611"/>
                </a:lnTo>
                <a:lnTo>
                  <a:pt x="102389" y="307938"/>
                </a:lnTo>
                <a:lnTo>
                  <a:pt x="97382" y="324654"/>
                </a:lnTo>
                <a:lnTo>
                  <a:pt x="93270" y="341740"/>
                </a:lnTo>
                <a:lnTo>
                  <a:pt x="90098" y="359175"/>
                </a:lnTo>
                <a:lnTo>
                  <a:pt x="0" y="377182"/>
                </a:lnTo>
                <a:lnTo>
                  <a:pt x="55" y="439121"/>
                </a:lnTo>
                <a:lnTo>
                  <a:pt x="90098" y="457193"/>
                </a:lnTo>
                <a:lnTo>
                  <a:pt x="93270" y="474620"/>
                </a:lnTo>
                <a:lnTo>
                  <a:pt x="97382" y="491702"/>
                </a:lnTo>
                <a:lnTo>
                  <a:pt x="102389" y="508417"/>
                </a:lnTo>
                <a:lnTo>
                  <a:pt x="108247" y="524744"/>
                </a:lnTo>
                <a:lnTo>
                  <a:pt x="39260" y="585412"/>
                </a:lnTo>
                <a:lnTo>
                  <a:pt x="70210" y="639070"/>
                </a:lnTo>
                <a:lnTo>
                  <a:pt x="157294" y="609631"/>
                </a:lnTo>
                <a:lnTo>
                  <a:pt x="345338" y="609530"/>
                </a:lnTo>
                <a:lnTo>
                  <a:pt x="275641" y="573628"/>
                </a:lnTo>
                <a:lnTo>
                  <a:pt x="242806" y="540778"/>
                </a:lnTo>
                <a:lnTo>
                  <a:pt x="217770" y="501395"/>
                </a:lnTo>
                <a:lnTo>
                  <a:pt x="201811" y="456755"/>
                </a:lnTo>
                <a:lnTo>
                  <a:pt x="196207" y="408133"/>
                </a:lnTo>
                <a:lnTo>
                  <a:pt x="201811" y="359571"/>
                </a:lnTo>
                <a:lnTo>
                  <a:pt x="217770" y="314973"/>
                </a:lnTo>
                <a:lnTo>
                  <a:pt x="242806" y="275617"/>
                </a:lnTo>
                <a:lnTo>
                  <a:pt x="275641" y="242782"/>
                </a:lnTo>
                <a:lnTo>
                  <a:pt x="314997" y="217746"/>
                </a:lnTo>
                <a:lnTo>
                  <a:pt x="345053" y="206990"/>
                </a:lnTo>
                <a:lnTo>
                  <a:pt x="157103" y="206990"/>
                </a:lnTo>
                <a:lnTo>
                  <a:pt x="157294" y="206673"/>
                </a:lnTo>
                <a:lnTo>
                  <a:pt x="70210" y="177234"/>
                </a:lnTo>
                <a:close/>
              </a:path>
              <a:path w="419100" h="816610">
                <a:moveTo>
                  <a:pt x="418846" y="619003"/>
                </a:moveTo>
                <a:lnTo>
                  <a:pt x="408157" y="620236"/>
                </a:lnTo>
                <a:lnTo>
                  <a:pt x="418846" y="620236"/>
                </a:lnTo>
                <a:lnTo>
                  <a:pt x="418846" y="619003"/>
                </a:lnTo>
                <a:close/>
              </a:path>
              <a:path w="419100" h="816610">
                <a:moveTo>
                  <a:pt x="418846" y="156876"/>
                </a:moveTo>
                <a:lnTo>
                  <a:pt x="207294" y="156876"/>
                </a:lnTo>
                <a:lnTo>
                  <a:pt x="193726" y="168357"/>
                </a:lnTo>
                <a:lnTo>
                  <a:pt x="180817" y="180552"/>
                </a:lnTo>
                <a:lnTo>
                  <a:pt x="168600" y="193438"/>
                </a:lnTo>
                <a:lnTo>
                  <a:pt x="157103" y="206990"/>
                </a:lnTo>
                <a:lnTo>
                  <a:pt x="345053" y="206990"/>
                </a:lnTo>
                <a:lnTo>
                  <a:pt x="359595" y="201787"/>
                </a:lnTo>
                <a:lnTo>
                  <a:pt x="408157" y="196183"/>
                </a:lnTo>
                <a:lnTo>
                  <a:pt x="418846" y="196183"/>
                </a:lnTo>
                <a:lnTo>
                  <a:pt x="418846" y="156876"/>
                </a:lnTo>
                <a:close/>
              </a:path>
              <a:path w="419100" h="816610">
                <a:moveTo>
                  <a:pt x="418846" y="196183"/>
                </a:moveTo>
                <a:lnTo>
                  <a:pt x="408157" y="196183"/>
                </a:lnTo>
                <a:lnTo>
                  <a:pt x="418846" y="197416"/>
                </a:lnTo>
                <a:lnTo>
                  <a:pt x="418846" y="196183"/>
                </a:lnTo>
                <a:close/>
              </a:path>
              <a:path w="419100" h="816610">
                <a:moveTo>
                  <a:pt x="230941" y="39173"/>
                </a:moveTo>
                <a:lnTo>
                  <a:pt x="177296" y="70161"/>
                </a:lnTo>
                <a:lnTo>
                  <a:pt x="206684" y="157219"/>
                </a:lnTo>
                <a:lnTo>
                  <a:pt x="207294" y="156876"/>
                </a:lnTo>
                <a:lnTo>
                  <a:pt x="418846" y="156876"/>
                </a:lnTo>
                <a:lnTo>
                  <a:pt x="418846" y="108324"/>
                </a:lnTo>
                <a:lnTo>
                  <a:pt x="291419" y="108324"/>
                </a:lnTo>
                <a:lnTo>
                  <a:pt x="291635" y="108197"/>
                </a:lnTo>
                <a:lnTo>
                  <a:pt x="230941" y="39173"/>
                </a:lnTo>
                <a:close/>
              </a:path>
              <a:path w="419100" h="816610">
                <a:moveTo>
                  <a:pt x="418846" y="0"/>
                </a:moveTo>
                <a:lnTo>
                  <a:pt x="377244" y="0"/>
                </a:lnTo>
                <a:lnTo>
                  <a:pt x="359160" y="90100"/>
                </a:lnTo>
                <a:lnTo>
                  <a:pt x="341680" y="93288"/>
                </a:lnTo>
                <a:lnTo>
                  <a:pt x="324551" y="97416"/>
                </a:lnTo>
                <a:lnTo>
                  <a:pt x="307791" y="102442"/>
                </a:lnTo>
                <a:lnTo>
                  <a:pt x="291419" y="108324"/>
                </a:lnTo>
                <a:lnTo>
                  <a:pt x="418846" y="108324"/>
                </a:lnTo>
                <a:lnTo>
                  <a:pt x="418846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2470292" y="5726429"/>
            <a:ext cx="1810310" cy="407894"/>
          </a:xfrm>
          <a:custGeom>
            <a:avLst/>
            <a:gdLst/>
            <a:ahLst/>
            <a:cxnLst/>
            <a:rect l="l" t="t" r="r" b="b"/>
            <a:pathLst>
              <a:path w="2051685" h="462279">
                <a:moveTo>
                  <a:pt x="2051240" y="0"/>
                </a:moveTo>
                <a:lnTo>
                  <a:pt x="0" y="0"/>
                </a:lnTo>
                <a:lnTo>
                  <a:pt x="0" y="462140"/>
                </a:lnTo>
                <a:lnTo>
                  <a:pt x="2051240" y="462140"/>
                </a:lnTo>
                <a:lnTo>
                  <a:pt x="2051240" y="0"/>
                </a:lnTo>
                <a:close/>
              </a:path>
            </a:pathLst>
          </a:custGeom>
          <a:solidFill>
            <a:srgbClr val="C3E7F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2470102" y="4201377"/>
            <a:ext cx="1810310" cy="407894"/>
          </a:xfrm>
          <a:custGeom>
            <a:avLst/>
            <a:gdLst/>
            <a:ahLst/>
            <a:cxnLst/>
            <a:rect l="l" t="t" r="r" b="b"/>
            <a:pathLst>
              <a:path w="2051685" h="462279">
                <a:moveTo>
                  <a:pt x="2051240" y="0"/>
                </a:moveTo>
                <a:lnTo>
                  <a:pt x="0" y="0"/>
                </a:lnTo>
                <a:lnTo>
                  <a:pt x="0" y="462140"/>
                </a:lnTo>
                <a:lnTo>
                  <a:pt x="2051240" y="462140"/>
                </a:lnTo>
                <a:lnTo>
                  <a:pt x="2051240" y="0"/>
                </a:lnTo>
                <a:close/>
              </a:path>
            </a:pathLst>
          </a:custGeom>
          <a:solidFill>
            <a:srgbClr val="C3E7F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1" name="object 11"/>
          <p:cNvGrpSpPr/>
          <p:nvPr/>
        </p:nvGrpSpPr>
        <p:grpSpPr>
          <a:xfrm>
            <a:off x="4257801" y="5334068"/>
            <a:ext cx="814107" cy="163606"/>
            <a:chOff x="2945907" y="6045277"/>
            <a:chExt cx="922655" cy="185420"/>
          </a:xfrm>
        </p:grpSpPr>
        <p:sp>
          <p:nvSpPr>
            <p:cNvPr id="12" name="object 12"/>
            <p:cNvSpPr/>
            <p:nvPr/>
          </p:nvSpPr>
          <p:spPr>
            <a:xfrm>
              <a:off x="2971307" y="6137445"/>
              <a:ext cx="817244" cy="635"/>
            </a:xfrm>
            <a:custGeom>
              <a:avLst/>
              <a:gdLst/>
              <a:ahLst/>
              <a:cxnLst/>
              <a:rect l="l" t="t" r="r" b="b"/>
              <a:pathLst>
                <a:path w="817245" h="635">
                  <a:moveTo>
                    <a:pt x="-25400" y="203"/>
                  </a:moveTo>
                  <a:lnTo>
                    <a:pt x="842035" y="203"/>
                  </a:lnTo>
                </a:path>
              </a:pathLst>
            </a:custGeom>
            <a:ln w="51206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3775524" y="6045277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10" h="185420">
                  <a:moveTo>
                    <a:pt x="0" y="0"/>
                  </a:moveTo>
                  <a:lnTo>
                    <a:pt x="0" y="185140"/>
                  </a:lnTo>
                  <a:lnTo>
                    <a:pt x="92544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257801" y="4821925"/>
            <a:ext cx="814107" cy="163606"/>
            <a:chOff x="2945907" y="5464848"/>
            <a:chExt cx="922655" cy="185420"/>
          </a:xfrm>
        </p:grpSpPr>
        <p:sp>
          <p:nvSpPr>
            <p:cNvPr id="15" name="object 15"/>
            <p:cNvSpPr/>
            <p:nvPr/>
          </p:nvSpPr>
          <p:spPr>
            <a:xfrm>
              <a:off x="2971307" y="5557415"/>
              <a:ext cx="817244" cy="635"/>
            </a:xfrm>
            <a:custGeom>
              <a:avLst/>
              <a:gdLst/>
              <a:ahLst/>
              <a:cxnLst/>
              <a:rect l="l" t="t" r="r" b="b"/>
              <a:pathLst>
                <a:path w="817245" h="635">
                  <a:moveTo>
                    <a:pt x="-25400" y="203"/>
                  </a:moveTo>
                  <a:lnTo>
                    <a:pt x="842035" y="203"/>
                  </a:lnTo>
                </a:path>
              </a:pathLst>
            </a:custGeom>
            <a:ln w="51206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75524" y="5464848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10" h="185420">
                  <a:moveTo>
                    <a:pt x="0" y="0"/>
                  </a:moveTo>
                  <a:lnTo>
                    <a:pt x="0" y="185140"/>
                  </a:lnTo>
                  <a:lnTo>
                    <a:pt x="92544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896897" y="4822123"/>
            <a:ext cx="852207" cy="163606"/>
            <a:chOff x="5936882" y="5465073"/>
            <a:chExt cx="965835" cy="185420"/>
          </a:xfrm>
        </p:grpSpPr>
        <p:sp>
          <p:nvSpPr>
            <p:cNvPr id="18" name="object 18"/>
            <p:cNvSpPr/>
            <p:nvPr/>
          </p:nvSpPr>
          <p:spPr>
            <a:xfrm>
              <a:off x="5962282" y="5557419"/>
              <a:ext cx="860425" cy="635"/>
            </a:xfrm>
            <a:custGeom>
              <a:avLst/>
              <a:gdLst/>
              <a:ahLst/>
              <a:cxnLst/>
              <a:rect l="l" t="t" r="r" b="b"/>
              <a:pathLst>
                <a:path w="860425" h="635">
                  <a:moveTo>
                    <a:pt x="-25400" y="120"/>
                  </a:moveTo>
                  <a:lnTo>
                    <a:pt x="885215" y="120"/>
                  </a:lnTo>
                </a:path>
              </a:pathLst>
            </a:custGeom>
            <a:ln w="51041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809510" y="5465073"/>
              <a:ext cx="93345" cy="185420"/>
            </a:xfrm>
            <a:custGeom>
              <a:avLst/>
              <a:gdLst/>
              <a:ahLst/>
              <a:cxnLst/>
              <a:rect l="l" t="t" r="r" b="b"/>
              <a:pathLst>
                <a:path w="93345" h="185420">
                  <a:moveTo>
                    <a:pt x="355" y="0"/>
                  </a:moveTo>
                  <a:lnTo>
                    <a:pt x="0" y="185140"/>
                  </a:lnTo>
                  <a:lnTo>
                    <a:pt x="92735" y="9274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896897" y="5333872"/>
            <a:ext cx="852207" cy="163606"/>
            <a:chOff x="5936882" y="6045055"/>
            <a:chExt cx="965835" cy="185420"/>
          </a:xfrm>
        </p:grpSpPr>
        <p:sp>
          <p:nvSpPr>
            <p:cNvPr id="21" name="object 21"/>
            <p:cNvSpPr/>
            <p:nvPr/>
          </p:nvSpPr>
          <p:spPr>
            <a:xfrm>
              <a:off x="5962282" y="6137599"/>
              <a:ext cx="860425" cy="635"/>
            </a:xfrm>
            <a:custGeom>
              <a:avLst/>
              <a:gdLst/>
              <a:ahLst/>
              <a:cxnLst/>
              <a:rect l="l" t="t" r="r" b="b"/>
              <a:pathLst>
                <a:path w="860425" h="635">
                  <a:moveTo>
                    <a:pt x="-25400" y="126"/>
                  </a:moveTo>
                  <a:lnTo>
                    <a:pt x="885215" y="126"/>
                  </a:lnTo>
                </a:path>
              </a:pathLst>
            </a:custGeom>
            <a:ln w="51054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6809513" y="6045055"/>
              <a:ext cx="93345" cy="185420"/>
            </a:xfrm>
            <a:custGeom>
              <a:avLst/>
              <a:gdLst/>
              <a:ahLst/>
              <a:cxnLst/>
              <a:rect l="l" t="t" r="r" b="b"/>
              <a:pathLst>
                <a:path w="93345" h="185420">
                  <a:moveTo>
                    <a:pt x="0" y="0"/>
                  </a:moveTo>
                  <a:lnTo>
                    <a:pt x="355" y="185140"/>
                  </a:lnTo>
                  <a:lnTo>
                    <a:pt x="92722" y="92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658471" y="1054894"/>
            <a:ext cx="8875059" cy="1887631"/>
            <a:chOff x="0" y="1195546"/>
            <a:chExt cx="10058400" cy="2139315"/>
          </a:xfrm>
        </p:grpSpPr>
        <p:sp>
          <p:nvSpPr>
            <p:cNvPr id="24" name="object 24"/>
            <p:cNvSpPr/>
            <p:nvPr/>
          </p:nvSpPr>
          <p:spPr>
            <a:xfrm>
              <a:off x="0" y="2232850"/>
              <a:ext cx="10058400" cy="1101725"/>
            </a:xfrm>
            <a:custGeom>
              <a:avLst/>
              <a:gdLst/>
              <a:ahLst/>
              <a:cxnLst/>
              <a:rect l="l" t="t" r="r" b="b"/>
              <a:pathLst>
                <a:path w="10058400" h="1101725">
                  <a:moveTo>
                    <a:pt x="10058400" y="0"/>
                  </a:moveTo>
                  <a:lnTo>
                    <a:pt x="0" y="0"/>
                  </a:lnTo>
                  <a:lnTo>
                    <a:pt x="0" y="1101445"/>
                  </a:lnTo>
                  <a:lnTo>
                    <a:pt x="10058400" y="1101445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7732589" y="2784946"/>
              <a:ext cx="699135" cy="27940"/>
            </a:xfrm>
            <a:custGeom>
              <a:avLst/>
              <a:gdLst/>
              <a:ahLst/>
              <a:cxnLst/>
              <a:rect l="l" t="t" r="r" b="b"/>
              <a:pathLst>
                <a:path w="699134" h="27939">
                  <a:moveTo>
                    <a:pt x="686714" y="0"/>
                  </a:moveTo>
                  <a:lnTo>
                    <a:pt x="11836" y="0"/>
                  </a:lnTo>
                  <a:lnTo>
                    <a:pt x="7708" y="1549"/>
                  </a:lnTo>
                  <a:lnTo>
                    <a:pt x="1524" y="7810"/>
                  </a:lnTo>
                  <a:lnTo>
                    <a:pt x="0" y="11925"/>
                  </a:lnTo>
                  <a:lnTo>
                    <a:pt x="0" y="27914"/>
                  </a:lnTo>
                  <a:lnTo>
                    <a:pt x="698614" y="27914"/>
                  </a:lnTo>
                  <a:lnTo>
                    <a:pt x="698614" y="11925"/>
                  </a:lnTo>
                  <a:lnTo>
                    <a:pt x="697064" y="7810"/>
                  </a:lnTo>
                  <a:lnTo>
                    <a:pt x="690867" y="1549"/>
                  </a:lnTo>
                  <a:lnTo>
                    <a:pt x="686714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7832328" y="2545434"/>
              <a:ext cx="499109" cy="240029"/>
            </a:xfrm>
            <a:custGeom>
              <a:avLst/>
              <a:gdLst/>
              <a:ahLst/>
              <a:cxnLst/>
              <a:rect l="l" t="t" r="r" b="b"/>
              <a:pathLst>
                <a:path w="499109" h="240030">
                  <a:moveTo>
                    <a:pt x="472020" y="0"/>
                  </a:moveTo>
                  <a:lnTo>
                    <a:pt x="27190" y="0"/>
                  </a:lnTo>
                  <a:lnTo>
                    <a:pt x="0" y="239509"/>
                  </a:lnTo>
                  <a:lnTo>
                    <a:pt x="499109" y="239509"/>
                  </a:lnTo>
                  <a:lnTo>
                    <a:pt x="47202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7183639" y="2385719"/>
              <a:ext cx="1797050" cy="160020"/>
            </a:xfrm>
            <a:custGeom>
              <a:avLst/>
              <a:gdLst/>
              <a:ahLst/>
              <a:cxnLst/>
              <a:rect l="l" t="t" r="r" b="b"/>
              <a:pathLst>
                <a:path w="1797050" h="160019">
                  <a:moveTo>
                    <a:pt x="1796529" y="0"/>
                  </a:moveTo>
                  <a:lnTo>
                    <a:pt x="0" y="0"/>
                  </a:lnTo>
                  <a:lnTo>
                    <a:pt x="0" y="119799"/>
                  </a:lnTo>
                  <a:lnTo>
                    <a:pt x="24909" y="156781"/>
                  </a:lnTo>
                  <a:lnTo>
                    <a:pt x="39890" y="159715"/>
                  </a:lnTo>
                  <a:lnTo>
                    <a:pt x="1756575" y="159715"/>
                  </a:lnTo>
                  <a:lnTo>
                    <a:pt x="1793586" y="134832"/>
                  </a:lnTo>
                  <a:lnTo>
                    <a:pt x="1796529" y="119799"/>
                  </a:lnTo>
                  <a:lnTo>
                    <a:pt x="1796529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7183639" y="1195546"/>
              <a:ext cx="1797050" cy="1190625"/>
            </a:xfrm>
            <a:custGeom>
              <a:avLst/>
              <a:gdLst/>
              <a:ahLst/>
              <a:cxnLst/>
              <a:rect l="l" t="t" r="r" b="b"/>
              <a:pathLst>
                <a:path w="1797050" h="1190625">
                  <a:moveTo>
                    <a:pt x="1756575" y="0"/>
                  </a:moveTo>
                  <a:lnTo>
                    <a:pt x="39890" y="0"/>
                  </a:lnTo>
                  <a:lnTo>
                    <a:pt x="32288" y="728"/>
                  </a:lnTo>
                  <a:lnTo>
                    <a:pt x="733" y="32264"/>
                  </a:lnTo>
                  <a:lnTo>
                    <a:pt x="0" y="39916"/>
                  </a:lnTo>
                  <a:lnTo>
                    <a:pt x="0" y="1190167"/>
                  </a:lnTo>
                  <a:lnTo>
                    <a:pt x="1796529" y="1190167"/>
                  </a:lnTo>
                  <a:lnTo>
                    <a:pt x="1796529" y="39916"/>
                  </a:lnTo>
                  <a:lnTo>
                    <a:pt x="1771608" y="2913"/>
                  </a:lnTo>
                  <a:lnTo>
                    <a:pt x="1756575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7273543" y="1285366"/>
              <a:ext cx="1617345" cy="1010919"/>
            </a:xfrm>
            <a:custGeom>
              <a:avLst/>
              <a:gdLst/>
              <a:ahLst/>
              <a:cxnLst/>
              <a:rect l="l" t="t" r="r" b="b"/>
              <a:pathLst>
                <a:path w="1617345" h="1010919">
                  <a:moveTo>
                    <a:pt x="1616811" y="0"/>
                  </a:moveTo>
                  <a:lnTo>
                    <a:pt x="0" y="0"/>
                  </a:lnTo>
                  <a:lnTo>
                    <a:pt x="0" y="1010412"/>
                  </a:lnTo>
                  <a:lnTo>
                    <a:pt x="1616811" y="1010412"/>
                  </a:lnTo>
                  <a:lnTo>
                    <a:pt x="16168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8145754" y="1367205"/>
              <a:ext cx="48260" cy="29845"/>
            </a:xfrm>
            <a:custGeom>
              <a:avLst/>
              <a:gdLst/>
              <a:ahLst/>
              <a:cxnLst/>
              <a:rect l="l" t="t" r="r" b="b"/>
              <a:pathLst>
                <a:path w="48259" h="29844">
                  <a:moveTo>
                    <a:pt x="48094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48094" y="29578"/>
                  </a:lnTo>
                  <a:lnTo>
                    <a:pt x="48094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8145754" y="1558099"/>
              <a:ext cx="38100" cy="29845"/>
            </a:xfrm>
            <a:custGeom>
              <a:avLst/>
              <a:gdLst/>
              <a:ahLst/>
              <a:cxnLst/>
              <a:rect l="l" t="t" r="r" b="b"/>
              <a:pathLst>
                <a:path w="38100" h="29844">
                  <a:moveTo>
                    <a:pt x="37553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37553" y="29578"/>
                  </a:lnTo>
                  <a:lnTo>
                    <a:pt x="37553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8235162" y="1367205"/>
              <a:ext cx="198120" cy="29845"/>
            </a:xfrm>
            <a:custGeom>
              <a:avLst/>
              <a:gdLst/>
              <a:ahLst/>
              <a:cxnLst/>
              <a:rect l="l" t="t" r="r" b="b"/>
              <a:pathLst>
                <a:path w="198120" h="29844">
                  <a:moveTo>
                    <a:pt x="197764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197764" y="29578"/>
                  </a:lnTo>
                  <a:lnTo>
                    <a:pt x="197764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8227479" y="1558099"/>
              <a:ext cx="152400" cy="29845"/>
            </a:xfrm>
            <a:custGeom>
              <a:avLst/>
              <a:gdLst/>
              <a:ahLst/>
              <a:cxnLst/>
              <a:rect l="l" t="t" r="r" b="b"/>
              <a:pathLst>
                <a:path w="152400" h="29844">
                  <a:moveTo>
                    <a:pt x="152349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152349" y="29578"/>
                  </a:lnTo>
                  <a:lnTo>
                    <a:pt x="152349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8193849" y="1439722"/>
              <a:ext cx="76835" cy="29845"/>
            </a:xfrm>
            <a:custGeom>
              <a:avLst/>
              <a:gdLst/>
              <a:ahLst/>
              <a:cxnLst/>
              <a:rect l="l" t="t" r="r" b="b"/>
              <a:pathLst>
                <a:path w="76834" h="29844">
                  <a:moveTo>
                    <a:pt x="76352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76352" y="29578"/>
                  </a:lnTo>
                  <a:lnTo>
                    <a:pt x="76352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8193849" y="1775777"/>
              <a:ext cx="76835" cy="29845"/>
            </a:xfrm>
            <a:custGeom>
              <a:avLst/>
              <a:gdLst/>
              <a:ahLst/>
              <a:cxnLst/>
              <a:rect l="l" t="t" r="r" b="b"/>
              <a:pathLst>
                <a:path w="76834" h="29844">
                  <a:moveTo>
                    <a:pt x="76352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76352" y="29578"/>
                  </a:lnTo>
                  <a:lnTo>
                    <a:pt x="76352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8306625" y="1775777"/>
              <a:ext cx="149860" cy="29845"/>
            </a:xfrm>
            <a:custGeom>
              <a:avLst/>
              <a:gdLst/>
              <a:ahLst/>
              <a:cxnLst/>
              <a:rect l="l" t="t" r="r" b="b"/>
              <a:pathLst>
                <a:path w="149859" h="29844">
                  <a:moveTo>
                    <a:pt x="149821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149821" y="29578"/>
                  </a:lnTo>
                  <a:lnTo>
                    <a:pt x="149821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8255393" y="1894166"/>
              <a:ext cx="501650" cy="320040"/>
            </a:xfrm>
            <a:custGeom>
              <a:avLst/>
              <a:gdLst/>
              <a:ahLst/>
              <a:cxnLst/>
              <a:rect l="l" t="t" r="r" b="b"/>
              <a:pathLst>
                <a:path w="501650" h="320039">
                  <a:moveTo>
                    <a:pt x="44640" y="0"/>
                  </a:moveTo>
                  <a:lnTo>
                    <a:pt x="0" y="0"/>
                  </a:lnTo>
                  <a:lnTo>
                    <a:pt x="0" y="29591"/>
                  </a:lnTo>
                  <a:lnTo>
                    <a:pt x="44640" y="29591"/>
                  </a:lnTo>
                  <a:lnTo>
                    <a:pt x="44640" y="0"/>
                  </a:lnTo>
                  <a:close/>
                </a:path>
                <a:path w="501650" h="320039">
                  <a:moveTo>
                    <a:pt x="167830" y="290182"/>
                  </a:moveTo>
                  <a:lnTo>
                    <a:pt x="78270" y="290182"/>
                  </a:lnTo>
                  <a:lnTo>
                    <a:pt x="78270" y="319760"/>
                  </a:lnTo>
                  <a:lnTo>
                    <a:pt x="167830" y="319760"/>
                  </a:lnTo>
                  <a:lnTo>
                    <a:pt x="167830" y="290182"/>
                  </a:lnTo>
                  <a:close/>
                </a:path>
                <a:path w="501650" h="320039">
                  <a:moveTo>
                    <a:pt x="501624" y="145122"/>
                  </a:moveTo>
                  <a:lnTo>
                    <a:pt x="419684" y="145122"/>
                  </a:lnTo>
                  <a:lnTo>
                    <a:pt x="419684" y="174701"/>
                  </a:lnTo>
                  <a:lnTo>
                    <a:pt x="501624" y="174701"/>
                  </a:lnTo>
                  <a:lnTo>
                    <a:pt x="501624" y="145122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8193850" y="1630743"/>
              <a:ext cx="578485" cy="174625"/>
            </a:xfrm>
            <a:custGeom>
              <a:avLst/>
              <a:gdLst/>
              <a:ahLst/>
              <a:cxnLst/>
              <a:rect l="l" t="t" r="r" b="b"/>
              <a:pathLst>
                <a:path w="578484" h="174625">
                  <a:moveTo>
                    <a:pt x="114109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114109" y="29578"/>
                  </a:lnTo>
                  <a:lnTo>
                    <a:pt x="114109" y="0"/>
                  </a:lnTo>
                  <a:close/>
                </a:path>
                <a:path w="578484" h="174625">
                  <a:moveTo>
                    <a:pt x="460844" y="145034"/>
                  </a:moveTo>
                  <a:lnTo>
                    <a:pt x="348805" y="145034"/>
                  </a:lnTo>
                  <a:lnTo>
                    <a:pt x="348805" y="174612"/>
                  </a:lnTo>
                  <a:lnTo>
                    <a:pt x="460844" y="174612"/>
                  </a:lnTo>
                  <a:lnTo>
                    <a:pt x="460844" y="145034"/>
                  </a:lnTo>
                  <a:close/>
                </a:path>
                <a:path w="578484" h="174625">
                  <a:moveTo>
                    <a:pt x="578040" y="145034"/>
                  </a:moveTo>
                  <a:lnTo>
                    <a:pt x="508317" y="145034"/>
                  </a:lnTo>
                  <a:lnTo>
                    <a:pt x="508317" y="174612"/>
                  </a:lnTo>
                  <a:lnTo>
                    <a:pt x="578040" y="174612"/>
                  </a:lnTo>
                  <a:lnTo>
                    <a:pt x="578040" y="145034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8193849" y="1703285"/>
              <a:ext cx="161925" cy="29845"/>
            </a:xfrm>
            <a:custGeom>
              <a:avLst/>
              <a:gdLst/>
              <a:ahLst/>
              <a:cxnLst/>
              <a:rect l="l" t="t" r="r" b="b"/>
              <a:pathLst>
                <a:path w="161925" h="29844">
                  <a:moveTo>
                    <a:pt x="161823" y="0"/>
                  </a:moveTo>
                  <a:lnTo>
                    <a:pt x="0" y="0"/>
                  </a:lnTo>
                  <a:lnTo>
                    <a:pt x="0" y="29590"/>
                  </a:lnTo>
                  <a:lnTo>
                    <a:pt x="161823" y="29590"/>
                  </a:lnTo>
                  <a:lnTo>
                    <a:pt x="161823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8237118" y="1966683"/>
              <a:ext cx="185420" cy="29845"/>
            </a:xfrm>
            <a:custGeom>
              <a:avLst/>
              <a:gdLst/>
              <a:ahLst/>
              <a:cxnLst/>
              <a:rect l="l" t="t" r="r" b="b"/>
              <a:pathLst>
                <a:path w="185420" h="29844">
                  <a:moveTo>
                    <a:pt x="185407" y="0"/>
                  </a:moveTo>
                  <a:lnTo>
                    <a:pt x="0" y="0"/>
                  </a:lnTo>
                  <a:lnTo>
                    <a:pt x="0" y="29590"/>
                  </a:lnTo>
                  <a:lnTo>
                    <a:pt x="185407" y="29590"/>
                  </a:lnTo>
                  <a:lnTo>
                    <a:pt x="185407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7118" y="2039277"/>
              <a:ext cx="170815" cy="29845"/>
            </a:xfrm>
            <a:custGeom>
              <a:avLst/>
              <a:gdLst/>
              <a:ahLst/>
              <a:cxnLst/>
              <a:rect l="l" t="t" r="r" b="b"/>
              <a:pathLst>
                <a:path w="170815" h="29844">
                  <a:moveTo>
                    <a:pt x="170383" y="0"/>
                  </a:moveTo>
                  <a:lnTo>
                    <a:pt x="0" y="0"/>
                  </a:lnTo>
                  <a:lnTo>
                    <a:pt x="0" y="29590"/>
                  </a:lnTo>
                  <a:lnTo>
                    <a:pt x="170383" y="29590"/>
                  </a:lnTo>
                  <a:lnTo>
                    <a:pt x="170383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8145754" y="1894166"/>
              <a:ext cx="494030" cy="320040"/>
            </a:xfrm>
            <a:custGeom>
              <a:avLst/>
              <a:gdLst/>
              <a:ahLst/>
              <a:cxnLst/>
              <a:rect l="l" t="t" r="r" b="b"/>
              <a:pathLst>
                <a:path w="494029" h="320039">
                  <a:moveTo>
                    <a:pt x="65506" y="0"/>
                  </a:moveTo>
                  <a:lnTo>
                    <a:pt x="0" y="0"/>
                  </a:lnTo>
                  <a:lnTo>
                    <a:pt x="0" y="29591"/>
                  </a:lnTo>
                  <a:lnTo>
                    <a:pt x="65506" y="29591"/>
                  </a:lnTo>
                  <a:lnTo>
                    <a:pt x="65506" y="0"/>
                  </a:lnTo>
                  <a:close/>
                </a:path>
                <a:path w="494029" h="320039">
                  <a:moveTo>
                    <a:pt x="148374" y="290182"/>
                  </a:moveTo>
                  <a:lnTo>
                    <a:pt x="91363" y="290182"/>
                  </a:lnTo>
                  <a:lnTo>
                    <a:pt x="91363" y="319760"/>
                  </a:lnTo>
                  <a:lnTo>
                    <a:pt x="148374" y="319760"/>
                  </a:lnTo>
                  <a:lnTo>
                    <a:pt x="148374" y="290182"/>
                  </a:lnTo>
                  <a:close/>
                </a:path>
                <a:path w="494029" h="320039">
                  <a:moveTo>
                    <a:pt x="224345" y="217563"/>
                  </a:moveTo>
                  <a:lnTo>
                    <a:pt x="129895" y="217563"/>
                  </a:lnTo>
                  <a:lnTo>
                    <a:pt x="129895" y="247142"/>
                  </a:lnTo>
                  <a:lnTo>
                    <a:pt x="224345" y="247142"/>
                  </a:lnTo>
                  <a:lnTo>
                    <a:pt x="224345" y="217563"/>
                  </a:lnTo>
                  <a:close/>
                </a:path>
                <a:path w="494029" h="320039">
                  <a:moveTo>
                    <a:pt x="493585" y="290182"/>
                  </a:moveTo>
                  <a:lnTo>
                    <a:pt x="316915" y="290182"/>
                  </a:lnTo>
                  <a:lnTo>
                    <a:pt x="316915" y="319760"/>
                  </a:lnTo>
                  <a:lnTo>
                    <a:pt x="493585" y="319760"/>
                  </a:lnTo>
                  <a:lnTo>
                    <a:pt x="493585" y="290182"/>
                  </a:lnTo>
                  <a:close/>
                </a:path>
                <a:path w="494029" h="320039">
                  <a:moveTo>
                    <a:pt x="493585" y="145122"/>
                  </a:moveTo>
                  <a:lnTo>
                    <a:pt x="316915" y="145122"/>
                  </a:lnTo>
                  <a:lnTo>
                    <a:pt x="316915" y="174701"/>
                  </a:lnTo>
                  <a:lnTo>
                    <a:pt x="493585" y="174701"/>
                  </a:lnTo>
                  <a:lnTo>
                    <a:pt x="493585" y="145122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8429307" y="2111730"/>
              <a:ext cx="278765" cy="29845"/>
            </a:xfrm>
            <a:custGeom>
              <a:avLst/>
              <a:gdLst/>
              <a:ahLst/>
              <a:cxnLst/>
              <a:rect l="l" t="t" r="r" b="b"/>
              <a:pathLst>
                <a:path w="278765" h="29844">
                  <a:moveTo>
                    <a:pt x="278765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278765" y="29578"/>
                  </a:lnTo>
                  <a:lnTo>
                    <a:pt x="278765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8404695" y="1703285"/>
              <a:ext cx="392430" cy="29845"/>
            </a:xfrm>
            <a:custGeom>
              <a:avLst/>
              <a:gdLst/>
              <a:ahLst/>
              <a:cxnLst/>
              <a:rect l="l" t="t" r="r" b="b"/>
              <a:pathLst>
                <a:path w="392429" h="29844">
                  <a:moveTo>
                    <a:pt x="130073" y="0"/>
                  </a:moveTo>
                  <a:lnTo>
                    <a:pt x="0" y="0"/>
                  </a:lnTo>
                  <a:lnTo>
                    <a:pt x="0" y="29591"/>
                  </a:lnTo>
                  <a:lnTo>
                    <a:pt x="130073" y="29591"/>
                  </a:lnTo>
                  <a:lnTo>
                    <a:pt x="130073" y="0"/>
                  </a:lnTo>
                  <a:close/>
                </a:path>
                <a:path w="392429" h="29844">
                  <a:moveTo>
                    <a:pt x="392379" y="0"/>
                  </a:moveTo>
                  <a:lnTo>
                    <a:pt x="180670" y="0"/>
                  </a:lnTo>
                  <a:lnTo>
                    <a:pt x="180670" y="29591"/>
                  </a:lnTo>
                  <a:lnTo>
                    <a:pt x="392379" y="29591"/>
                  </a:lnTo>
                  <a:lnTo>
                    <a:pt x="392379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8318017" y="1439722"/>
              <a:ext cx="202565" cy="220979"/>
            </a:xfrm>
            <a:custGeom>
              <a:avLst/>
              <a:gdLst/>
              <a:ahLst/>
              <a:cxnLst/>
              <a:rect l="l" t="t" r="r" b="b"/>
              <a:pathLst>
                <a:path w="202565" h="220980">
                  <a:moveTo>
                    <a:pt x="70307" y="0"/>
                  </a:moveTo>
                  <a:lnTo>
                    <a:pt x="0" y="0"/>
                  </a:lnTo>
                  <a:lnTo>
                    <a:pt x="0" y="29578"/>
                  </a:lnTo>
                  <a:lnTo>
                    <a:pt x="70307" y="29578"/>
                  </a:lnTo>
                  <a:lnTo>
                    <a:pt x="70307" y="0"/>
                  </a:lnTo>
                  <a:close/>
                </a:path>
                <a:path w="202565" h="220980">
                  <a:moveTo>
                    <a:pt x="202488" y="191020"/>
                  </a:moveTo>
                  <a:lnTo>
                    <a:pt x="27203" y="191020"/>
                  </a:lnTo>
                  <a:lnTo>
                    <a:pt x="27203" y="220599"/>
                  </a:lnTo>
                  <a:lnTo>
                    <a:pt x="202488" y="220599"/>
                  </a:lnTo>
                  <a:lnTo>
                    <a:pt x="202488" y="19102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7366800" y="1367205"/>
              <a:ext cx="694690" cy="382270"/>
            </a:xfrm>
            <a:custGeom>
              <a:avLst/>
              <a:gdLst/>
              <a:ahLst/>
              <a:cxnLst/>
              <a:rect l="l" t="t" r="r" b="b"/>
              <a:pathLst>
                <a:path w="694690" h="382269">
                  <a:moveTo>
                    <a:pt x="99212" y="298792"/>
                  </a:moveTo>
                  <a:lnTo>
                    <a:pt x="0" y="298792"/>
                  </a:lnTo>
                  <a:lnTo>
                    <a:pt x="0" y="381952"/>
                  </a:lnTo>
                  <a:lnTo>
                    <a:pt x="99212" y="381952"/>
                  </a:lnTo>
                  <a:lnTo>
                    <a:pt x="99212" y="298792"/>
                  </a:lnTo>
                  <a:close/>
                </a:path>
                <a:path w="694690" h="382269">
                  <a:moveTo>
                    <a:pt x="248043" y="179311"/>
                  </a:moveTo>
                  <a:lnTo>
                    <a:pt x="148805" y="179311"/>
                  </a:lnTo>
                  <a:lnTo>
                    <a:pt x="148805" y="381965"/>
                  </a:lnTo>
                  <a:lnTo>
                    <a:pt x="248043" y="381965"/>
                  </a:lnTo>
                  <a:lnTo>
                    <a:pt x="248043" y="179311"/>
                  </a:lnTo>
                  <a:close/>
                </a:path>
                <a:path w="694690" h="382269">
                  <a:moveTo>
                    <a:pt x="396748" y="246265"/>
                  </a:moveTo>
                  <a:lnTo>
                    <a:pt x="297599" y="246265"/>
                  </a:lnTo>
                  <a:lnTo>
                    <a:pt x="297599" y="381965"/>
                  </a:lnTo>
                  <a:lnTo>
                    <a:pt x="396748" y="381965"/>
                  </a:lnTo>
                  <a:lnTo>
                    <a:pt x="396748" y="246265"/>
                  </a:lnTo>
                  <a:close/>
                </a:path>
                <a:path w="694690" h="382269">
                  <a:moveTo>
                    <a:pt x="545566" y="0"/>
                  </a:moveTo>
                  <a:lnTo>
                    <a:pt x="446392" y="0"/>
                  </a:lnTo>
                  <a:lnTo>
                    <a:pt x="446392" y="381952"/>
                  </a:lnTo>
                  <a:lnTo>
                    <a:pt x="545566" y="381952"/>
                  </a:lnTo>
                  <a:lnTo>
                    <a:pt x="545566" y="0"/>
                  </a:lnTo>
                  <a:close/>
                </a:path>
                <a:path w="694690" h="382269">
                  <a:moveTo>
                    <a:pt x="694359" y="136728"/>
                  </a:moveTo>
                  <a:lnTo>
                    <a:pt x="595198" y="136728"/>
                  </a:lnTo>
                  <a:lnTo>
                    <a:pt x="595198" y="381965"/>
                  </a:lnTo>
                  <a:lnTo>
                    <a:pt x="694359" y="381965"/>
                  </a:lnTo>
                  <a:lnTo>
                    <a:pt x="694359" y="136728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7366813" y="1812734"/>
              <a:ext cx="694690" cy="401320"/>
            </a:xfrm>
            <a:custGeom>
              <a:avLst/>
              <a:gdLst/>
              <a:ahLst/>
              <a:cxnLst/>
              <a:rect l="l" t="t" r="r" b="b"/>
              <a:pathLst>
                <a:path w="694690" h="401319">
                  <a:moveTo>
                    <a:pt x="347179" y="370332"/>
                  </a:moveTo>
                  <a:lnTo>
                    <a:pt x="0" y="370332"/>
                  </a:lnTo>
                  <a:lnTo>
                    <a:pt x="0" y="401193"/>
                  </a:lnTo>
                  <a:lnTo>
                    <a:pt x="347179" y="401193"/>
                  </a:lnTo>
                  <a:lnTo>
                    <a:pt x="347179" y="370332"/>
                  </a:lnTo>
                  <a:close/>
                </a:path>
                <a:path w="694690" h="401319">
                  <a:moveTo>
                    <a:pt x="396735" y="0"/>
                  </a:moveTo>
                  <a:lnTo>
                    <a:pt x="0" y="0"/>
                  </a:lnTo>
                  <a:lnTo>
                    <a:pt x="0" y="216039"/>
                  </a:lnTo>
                  <a:lnTo>
                    <a:pt x="396735" y="216039"/>
                  </a:lnTo>
                  <a:lnTo>
                    <a:pt x="396735" y="0"/>
                  </a:lnTo>
                  <a:close/>
                </a:path>
                <a:path w="694690" h="401319">
                  <a:moveTo>
                    <a:pt x="694347" y="308622"/>
                  </a:moveTo>
                  <a:lnTo>
                    <a:pt x="0" y="308622"/>
                  </a:lnTo>
                  <a:lnTo>
                    <a:pt x="0" y="339483"/>
                  </a:lnTo>
                  <a:lnTo>
                    <a:pt x="694347" y="339483"/>
                  </a:lnTo>
                  <a:lnTo>
                    <a:pt x="694347" y="308622"/>
                  </a:lnTo>
                  <a:close/>
                </a:path>
                <a:path w="694690" h="401319">
                  <a:moveTo>
                    <a:pt x="694347" y="246913"/>
                  </a:moveTo>
                  <a:lnTo>
                    <a:pt x="0" y="246913"/>
                  </a:lnTo>
                  <a:lnTo>
                    <a:pt x="0" y="277749"/>
                  </a:lnTo>
                  <a:lnTo>
                    <a:pt x="694347" y="277749"/>
                  </a:lnTo>
                  <a:lnTo>
                    <a:pt x="694347" y="246913"/>
                  </a:lnTo>
                  <a:close/>
                </a:path>
                <a:path w="694690" h="401319">
                  <a:moveTo>
                    <a:pt x="694347" y="0"/>
                  </a:moveTo>
                  <a:lnTo>
                    <a:pt x="446392" y="0"/>
                  </a:lnTo>
                  <a:lnTo>
                    <a:pt x="446392" y="216039"/>
                  </a:lnTo>
                  <a:lnTo>
                    <a:pt x="694347" y="216039"/>
                  </a:lnTo>
                  <a:lnTo>
                    <a:pt x="694347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813" y="1367205"/>
              <a:ext cx="248030" cy="14219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15047" y="2478036"/>
              <a:ext cx="2933700" cy="593090"/>
            </a:xfrm>
            <a:custGeom>
              <a:avLst/>
              <a:gdLst/>
              <a:ahLst/>
              <a:cxnLst/>
              <a:rect l="l" t="t" r="r" b="b"/>
              <a:pathLst>
                <a:path w="2933700" h="593089">
                  <a:moveTo>
                    <a:pt x="88061" y="525284"/>
                  </a:moveTo>
                  <a:lnTo>
                    <a:pt x="0" y="457555"/>
                  </a:lnTo>
                  <a:lnTo>
                    <a:pt x="0" y="593013"/>
                  </a:lnTo>
                  <a:lnTo>
                    <a:pt x="88061" y="525284"/>
                  </a:lnTo>
                  <a:close/>
                </a:path>
                <a:path w="2933700" h="593089">
                  <a:moveTo>
                    <a:pt x="88061" y="67729"/>
                  </a:moveTo>
                  <a:lnTo>
                    <a:pt x="0" y="0"/>
                  </a:lnTo>
                  <a:lnTo>
                    <a:pt x="0" y="135458"/>
                  </a:lnTo>
                  <a:lnTo>
                    <a:pt x="88061" y="67729"/>
                  </a:lnTo>
                  <a:close/>
                </a:path>
                <a:path w="2933700" h="593089">
                  <a:moveTo>
                    <a:pt x="2933623" y="525284"/>
                  </a:moveTo>
                  <a:lnTo>
                    <a:pt x="2845574" y="457555"/>
                  </a:lnTo>
                  <a:lnTo>
                    <a:pt x="2845574" y="593013"/>
                  </a:lnTo>
                  <a:lnTo>
                    <a:pt x="2933623" y="525284"/>
                  </a:lnTo>
                  <a:close/>
                </a:path>
                <a:path w="2933700" h="593089">
                  <a:moveTo>
                    <a:pt x="2933623" y="67729"/>
                  </a:moveTo>
                  <a:lnTo>
                    <a:pt x="2845574" y="0"/>
                  </a:lnTo>
                  <a:lnTo>
                    <a:pt x="2845574" y="135458"/>
                  </a:lnTo>
                  <a:lnTo>
                    <a:pt x="2933623" y="67729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8764714" y="2259012"/>
              <a:ext cx="544195" cy="544830"/>
            </a:xfrm>
            <a:custGeom>
              <a:avLst/>
              <a:gdLst/>
              <a:ahLst/>
              <a:cxnLst/>
              <a:rect l="l" t="t" r="r" b="b"/>
              <a:pathLst>
                <a:path w="544195" h="544830">
                  <a:moveTo>
                    <a:pt x="65951" y="330123"/>
                  </a:moveTo>
                  <a:lnTo>
                    <a:pt x="58064" y="265353"/>
                  </a:lnTo>
                  <a:lnTo>
                    <a:pt x="0" y="284568"/>
                  </a:lnTo>
                  <a:lnTo>
                    <a:pt x="4991" y="325488"/>
                  </a:lnTo>
                  <a:lnTo>
                    <a:pt x="65951" y="330123"/>
                  </a:lnTo>
                  <a:close/>
                </a:path>
                <a:path w="544195" h="544830">
                  <a:moveTo>
                    <a:pt x="90093" y="159258"/>
                  </a:moveTo>
                  <a:lnTo>
                    <a:pt x="30187" y="146837"/>
                  </a:lnTo>
                  <a:lnTo>
                    <a:pt x="14071" y="184772"/>
                  </a:lnTo>
                  <a:lnTo>
                    <a:pt x="64554" y="219303"/>
                  </a:lnTo>
                  <a:lnTo>
                    <a:pt x="90093" y="159258"/>
                  </a:lnTo>
                  <a:close/>
                </a:path>
                <a:path w="544195" h="544830">
                  <a:moveTo>
                    <a:pt x="122580" y="425424"/>
                  </a:moveTo>
                  <a:lnTo>
                    <a:pt x="83350" y="373291"/>
                  </a:lnTo>
                  <a:lnTo>
                    <a:pt x="42659" y="418934"/>
                  </a:lnTo>
                  <a:lnTo>
                    <a:pt x="67437" y="451878"/>
                  </a:lnTo>
                  <a:lnTo>
                    <a:pt x="122580" y="425424"/>
                  </a:lnTo>
                  <a:close/>
                </a:path>
                <a:path w="544195" h="544830">
                  <a:moveTo>
                    <a:pt x="170903" y="83388"/>
                  </a:moveTo>
                  <a:lnTo>
                    <a:pt x="125260" y="42684"/>
                  </a:lnTo>
                  <a:lnTo>
                    <a:pt x="92329" y="67475"/>
                  </a:lnTo>
                  <a:lnTo>
                    <a:pt x="118770" y="122618"/>
                  </a:lnTo>
                  <a:lnTo>
                    <a:pt x="170903" y="83388"/>
                  </a:lnTo>
                  <a:close/>
                </a:path>
                <a:path w="544195" h="544830">
                  <a:moveTo>
                    <a:pt x="219252" y="479628"/>
                  </a:moveTo>
                  <a:lnTo>
                    <a:pt x="159232" y="454101"/>
                  </a:lnTo>
                  <a:lnTo>
                    <a:pt x="146837" y="513969"/>
                  </a:lnTo>
                  <a:lnTo>
                    <a:pt x="184734" y="530085"/>
                  </a:lnTo>
                  <a:lnTo>
                    <a:pt x="219252" y="479628"/>
                  </a:lnTo>
                  <a:close/>
                </a:path>
                <a:path w="544195" h="544830">
                  <a:moveTo>
                    <a:pt x="278815" y="58077"/>
                  </a:moveTo>
                  <a:lnTo>
                    <a:pt x="259613" y="0"/>
                  </a:lnTo>
                  <a:lnTo>
                    <a:pt x="218706" y="5003"/>
                  </a:lnTo>
                  <a:lnTo>
                    <a:pt x="214020" y="65963"/>
                  </a:lnTo>
                  <a:lnTo>
                    <a:pt x="278815" y="58077"/>
                  </a:lnTo>
                  <a:close/>
                </a:path>
                <a:path w="544195" h="544830">
                  <a:moveTo>
                    <a:pt x="330111" y="478231"/>
                  </a:moveTo>
                  <a:lnTo>
                    <a:pt x="265341" y="486130"/>
                  </a:lnTo>
                  <a:lnTo>
                    <a:pt x="284556" y="544207"/>
                  </a:lnTo>
                  <a:lnTo>
                    <a:pt x="325450" y="539191"/>
                  </a:lnTo>
                  <a:lnTo>
                    <a:pt x="330111" y="478231"/>
                  </a:lnTo>
                  <a:close/>
                </a:path>
                <a:path w="544195" h="544830">
                  <a:moveTo>
                    <a:pt x="397332" y="30238"/>
                  </a:moveTo>
                  <a:lnTo>
                    <a:pt x="359410" y="14109"/>
                  </a:lnTo>
                  <a:lnTo>
                    <a:pt x="324891" y="64566"/>
                  </a:lnTo>
                  <a:lnTo>
                    <a:pt x="384924" y="90106"/>
                  </a:lnTo>
                  <a:lnTo>
                    <a:pt x="397332" y="30238"/>
                  </a:lnTo>
                  <a:close/>
                </a:path>
                <a:path w="544195" h="544830">
                  <a:moveTo>
                    <a:pt x="451840" y="476732"/>
                  </a:moveTo>
                  <a:lnTo>
                    <a:pt x="425411" y="421601"/>
                  </a:lnTo>
                  <a:lnTo>
                    <a:pt x="373253" y="460819"/>
                  </a:lnTo>
                  <a:lnTo>
                    <a:pt x="418922" y="501535"/>
                  </a:lnTo>
                  <a:lnTo>
                    <a:pt x="451840" y="476732"/>
                  </a:lnTo>
                  <a:close/>
                </a:path>
                <a:path w="544195" h="544830">
                  <a:moveTo>
                    <a:pt x="501484" y="125272"/>
                  </a:moveTo>
                  <a:lnTo>
                    <a:pt x="476707" y="92367"/>
                  </a:lnTo>
                  <a:lnTo>
                    <a:pt x="421563" y="118795"/>
                  </a:lnTo>
                  <a:lnTo>
                    <a:pt x="460819" y="170916"/>
                  </a:lnTo>
                  <a:lnTo>
                    <a:pt x="501484" y="125272"/>
                  </a:lnTo>
                  <a:close/>
                </a:path>
                <a:path w="544195" h="544830">
                  <a:moveTo>
                    <a:pt x="530059" y="359435"/>
                  </a:moveTo>
                  <a:lnTo>
                    <a:pt x="479602" y="324916"/>
                  </a:lnTo>
                  <a:lnTo>
                    <a:pt x="454063" y="384962"/>
                  </a:lnTo>
                  <a:lnTo>
                    <a:pt x="513956" y="397370"/>
                  </a:lnTo>
                  <a:lnTo>
                    <a:pt x="530059" y="359435"/>
                  </a:lnTo>
                  <a:close/>
                </a:path>
                <a:path w="544195" h="544830">
                  <a:moveTo>
                    <a:pt x="544169" y="259638"/>
                  </a:moveTo>
                  <a:lnTo>
                    <a:pt x="539191" y="218732"/>
                  </a:lnTo>
                  <a:lnTo>
                    <a:pt x="478193" y="214083"/>
                  </a:lnTo>
                  <a:lnTo>
                    <a:pt x="486117" y="278841"/>
                  </a:lnTo>
                  <a:lnTo>
                    <a:pt x="544169" y="259638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8822900" y="2317233"/>
              <a:ext cx="427990" cy="427990"/>
            </a:xfrm>
            <a:custGeom>
              <a:avLst/>
              <a:gdLst/>
              <a:ahLst/>
              <a:cxnLst/>
              <a:rect l="l" t="t" r="r" b="b"/>
              <a:pathLst>
                <a:path w="427990" h="427989">
                  <a:moveTo>
                    <a:pt x="202509" y="0"/>
                  </a:moveTo>
                  <a:lnTo>
                    <a:pt x="156029" y="7697"/>
                  </a:lnTo>
                  <a:lnTo>
                    <a:pt x="112536" y="25232"/>
                  </a:lnTo>
                  <a:lnTo>
                    <a:pt x="73715" y="51925"/>
                  </a:lnTo>
                  <a:lnTo>
                    <a:pt x="41251" y="87098"/>
                  </a:lnTo>
                  <a:lnTo>
                    <a:pt x="16829" y="130074"/>
                  </a:lnTo>
                  <a:lnTo>
                    <a:pt x="2816" y="177476"/>
                  </a:lnTo>
                  <a:lnTo>
                    <a:pt x="0" y="225257"/>
                  </a:lnTo>
                  <a:lnTo>
                    <a:pt x="7701" y="271734"/>
                  </a:lnTo>
                  <a:lnTo>
                    <a:pt x="25239" y="315221"/>
                  </a:lnTo>
                  <a:lnTo>
                    <a:pt x="51935" y="354036"/>
                  </a:lnTo>
                  <a:lnTo>
                    <a:pt x="87107" y="386493"/>
                  </a:lnTo>
                  <a:lnTo>
                    <a:pt x="130075" y="410909"/>
                  </a:lnTo>
                  <a:lnTo>
                    <a:pt x="177485" y="424929"/>
                  </a:lnTo>
                  <a:lnTo>
                    <a:pt x="225270" y="427754"/>
                  </a:lnTo>
                  <a:lnTo>
                    <a:pt x="271747" y="420061"/>
                  </a:lnTo>
                  <a:lnTo>
                    <a:pt x="315235" y="402529"/>
                  </a:lnTo>
                  <a:lnTo>
                    <a:pt x="354051" y="375837"/>
                  </a:lnTo>
                  <a:lnTo>
                    <a:pt x="386512" y="340664"/>
                  </a:lnTo>
                  <a:lnTo>
                    <a:pt x="410936" y="297689"/>
                  </a:lnTo>
                  <a:lnTo>
                    <a:pt x="418179" y="273185"/>
                  </a:lnTo>
                  <a:lnTo>
                    <a:pt x="213724" y="273185"/>
                  </a:lnTo>
                  <a:lnTo>
                    <a:pt x="190667" y="268453"/>
                  </a:lnTo>
                  <a:lnTo>
                    <a:pt x="171282" y="255136"/>
                  </a:lnTo>
                  <a:lnTo>
                    <a:pt x="158917" y="236052"/>
                  </a:lnTo>
                  <a:lnTo>
                    <a:pt x="154591" y="213725"/>
                  </a:lnTo>
                  <a:lnTo>
                    <a:pt x="159323" y="190678"/>
                  </a:lnTo>
                  <a:lnTo>
                    <a:pt x="172645" y="171279"/>
                  </a:lnTo>
                  <a:lnTo>
                    <a:pt x="191727" y="158905"/>
                  </a:lnTo>
                  <a:lnTo>
                    <a:pt x="214048" y="154572"/>
                  </a:lnTo>
                  <a:lnTo>
                    <a:pt x="419484" y="154572"/>
                  </a:lnTo>
                  <a:lnTo>
                    <a:pt x="402537" y="112536"/>
                  </a:lnTo>
                  <a:lnTo>
                    <a:pt x="375845" y="73717"/>
                  </a:lnTo>
                  <a:lnTo>
                    <a:pt x="340669" y="41253"/>
                  </a:lnTo>
                  <a:lnTo>
                    <a:pt x="297690" y="16828"/>
                  </a:lnTo>
                  <a:lnTo>
                    <a:pt x="250291" y="2817"/>
                  </a:lnTo>
                  <a:lnTo>
                    <a:pt x="202509" y="0"/>
                  </a:lnTo>
                  <a:close/>
                </a:path>
                <a:path w="427990" h="427989">
                  <a:moveTo>
                    <a:pt x="419484" y="154572"/>
                  </a:moveTo>
                  <a:lnTo>
                    <a:pt x="214048" y="154572"/>
                  </a:lnTo>
                  <a:lnTo>
                    <a:pt x="237085" y="159297"/>
                  </a:lnTo>
                  <a:lnTo>
                    <a:pt x="256490" y="172626"/>
                  </a:lnTo>
                  <a:lnTo>
                    <a:pt x="268862" y="191715"/>
                  </a:lnTo>
                  <a:lnTo>
                    <a:pt x="273188" y="214045"/>
                  </a:lnTo>
                  <a:lnTo>
                    <a:pt x="268454" y="237097"/>
                  </a:lnTo>
                  <a:lnTo>
                    <a:pt x="255134" y="256489"/>
                  </a:lnTo>
                  <a:lnTo>
                    <a:pt x="236052" y="268858"/>
                  </a:lnTo>
                  <a:lnTo>
                    <a:pt x="213724" y="273185"/>
                  </a:lnTo>
                  <a:lnTo>
                    <a:pt x="418179" y="273185"/>
                  </a:lnTo>
                  <a:lnTo>
                    <a:pt x="424947" y="250287"/>
                  </a:lnTo>
                  <a:lnTo>
                    <a:pt x="427766" y="202505"/>
                  </a:lnTo>
                  <a:lnTo>
                    <a:pt x="420071" y="156027"/>
                  </a:lnTo>
                  <a:lnTo>
                    <a:pt x="419484" y="154572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3983" y="2428285"/>
              <a:ext cx="205627" cy="205639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40688" y="3239731"/>
            <a:ext cx="3270437" cy="6297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22" dirty="0">
                <a:solidFill>
                  <a:srgbClr val="102A4B"/>
                </a:solidFill>
                <a:latin typeface="Arial"/>
                <a:cs typeface="Arial"/>
              </a:rPr>
              <a:t>Models</a:t>
            </a:r>
            <a:endParaRPr sz="1588">
              <a:latin typeface="Arial"/>
              <a:cs typeface="Arial"/>
            </a:endParaRPr>
          </a:p>
          <a:p>
            <a:pPr marL="25215" marR="4483">
              <a:spcBef>
                <a:spcPts val="847"/>
              </a:spcBef>
            </a:pP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In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diagram below, given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items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 left,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implementing </a:t>
            </a:r>
            <a:r>
              <a:rPr sz="882" spc="-22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Infrastructure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Automation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will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result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in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items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right.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70292" y="5222770"/>
            <a:ext cx="1810310" cy="296971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77881" rIns="0" bIns="0" rtlCol="0">
            <a:spAutoFit/>
          </a:bodyPr>
          <a:lstStyle/>
          <a:p>
            <a:pPr marL="543514" marR="438173" indent="-104220">
              <a:lnSpc>
                <a:spcPct val="104200"/>
              </a:lnSpc>
              <a:spcBef>
                <a:spcPts val="613"/>
              </a:spcBef>
            </a:pPr>
            <a:r>
              <a:rPr sz="706" b="1" spc="13" dirty="0">
                <a:solidFill>
                  <a:srgbClr val="025281"/>
                </a:solidFill>
                <a:latin typeface="Trebuchet MS"/>
                <a:cs typeface="Trebuchet MS"/>
              </a:rPr>
              <a:t>Deﬁned</a:t>
            </a:r>
            <a:r>
              <a:rPr sz="706" b="1" spc="-4" dirty="0">
                <a:solidFill>
                  <a:srgbClr val="025281"/>
                </a:solidFill>
                <a:latin typeface="Trebuchet MS"/>
                <a:cs typeface="Trebuchet MS"/>
              </a:rPr>
              <a:t> </a:t>
            </a:r>
            <a:r>
              <a:rPr sz="706" b="1" spc="-13" dirty="0">
                <a:solidFill>
                  <a:srgbClr val="025281"/>
                </a:solidFill>
                <a:latin typeface="Trebuchet MS"/>
                <a:cs typeface="Trebuchet MS"/>
              </a:rPr>
              <a:t>Infrastructu</a:t>
            </a:r>
            <a:r>
              <a:rPr sz="706" b="1" spc="-26" dirty="0">
                <a:solidFill>
                  <a:srgbClr val="025281"/>
                </a:solidFill>
                <a:latin typeface="Trebuchet MS"/>
                <a:cs typeface="Trebuchet MS"/>
              </a:rPr>
              <a:t>r</a:t>
            </a:r>
            <a:r>
              <a:rPr sz="706" b="1" spc="-4" dirty="0">
                <a:solidFill>
                  <a:srgbClr val="025281"/>
                </a:solidFill>
                <a:latin typeface="Trebuchet MS"/>
                <a:cs typeface="Trebuchet MS"/>
              </a:rPr>
              <a:t>e  </a:t>
            </a:r>
            <a:r>
              <a:rPr sz="706" b="1" spc="-22" dirty="0">
                <a:solidFill>
                  <a:srgbClr val="025281"/>
                </a:solidFill>
                <a:latin typeface="Arial"/>
                <a:cs typeface="Arial"/>
              </a:rPr>
              <a:t>System</a:t>
            </a:r>
            <a:r>
              <a:rPr sz="706" b="1" spc="-4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18" dirty="0">
                <a:solidFill>
                  <a:srgbClr val="025281"/>
                </a:solidFill>
                <a:latin typeface="Arial"/>
                <a:cs typeface="Arial"/>
              </a:rPr>
              <a:t>Topology</a:t>
            </a:r>
            <a:endParaRPr sz="706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99525" y="5802395"/>
            <a:ext cx="942415" cy="225119"/>
          </a:xfrm>
          <a:prstGeom prst="rect">
            <a:avLst/>
          </a:prstGeom>
        </p:spPr>
        <p:txBody>
          <a:bodyPr vert="horz" wrap="square" lIns="0" tIns="6724" rIns="0" bIns="0" rtlCol="0">
            <a:spAutoFit/>
          </a:bodyPr>
          <a:lstStyle/>
          <a:p>
            <a:pPr marL="208441" marR="4483" indent="-197793">
              <a:lnSpc>
                <a:spcPct val="104200"/>
              </a:lnSpc>
              <a:spcBef>
                <a:spcPts val="53"/>
              </a:spcBef>
            </a:pPr>
            <a:r>
              <a:rPr sz="706" b="1" spc="-9" dirty="0">
                <a:solidFill>
                  <a:srgbClr val="025281"/>
                </a:solidFill>
                <a:latin typeface="Arial"/>
                <a:cs typeface="Arial"/>
              </a:rPr>
              <a:t>Hosting</a:t>
            </a:r>
            <a:r>
              <a:rPr sz="706" b="1" spc="-26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025281"/>
                </a:solidFill>
                <a:latin typeface="Arial"/>
                <a:cs typeface="Arial"/>
              </a:rPr>
              <a:t>Provider</a:t>
            </a:r>
            <a:r>
              <a:rPr sz="706" b="1" spc="-22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31" dirty="0">
                <a:solidFill>
                  <a:srgbClr val="025281"/>
                </a:solidFill>
                <a:latin typeface="Arial"/>
                <a:cs typeface="Arial"/>
              </a:rPr>
              <a:t>APIs </a:t>
            </a:r>
            <a:r>
              <a:rPr sz="706" b="1" spc="-185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025281"/>
                </a:solidFill>
                <a:latin typeface="Arial"/>
                <a:cs typeface="Arial"/>
              </a:rPr>
              <a:t>and</a:t>
            </a:r>
            <a:r>
              <a:rPr sz="706" b="1" spc="-4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26" dirty="0">
                <a:solidFill>
                  <a:srgbClr val="025281"/>
                </a:solidFill>
                <a:latin typeface="Arial"/>
                <a:cs typeface="Arial"/>
              </a:rPr>
              <a:t>Services</a:t>
            </a:r>
            <a:endParaRPr sz="706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457497" y="485549"/>
            <a:ext cx="5106521" cy="39154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2471" spc="-57" dirty="0">
                <a:solidFill>
                  <a:srgbClr val="C59CE1"/>
                </a:solidFill>
              </a:rPr>
              <a:t>INFRASTRUCTURE</a:t>
            </a:r>
            <a:r>
              <a:rPr sz="2471" dirty="0">
                <a:solidFill>
                  <a:srgbClr val="C59CE1"/>
                </a:solidFill>
              </a:rPr>
              <a:t> </a:t>
            </a:r>
            <a:r>
              <a:rPr sz="2471" spc="53" dirty="0">
                <a:solidFill>
                  <a:srgbClr val="C59CE1"/>
                </a:solidFill>
              </a:rPr>
              <a:t>AUTOMATION</a:t>
            </a:r>
            <a:endParaRPr sz="2471"/>
          </a:p>
        </p:txBody>
      </p:sp>
      <p:sp>
        <p:nvSpPr>
          <p:cNvPr id="57" name="object 57"/>
          <p:cNvSpPr txBox="1"/>
          <p:nvPr/>
        </p:nvSpPr>
        <p:spPr>
          <a:xfrm>
            <a:off x="2454672" y="958234"/>
            <a:ext cx="3753971" cy="50029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Infrastructure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Automation </a:t>
            </a:r>
            <a:r>
              <a:rPr sz="1059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59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1059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tearing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down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server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infrastructure</a:t>
            </a:r>
            <a:r>
              <a:rPr sz="1059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66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support </a:t>
            </a:r>
            <a:r>
              <a:rPr sz="1059" spc="-2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development,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testing,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26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</a:t>
            </a:r>
            <a:r>
              <a:rPr sz="1059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9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environments.</a:t>
            </a:r>
            <a:endParaRPr sz="1059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770969" y="184369"/>
            <a:ext cx="551329" cy="229721"/>
          </a:xfrm>
          <a:custGeom>
            <a:avLst/>
            <a:gdLst/>
            <a:ahLst/>
            <a:cxnLst/>
            <a:rect l="l" t="t" r="r" b="b"/>
            <a:pathLst>
              <a:path w="624840" h="260350">
                <a:moveTo>
                  <a:pt x="118364" y="202095"/>
                </a:moveTo>
                <a:lnTo>
                  <a:pt x="113766" y="158483"/>
                </a:lnTo>
                <a:lnTo>
                  <a:pt x="113169" y="156108"/>
                </a:lnTo>
                <a:lnTo>
                  <a:pt x="82118" y="130251"/>
                </a:lnTo>
                <a:lnTo>
                  <a:pt x="80987" y="130048"/>
                </a:lnTo>
                <a:lnTo>
                  <a:pt x="80987" y="202095"/>
                </a:lnTo>
                <a:lnTo>
                  <a:pt x="80987" y="214134"/>
                </a:lnTo>
                <a:lnTo>
                  <a:pt x="78790" y="220332"/>
                </a:lnTo>
                <a:lnTo>
                  <a:pt x="69977" y="229463"/>
                </a:lnTo>
                <a:lnTo>
                  <a:pt x="63627" y="231736"/>
                </a:lnTo>
                <a:lnTo>
                  <a:pt x="53327" y="231736"/>
                </a:lnTo>
                <a:lnTo>
                  <a:pt x="37630" y="221373"/>
                </a:lnTo>
                <a:lnTo>
                  <a:pt x="37630" y="215379"/>
                </a:lnTo>
                <a:lnTo>
                  <a:pt x="71259" y="202095"/>
                </a:lnTo>
                <a:lnTo>
                  <a:pt x="80987" y="202095"/>
                </a:lnTo>
                <a:lnTo>
                  <a:pt x="80987" y="130048"/>
                </a:lnTo>
                <a:lnTo>
                  <a:pt x="75793" y="129044"/>
                </a:lnTo>
                <a:lnTo>
                  <a:pt x="68846" y="128320"/>
                </a:lnTo>
                <a:lnTo>
                  <a:pt x="61302" y="128079"/>
                </a:lnTo>
                <a:lnTo>
                  <a:pt x="53733" y="128409"/>
                </a:lnTo>
                <a:lnTo>
                  <a:pt x="11696" y="144106"/>
                </a:lnTo>
                <a:lnTo>
                  <a:pt x="5981" y="149009"/>
                </a:lnTo>
                <a:lnTo>
                  <a:pt x="26670" y="171196"/>
                </a:lnTo>
                <a:lnTo>
                  <a:pt x="30480" y="167703"/>
                </a:lnTo>
                <a:lnTo>
                  <a:pt x="35102" y="164706"/>
                </a:lnTo>
                <a:lnTo>
                  <a:pt x="45885" y="159727"/>
                </a:lnTo>
                <a:lnTo>
                  <a:pt x="51498" y="158483"/>
                </a:lnTo>
                <a:lnTo>
                  <a:pt x="63627" y="158483"/>
                </a:lnTo>
                <a:lnTo>
                  <a:pt x="68948" y="159943"/>
                </a:lnTo>
                <a:lnTo>
                  <a:pt x="77571" y="165747"/>
                </a:lnTo>
                <a:lnTo>
                  <a:pt x="79743" y="170281"/>
                </a:lnTo>
                <a:lnTo>
                  <a:pt x="79743" y="178422"/>
                </a:lnTo>
                <a:lnTo>
                  <a:pt x="72961" y="178523"/>
                </a:lnTo>
                <a:lnTo>
                  <a:pt x="66103" y="178803"/>
                </a:lnTo>
                <a:lnTo>
                  <a:pt x="26289" y="185902"/>
                </a:lnTo>
                <a:lnTo>
                  <a:pt x="0" y="211315"/>
                </a:lnTo>
                <a:lnTo>
                  <a:pt x="88" y="228015"/>
                </a:lnTo>
                <a:lnTo>
                  <a:pt x="34975" y="258483"/>
                </a:lnTo>
                <a:lnTo>
                  <a:pt x="40119" y="259156"/>
                </a:lnTo>
                <a:lnTo>
                  <a:pt x="52578" y="259156"/>
                </a:lnTo>
                <a:lnTo>
                  <a:pt x="59524" y="257746"/>
                </a:lnTo>
                <a:lnTo>
                  <a:pt x="72301" y="252107"/>
                </a:lnTo>
                <a:lnTo>
                  <a:pt x="77076" y="248107"/>
                </a:lnTo>
                <a:lnTo>
                  <a:pt x="80238" y="242963"/>
                </a:lnTo>
                <a:lnTo>
                  <a:pt x="80987" y="242963"/>
                </a:lnTo>
                <a:lnTo>
                  <a:pt x="80987" y="256171"/>
                </a:lnTo>
                <a:lnTo>
                  <a:pt x="118364" y="256171"/>
                </a:lnTo>
                <a:lnTo>
                  <a:pt x="118364" y="242963"/>
                </a:lnTo>
                <a:lnTo>
                  <a:pt x="118364" y="231736"/>
                </a:lnTo>
                <a:lnTo>
                  <a:pt x="118364" y="202095"/>
                </a:lnTo>
                <a:close/>
              </a:path>
              <a:path w="624840" h="260350">
                <a:moveTo>
                  <a:pt x="257416" y="194627"/>
                </a:moveTo>
                <a:lnTo>
                  <a:pt x="248145" y="156248"/>
                </a:lnTo>
                <a:lnTo>
                  <a:pt x="245491" y="151853"/>
                </a:lnTo>
                <a:lnTo>
                  <a:pt x="234530" y="140220"/>
                </a:lnTo>
                <a:lnTo>
                  <a:pt x="227965" y="135775"/>
                </a:lnTo>
                <a:lnTo>
                  <a:pt x="220319" y="132702"/>
                </a:lnTo>
                <a:lnTo>
                  <a:pt x="219824" y="132537"/>
                </a:lnTo>
                <a:lnTo>
                  <a:pt x="219824" y="179920"/>
                </a:lnTo>
                <a:lnTo>
                  <a:pt x="167246" y="179920"/>
                </a:lnTo>
                <a:lnTo>
                  <a:pt x="191427" y="156248"/>
                </a:lnTo>
                <a:lnTo>
                  <a:pt x="203542" y="156248"/>
                </a:lnTo>
                <a:lnTo>
                  <a:pt x="209638" y="158572"/>
                </a:lnTo>
                <a:lnTo>
                  <a:pt x="217792" y="167881"/>
                </a:lnTo>
                <a:lnTo>
                  <a:pt x="219811" y="173431"/>
                </a:lnTo>
                <a:lnTo>
                  <a:pt x="219824" y="179920"/>
                </a:lnTo>
                <a:lnTo>
                  <a:pt x="219824" y="132537"/>
                </a:lnTo>
                <a:lnTo>
                  <a:pt x="214452" y="130683"/>
                </a:lnTo>
                <a:lnTo>
                  <a:pt x="208292" y="129247"/>
                </a:lnTo>
                <a:lnTo>
                  <a:pt x="201866" y="128384"/>
                </a:lnTo>
                <a:lnTo>
                  <a:pt x="195160" y="128092"/>
                </a:lnTo>
                <a:lnTo>
                  <a:pt x="188175" y="128384"/>
                </a:lnTo>
                <a:lnTo>
                  <a:pt x="141579" y="151879"/>
                </a:lnTo>
                <a:lnTo>
                  <a:pt x="128117" y="194627"/>
                </a:lnTo>
                <a:lnTo>
                  <a:pt x="128447" y="202260"/>
                </a:lnTo>
                <a:lnTo>
                  <a:pt x="154419" y="248666"/>
                </a:lnTo>
                <a:lnTo>
                  <a:pt x="196405" y="260159"/>
                </a:lnTo>
                <a:lnTo>
                  <a:pt x="205574" y="259727"/>
                </a:lnTo>
                <a:lnTo>
                  <a:pt x="242582" y="244995"/>
                </a:lnTo>
                <a:lnTo>
                  <a:pt x="252717" y="233743"/>
                </a:lnTo>
                <a:lnTo>
                  <a:pt x="244830" y="228765"/>
                </a:lnTo>
                <a:lnTo>
                  <a:pt x="224320" y="215811"/>
                </a:lnTo>
                <a:lnTo>
                  <a:pt x="221488" y="219621"/>
                </a:lnTo>
                <a:lnTo>
                  <a:pt x="217830" y="222745"/>
                </a:lnTo>
                <a:lnTo>
                  <a:pt x="208864" y="227558"/>
                </a:lnTo>
                <a:lnTo>
                  <a:pt x="203377" y="228765"/>
                </a:lnTo>
                <a:lnTo>
                  <a:pt x="193243" y="228765"/>
                </a:lnTo>
                <a:lnTo>
                  <a:pt x="167246" y="205333"/>
                </a:lnTo>
                <a:lnTo>
                  <a:pt x="257200" y="205333"/>
                </a:lnTo>
                <a:lnTo>
                  <a:pt x="257365" y="203847"/>
                </a:lnTo>
                <a:lnTo>
                  <a:pt x="257416" y="194627"/>
                </a:lnTo>
                <a:close/>
              </a:path>
              <a:path w="624840" h="260350">
                <a:moveTo>
                  <a:pt x="467804" y="173609"/>
                </a:moveTo>
                <a:lnTo>
                  <a:pt x="449732" y="136271"/>
                </a:lnTo>
                <a:lnTo>
                  <a:pt x="431165" y="128587"/>
                </a:lnTo>
                <a:lnTo>
                  <a:pt x="413397" y="128587"/>
                </a:lnTo>
                <a:lnTo>
                  <a:pt x="405498" y="130492"/>
                </a:lnTo>
                <a:lnTo>
                  <a:pt x="392544" y="138137"/>
                </a:lnTo>
                <a:lnTo>
                  <a:pt x="387223" y="143281"/>
                </a:lnTo>
                <a:lnTo>
                  <a:pt x="383070" y="149758"/>
                </a:lnTo>
                <a:lnTo>
                  <a:pt x="379577" y="142951"/>
                </a:lnTo>
                <a:lnTo>
                  <a:pt x="374726" y="137718"/>
                </a:lnTo>
                <a:lnTo>
                  <a:pt x="362254" y="130416"/>
                </a:lnTo>
                <a:lnTo>
                  <a:pt x="354672" y="128587"/>
                </a:lnTo>
                <a:lnTo>
                  <a:pt x="341033" y="128587"/>
                </a:lnTo>
                <a:lnTo>
                  <a:pt x="308571" y="149263"/>
                </a:lnTo>
                <a:lnTo>
                  <a:pt x="308076" y="149263"/>
                </a:lnTo>
                <a:lnTo>
                  <a:pt x="308076" y="132067"/>
                </a:lnTo>
                <a:lnTo>
                  <a:pt x="268439" y="132067"/>
                </a:lnTo>
                <a:lnTo>
                  <a:pt x="268439" y="256171"/>
                </a:lnTo>
                <a:lnTo>
                  <a:pt x="309562" y="256171"/>
                </a:lnTo>
                <a:lnTo>
                  <a:pt x="309562" y="181406"/>
                </a:lnTo>
                <a:lnTo>
                  <a:pt x="311340" y="175107"/>
                </a:lnTo>
                <a:lnTo>
                  <a:pt x="318490" y="164807"/>
                </a:lnTo>
                <a:lnTo>
                  <a:pt x="323507" y="162229"/>
                </a:lnTo>
                <a:lnTo>
                  <a:pt x="336143" y="162229"/>
                </a:lnTo>
                <a:lnTo>
                  <a:pt x="340626" y="164299"/>
                </a:lnTo>
                <a:lnTo>
                  <a:pt x="346265" y="172605"/>
                </a:lnTo>
                <a:lnTo>
                  <a:pt x="347687" y="178257"/>
                </a:lnTo>
                <a:lnTo>
                  <a:pt x="347687" y="256171"/>
                </a:lnTo>
                <a:lnTo>
                  <a:pt x="388556" y="256171"/>
                </a:lnTo>
                <a:lnTo>
                  <a:pt x="388556" y="185648"/>
                </a:lnTo>
                <a:lnTo>
                  <a:pt x="388975" y="182283"/>
                </a:lnTo>
                <a:lnTo>
                  <a:pt x="405752" y="162229"/>
                </a:lnTo>
                <a:lnTo>
                  <a:pt x="412902" y="162229"/>
                </a:lnTo>
                <a:lnTo>
                  <a:pt x="426923" y="184899"/>
                </a:lnTo>
                <a:lnTo>
                  <a:pt x="426923" y="256171"/>
                </a:lnTo>
                <a:lnTo>
                  <a:pt x="467804" y="256171"/>
                </a:lnTo>
                <a:lnTo>
                  <a:pt x="467804" y="173609"/>
                </a:lnTo>
                <a:close/>
              </a:path>
              <a:path w="624840" h="260350">
                <a:moveTo>
                  <a:pt x="574484" y="92951"/>
                </a:moveTo>
                <a:lnTo>
                  <a:pt x="555955" y="86410"/>
                </a:lnTo>
                <a:lnTo>
                  <a:pt x="535419" y="81495"/>
                </a:lnTo>
                <a:lnTo>
                  <a:pt x="513181" y="78422"/>
                </a:lnTo>
                <a:lnTo>
                  <a:pt x="489610" y="77355"/>
                </a:lnTo>
                <a:lnTo>
                  <a:pt x="462153" y="78803"/>
                </a:lnTo>
                <a:lnTo>
                  <a:pt x="436613" y="82943"/>
                </a:lnTo>
                <a:lnTo>
                  <a:pt x="413537" y="89496"/>
                </a:lnTo>
                <a:lnTo>
                  <a:pt x="393496" y="98171"/>
                </a:lnTo>
                <a:lnTo>
                  <a:pt x="419798" y="111925"/>
                </a:lnTo>
                <a:lnTo>
                  <a:pt x="435597" y="107061"/>
                </a:lnTo>
                <a:lnTo>
                  <a:pt x="452742" y="103505"/>
                </a:lnTo>
                <a:lnTo>
                  <a:pt x="470865" y="101307"/>
                </a:lnTo>
                <a:lnTo>
                  <a:pt x="489610" y="100571"/>
                </a:lnTo>
                <a:lnTo>
                  <a:pt x="503161" y="100939"/>
                </a:lnTo>
                <a:lnTo>
                  <a:pt x="515988" y="102019"/>
                </a:lnTo>
                <a:lnTo>
                  <a:pt x="528053" y="103733"/>
                </a:lnTo>
                <a:lnTo>
                  <a:pt x="539343" y="105994"/>
                </a:lnTo>
                <a:lnTo>
                  <a:pt x="547293" y="103911"/>
                </a:lnTo>
                <a:lnTo>
                  <a:pt x="554913" y="101523"/>
                </a:lnTo>
                <a:lnTo>
                  <a:pt x="562140" y="98818"/>
                </a:lnTo>
                <a:lnTo>
                  <a:pt x="572655" y="93980"/>
                </a:lnTo>
                <a:lnTo>
                  <a:pt x="574484" y="92951"/>
                </a:lnTo>
                <a:close/>
              </a:path>
              <a:path w="624840" h="260350">
                <a:moveTo>
                  <a:pt x="596417" y="68287"/>
                </a:moveTo>
                <a:lnTo>
                  <a:pt x="549148" y="45834"/>
                </a:lnTo>
                <a:lnTo>
                  <a:pt x="489610" y="38684"/>
                </a:lnTo>
                <a:lnTo>
                  <a:pt x="462153" y="40119"/>
                </a:lnTo>
                <a:lnTo>
                  <a:pt x="436613" y="44272"/>
                </a:lnTo>
                <a:lnTo>
                  <a:pt x="413537" y="50812"/>
                </a:lnTo>
                <a:lnTo>
                  <a:pt x="393496" y="59486"/>
                </a:lnTo>
                <a:lnTo>
                  <a:pt x="419798" y="73240"/>
                </a:lnTo>
                <a:lnTo>
                  <a:pt x="435597" y="68376"/>
                </a:lnTo>
                <a:lnTo>
                  <a:pt x="452742" y="64820"/>
                </a:lnTo>
                <a:lnTo>
                  <a:pt x="470865" y="62636"/>
                </a:lnTo>
                <a:lnTo>
                  <a:pt x="489610" y="61887"/>
                </a:lnTo>
                <a:lnTo>
                  <a:pt x="520179" y="63830"/>
                </a:lnTo>
                <a:lnTo>
                  <a:pt x="546569" y="69088"/>
                </a:lnTo>
                <a:lnTo>
                  <a:pt x="568312" y="76796"/>
                </a:lnTo>
                <a:lnTo>
                  <a:pt x="584949" y="86067"/>
                </a:lnTo>
                <a:lnTo>
                  <a:pt x="591642" y="80848"/>
                </a:lnTo>
                <a:lnTo>
                  <a:pt x="596417" y="75057"/>
                </a:lnTo>
                <a:lnTo>
                  <a:pt x="596417" y="68287"/>
                </a:lnTo>
                <a:close/>
              </a:path>
              <a:path w="624840" h="260350">
                <a:moveTo>
                  <a:pt x="624611" y="69850"/>
                </a:moveTo>
                <a:lnTo>
                  <a:pt x="613994" y="42659"/>
                </a:lnTo>
                <a:lnTo>
                  <a:pt x="585063" y="20459"/>
                </a:lnTo>
                <a:lnTo>
                  <a:pt x="542150" y="5486"/>
                </a:lnTo>
                <a:lnTo>
                  <a:pt x="489610" y="0"/>
                </a:lnTo>
                <a:lnTo>
                  <a:pt x="462153" y="1447"/>
                </a:lnTo>
                <a:lnTo>
                  <a:pt x="436613" y="5575"/>
                </a:lnTo>
                <a:lnTo>
                  <a:pt x="413550" y="12128"/>
                </a:lnTo>
                <a:lnTo>
                  <a:pt x="393496" y="20802"/>
                </a:lnTo>
                <a:lnTo>
                  <a:pt x="419798" y="34556"/>
                </a:lnTo>
                <a:lnTo>
                  <a:pt x="435597" y="29705"/>
                </a:lnTo>
                <a:lnTo>
                  <a:pt x="452742" y="26136"/>
                </a:lnTo>
                <a:lnTo>
                  <a:pt x="470865" y="23952"/>
                </a:lnTo>
                <a:lnTo>
                  <a:pt x="489610" y="23202"/>
                </a:lnTo>
                <a:lnTo>
                  <a:pt x="535863" y="27813"/>
                </a:lnTo>
                <a:lnTo>
                  <a:pt x="571080" y="39395"/>
                </a:lnTo>
                <a:lnTo>
                  <a:pt x="593521" y="54533"/>
                </a:lnTo>
                <a:lnTo>
                  <a:pt x="601395" y="69850"/>
                </a:lnTo>
                <a:lnTo>
                  <a:pt x="593521" y="85166"/>
                </a:lnTo>
                <a:lnTo>
                  <a:pt x="571080" y="100304"/>
                </a:lnTo>
                <a:lnTo>
                  <a:pt x="535863" y="111887"/>
                </a:lnTo>
                <a:lnTo>
                  <a:pt x="489610" y="116497"/>
                </a:lnTo>
                <a:lnTo>
                  <a:pt x="489610" y="139712"/>
                </a:lnTo>
                <a:lnTo>
                  <a:pt x="542150" y="134226"/>
                </a:lnTo>
                <a:lnTo>
                  <a:pt x="585063" y="119253"/>
                </a:lnTo>
                <a:lnTo>
                  <a:pt x="613613" y="97332"/>
                </a:lnTo>
                <a:lnTo>
                  <a:pt x="611809" y="99555"/>
                </a:lnTo>
                <a:lnTo>
                  <a:pt x="606933" y="104419"/>
                </a:lnTo>
                <a:lnTo>
                  <a:pt x="601357" y="109054"/>
                </a:lnTo>
                <a:lnTo>
                  <a:pt x="593077" y="124269"/>
                </a:lnTo>
                <a:lnTo>
                  <a:pt x="570547" y="139242"/>
                </a:lnTo>
                <a:lnTo>
                  <a:pt x="535482" y="150647"/>
                </a:lnTo>
                <a:lnTo>
                  <a:pt x="489610" y="155181"/>
                </a:lnTo>
                <a:lnTo>
                  <a:pt x="489610" y="178396"/>
                </a:lnTo>
                <a:lnTo>
                  <a:pt x="542150" y="172897"/>
                </a:lnTo>
                <a:lnTo>
                  <a:pt x="585063" y="157937"/>
                </a:lnTo>
                <a:lnTo>
                  <a:pt x="613600" y="136029"/>
                </a:lnTo>
                <a:lnTo>
                  <a:pt x="611809" y="138226"/>
                </a:lnTo>
                <a:lnTo>
                  <a:pt x="606933" y="143103"/>
                </a:lnTo>
                <a:lnTo>
                  <a:pt x="601357" y="147739"/>
                </a:lnTo>
                <a:lnTo>
                  <a:pt x="593077" y="162953"/>
                </a:lnTo>
                <a:lnTo>
                  <a:pt x="570547" y="177927"/>
                </a:lnTo>
                <a:lnTo>
                  <a:pt x="535482" y="189331"/>
                </a:lnTo>
                <a:lnTo>
                  <a:pt x="489610" y="193865"/>
                </a:lnTo>
                <a:lnTo>
                  <a:pt x="489610" y="217081"/>
                </a:lnTo>
                <a:lnTo>
                  <a:pt x="542150" y="211582"/>
                </a:lnTo>
                <a:lnTo>
                  <a:pt x="585063" y="196608"/>
                </a:lnTo>
                <a:lnTo>
                  <a:pt x="613994" y="174409"/>
                </a:lnTo>
                <a:lnTo>
                  <a:pt x="624611" y="147218"/>
                </a:lnTo>
                <a:lnTo>
                  <a:pt x="624611" y="140500"/>
                </a:lnTo>
                <a:lnTo>
                  <a:pt x="622757" y="134023"/>
                </a:lnTo>
                <a:lnTo>
                  <a:pt x="619328" y="127876"/>
                </a:lnTo>
                <a:lnTo>
                  <a:pt x="615950" y="133146"/>
                </a:lnTo>
                <a:lnTo>
                  <a:pt x="614121" y="135394"/>
                </a:lnTo>
                <a:lnTo>
                  <a:pt x="624611" y="108534"/>
                </a:lnTo>
                <a:lnTo>
                  <a:pt x="624611" y="101828"/>
                </a:lnTo>
                <a:lnTo>
                  <a:pt x="622744" y="95338"/>
                </a:lnTo>
                <a:lnTo>
                  <a:pt x="619328" y="89192"/>
                </a:lnTo>
                <a:lnTo>
                  <a:pt x="615950" y="94462"/>
                </a:lnTo>
                <a:lnTo>
                  <a:pt x="614121" y="96710"/>
                </a:lnTo>
                <a:lnTo>
                  <a:pt x="624611" y="69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9"/>
          <p:cNvSpPr txBox="1"/>
          <p:nvPr/>
        </p:nvSpPr>
        <p:spPr>
          <a:xfrm>
            <a:off x="2980907" y="4279607"/>
            <a:ext cx="782730" cy="225119"/>
          </a:xfrm>
          <a:prstGeom prst="rect">
            <a:avLst/>
          </a:prstGeom>
        </p:spPr>
        <p:txBody>
          <a:bodyPr vert="horz" wrap="square" lIns="0" tIns="6724" rIns="0" bIns="0" rtlCol="0">
            <a:spAutoFit/>
          </a:bodyPr>
          <a:lstStyle/>
          <a:p>
            <a:pPr marL="164735" marR="4483" indent="-154089">
              <a:lnSpc>
                <a:spcPct val="104200"/>
              </a:lnSpc>
              <a:spcBef>
                <a:spcPts val="53"/>
              </a:spcBef>
            </a:pPr>
            <a:r>
              <a:rPr sz="706" b="1" spc="-93" dirty="0">
                <a:solidFill>
                  <a:srgbClr val="025281"/>
                </a:solidFill>
                <a:latin typeface="Arial"/>
                <a:cs typeface="Arial"/>
              </a:rPr>
              <a:t>T</a:t>
            </a:r>
            <a:r>
              <a:rPr sz="706" b="1" spc="-13" dirty="0">
                <a:solidFill>
                  <a:srgbClr val="025281"/>
                </a:solidFill>
                <a:latin typeface="Arial"/>
                <a:cs typeface="Arial"/>
              </a:rPr>
              <a:t>runk-based</a:t>
            </a:r>
            <a:r>
              <a:rPr sz="706" b="1" spc="9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-4" dirty="0">
                <a:solidFill>
                  <a:srgbClr val="025281"/>
                </a:solidFill>
                <a:latin typeface="Arial"/>
                <a:cs typeface="Arial"/>
              </a:rPr>
              <a:t>Code  </a:t>
            </a:r>
            <a:r>
              <a:rPr sz="706" b="1" spc="-13" dirty="0">
                <a:solidFill>
                  <a:srgbClr val="025281"/>
                </a:solidFill>
                <a:latin typeface="Arial"/>
                <a:cs typeface="Arial"/>
              </a:rPr>
              <a:t>Repository</a:t>
            </a:r>
            <a:endParaRPr sz="706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470102" y="4710627"/>
            <a:ext cx="1810310" cy="305649"/>
          </a:xfrm>
          <a:prstGeom prst="rect">
            <a:avLst/>
          </a:prstGeom>
          <a:solidFill>
            <a:srgbClr val="C3E7FD"/>
          </a:solidFill>
        </p:spPr>
        <p:txBody>
          <a:bodyPr vert="horz" wrap="square" lIns="0" tIns="86285" rIns="0" bIns="0" rtlCol="0">
            <a:spAutoFit/>
          </a:bodyPr>
          <a:lstStyle/>
          <a:p>
            <a:pPr marL="360849" marR="262232" indent="-92453">
              <a:lnSpc>
                <a:spcPct val="104200"/>
              </a:lnSpc>
              <a:spcBef>
                <a:spcPts val="679"/>
              </a:spcBef>
            </a:pPr>
            <a:r>
              <a:rPr sz="706" b="1" spc="-13" dirty="0">
                <a:solidFill>
                  <a:srgbClr val="025281"/>
                </a:solidFill>
                <a:latin typeface="Arial"/>
                <a:cs typeface="Arial"/>
              </a:rPr>
              <a:t>Version-controlled </a:t>
            </a:r>
            <a:r>
              <a:rPr sz="706" b="1" spc="-9" dirty="0">
                <a:solidFill>
                  <a:srgbClr val="025281"/>
                </a:solidFill>
                <a:latin typeface="Arial"/>
                <a:cs typeface="Arial"/>
              </a:rPr>
              <a:t>Application </a:t>
            </a:r>
            <a:r>
              <a:rPr sz="706" b="1" spc="-185" dirty="0">
                <a:solidFill>
                  <a:srgbClr val="025281"/>
                </a:solidFill>
                <a:latin typeface="Arial"/>
                <a:cs typeface="Arial"/>
              </a:rPr>
              <a:t> </a:t>
            </a:r>
            <a:r>
              <a:rPr sz="706" b="1" spc="9" dirty="0">
                <a:solidFill>
                  <a:srgbClr val="025281"/>
                </a:solidFill>
                <a:latin typeface="Trebuchet MS"/>
                <a:cs typeface="Trebuchet MS"/>
              </a:rPr>
              <a:t>and</a:t>
            </a:r>
            <a:r>
              <a:rPr sz="706" b="1" spc="-13" dirty="0">
                <a:solidFill>
                  <a:srgbClr val="025281"/>
                </a:solidFill>
                <a:latin typeface="Trebuchet MS"/>
                <a:cs typeface="Trebuchet MS"/>
              </a:rPr>
              <a:t> </a:t>
            </a:r>
            <a:r>
              <a:rPr sz="706" b="1" spc="4" dirty="0">
                <a:solidFill>
                  <a:srgbClr val="025281"/>
                </a:solidFill>
                <a:latin typeface="Trebuchet MS"/>
                <a:cs typeface="Trebuchet MS"/>
              </a:rPr>
              <a:t>System</a:t>
            </a:r>
            <a:r>
              <a:rPr sz="706" b="1" spc="-9" dirty="0">
                <a:solidFill>
                  <a:srgbClr val="025281"/>
                </a:solidFill>
                <a:latin typeface="Trebuchet MS"/>
                <a:cs typeface="Trebuchet MS"/>
              </a:rPr>
              <a:t> </a:t>
            </a:r>
            <a:r>
              <a:rPr sz="706" b="1" spc="4" dirty="0">
                <a:solidFill>
                  <a:srgbClr val="025281"/>
                </a:solidFill>
                <a:latin typeface="Trebuchet MS"/>
                <a:cs typeface="Trebuchet MS"/>
              </a:rPr>
              <a:t>Conﬁguration</a:t>
            </a:r>
            <a:endParaRPr sz="706"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145190" y="6857334"/>
            <a:ext cx="158563" cy="1121"/>
          </a:xfrm>
          <a:custGeom>
            <a:avLst/>
            <a:gdLst/>
            <a:ahLst/>
            <a:cxnLst/>
            <a:rect l="l" t="t" r="r" b="b"/>
            <a:pathLst>
              <a:path w="179704" h="1270">
                <a:moveTo>
                  <a:pt x="179082" y="0"/>
                </a:moveTo>
                <a:lnTo>
                  <a:pt x="0" y="0"/>
                </a:lnTo>
                <a:lnTo>
                  <a:pt x="0" y="754"/>
                </a:lnTo>
                <a:lnTo>
                  <a:pt x="179082" y="754"/>
                </a:lnTo>
                <a:lnTo>
                  <a:pt x="179082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62" name="object 62"/>
          <p:cNvGrpSpPr/>
          <p:nvPr/>
        </p:nvGrpSpPr>
        <p:grpSpPr>
          <a:xfrm>
            <a:off x="4145544" y="4276250"/>
            <a:ext cx="3686175" cy="1767167"/>
            <a:chOff x="2818683" y="4846416"/>
            <a:chExt cx="4177665" cy="2002789"/>
          </a:xfrm>
        </p:grpSpPr>
        <p:sp>
          <p:nvSpPr>
            <p:cNvPr id="63" name="object 63"/>
            <p:cNvSpPr/>
            <p:nvPr/>
          </p:nvSpPr>
          <p:spPr>
            <a:xfrm>
              <a:off x="5292703" y="5846970"/>
              <a:ext cx="1623060" cy="871855"/>
            </a:xfrm>
            <a:custGeom>
              <a:avLst/>
              <a:gdLst/>
              <a:ahLst/>
              <a:cxnLst/>
              <a:rect l="l" t="t" r="r" b="b"/>
              <a:pathLst>
                <a:path w="1623059" h="871854">
                  <a:moveTo>
                    <a:pt x="1622958" y="871778"/>
                  </a:moveTo>
                  <a:lnTo>
                    <a:pt x="1113891" y="871778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6903258" y="6626179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44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5292703" y="4975853"/>
              <a:ext cx="1623060" cy="871855"/>
            </a:xfrm>
            <a:custGeom>
              <a:avLst/>
              <a:gdLst/>
              <a:ahLst/>
              <a:cxnLst/>
              <a:rect l="l" t="t" r="r" b="b"/>
              <a:pathLst>
                <a:path w="1623059" h="871854">
                  <a:moveTo>
                    <a:pt x="1622958" y="0"/>
                  </a:moveTo>
                  <a:lnTo>
                    <a:pt x="1113891" y="0"/>
                  </a:lnTo>
                  <a:lnTo>
                    <a:pt x="0" y="871778"/>
                  </a:lnTo>
                </a:path>
              </a:pathLst>
            </a:custGeom>
            <a:ln w="5080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6903258" y="4883284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20">
                  <a:moveTo>
                    <a:pt x="0" y="0"/>
                  </a:moveTo>
                  <a:lnTo>
                    <a:pt x="0" y="185140"/>
                  </a:lnTo>
                  <a:lnTo>
                    <a:pt x="92544" y="9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2844083" y="6504119"/>
              <a:ext cx="1137285" cy="214629"/>
            </a:xfrm>
            <a:custGeom>
              <a:avLst/>
              <a:gdLst/>
              <a:ahLst/>
              <a:cxnLst/>
              <a:rect l="l" t="t" r="r" b="b"/>
              <a:pathLst>
                <a:path w="1137285" h="214629">
                  <a:moveTo>
                    <a:pt x="0" y="214629"/>
                  </a:moveTo>
                  <a:lnTo>
                    <a:pt x="665619" y="214629"/>
                  </a:lnTo>
                  <a:lnTo>
                    <a:pt x="1136954" y="0"/>
                  </a:lnTo>
                </a:path>
              </a:pathLst>
            </a:custGeom>
            <a:ln w="50800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8" name="object 68"/>
            <p:cNvSpPr/>
            <p:nvPr/>
          </p:nvSpPr>
          <p:spPr>
            <a:xfrm>
              <a:off x="3931374" y="4846421"/>
              <a:ext cx="1107440" cy="2002789"/>
            </a:xfrm>
            <a:custGeom>
              <a:avLst/>
              <a:gdLst/>
              <a:ahLst/>
              <a:cxnLst/>
              <a:rect l="l" t="t" r="r" b="b"/>
              <a:pathLst>
                <a:path w="1107439" h="2002790">
                  <a:moveTo>
                    <a:pt x="122580" y="1624482"/>
                  </a:moveTo>
                  <a:lnTo>
                    <a:pt x="0" y="1578597"/>
                  </a:lnTo>
                  <a:lnTo>
                    <a:pt x="76720" y="1747088"/>
                  </a:lnTo>
                  <a:lnTo>
                    <a:pt x="122580" y="1624482"/>
                  </a:lnTo>
                  <a:close/>
                </a:path>
                <a:path w="1107439" h="2002790">
                  <a:moveTo>
                    <a:pt x="1107325" y="0"/>
                  </a:moveTo>
                  <a:lnTo>
                    <a:pt x="1058811" y="1155"/>
                  </a:lnTo>
                  <a:lnTo>
                    <a:pt x="1010894" y="4584"/>
                  </a:lnTo>
                  <a:lnTo>
                    <a:pt x="963637" y="10236"/>
                  </a:lnTo>
                  <a:lnTo>
                    <a:pt x="917067" y="18059"/>
                  </a:lnTo>
                  <a:lnTo>
                    <a:pt x="871258" y="27990"/>
                  </a:lnTo>
                  <a:lnTo>
                    <a:pt x="826249" y="39992"/>
                  </a:lnTo>
                  <a:lnTo>
                    <a:pt x="782104" y="54000"/>
                  </a:lnTo>
                  <a:lnTo>
                    <a:pt x="738860" y="69977"/>
                  </a:lnTo>
                  <a:lnTo>
                    <a:pt x="696595" y="87858"/>
                  </a:lnTo>
                  <a:lnTo>
                    <a:pt x="655332" y="107594"/>
                  </a:lnTo>
                  <a:lnTo>
                    <a:pt x="615137" y="129120"/>
                  </a:lnTo>
                  <a:lnTo>
                    <a:pt x="576072" y="152412"/>
                  </a:lnTo>
                  <a:lnTo>
                    <a:pt x="538175" y="177393"/>
                  </a:lnTo>
                  <a:lnTo>
                    <a:pt x="501497" y="204025"/>
                  </a:lnTo>
                  <a:lnTo>
                    <a:pt x="466102" y="232244"/>
                  </a:lnTo>
                  <a:lnTo>
                    <a:pt x="432041" y="262001"/>
                  </a:lnTo>
                  <a:lnTo>
                    <a:pt x="399351" y="293255"/>
                  </a:lnTo>
                  <a:lnTo>
                    <a:pt x="368109" y="325932"/>
                  </a:lnTo>
                  <a:lnTo>
                    <a:pt x="338353" y="359994"/>
                  </a:lnTo>
                  <a:lnTo>
                    <a:pt x="310121" y="395389"/>
                  </a:lnTo>
                  <a:lnTo>
                    <a:pt x="283502" y="432066"/>
                  </a:lnTo>
                  <a:lnTo>
                    <a:pt x="258521" y="469963"/>
                  </a:lnTo>
                  <a:lnTo>
                    <a:pt x="235229" y="509041"/>
                  </a:lnTo>
                  <a:lnTo>
                    <a:pt x="213690" y="549224"/>
                  </a:lnTo>
                  <a:lnTo>
                    <a:pt x="193967" y="590486"/>
                  </a:lnTo>
                  <a:lnTo>
                    <a:pt x="176085" y="632764"/>
                  </a:lnTo>
                  <a:lnTo>
                    <a:pt x="160108" y="675995"/>
                  </a:lnTo>
                  <a:lnTo>
                    <a:pt x="146100" y="720140"/>
                  </a:lnTo>
                  <a:lnTo>
                    <a:pt x="134099" y="765149"/>
                  </a:lnTo>
                  <a:lnTo>
                    <a:pt x="124155" y="810958"/>
                  </a:lnTo>
                  <a:lnTo>
                    <a:pt x="116344" y="857529"/>
                  </a:lnTo>
                  <a:lnTo>
                    <a:pt x="110693" y="904798"/>
                  </a:lnTo>
                  <a:lnTo>
                    <a:pt x="107264" y="952703"/>
                  </a:lnTo>
                  <a:lnTo>
                    <a:pt x="106108" y="1001217"/>
                  </a:lnTo>
                  <a:lnTo>
                    <a:pt x="107264" y="1049731"/>
                  </a:lnTo>
                  <a:lnTo>
                    <a:pt x="110693" y="1097648"/>
                  </a:lnTo>
                  <a:lnTo>
                    <a:pt x="116344" y="1144905"/>
                  </a:lnTo>
                  <a:lnTo>
                    <a:pt x="124155" y="1191475"/>
                  </a:lnTo>
                  <a:lnTo>
                    <a:pt x="134099" y="1237284"/>
                  </a:lnTo>
                  <a:lnTo>
                    <a:pt x="146100" y="1282293"/>
                  </a:lnTo>
                  <a:lnTo>
                    <a:pt x="160108" y="1326438"/>
                  </a:lnTo>
                  <a:lnTo>
                    <a:pt x="176085" y="1369682"/>
                  </a:lnTo>
                  <a:lnTo>
                    <a:pt x="193967" y="1411947"/>
                  </a:lnTo>
                  <a:lnTo>
                    <a:pt x="213690" y="1453210"/>
                  </a:lnTo>
                  <a:lnTo>
                    <a:pt x="235229" y="1493405"/>
                  </a:lnTo>
                  <a:lnTo>
                    <a:pt x="258521" y="1532470"/>
                  </a:lnTo>
                  <a:lnTo>
                    <a:pt x="283502" y="1570367"/>
                  </a:lnTo>
                  <a:lnTo>
                    <a:pt x="310121" y="1607045"/>
                  </a:lnTo>
                  <a:lnTo>
                    <a:pt x="338353" y="1642440"/>
                  </a:lnTo>
                  <a:lnTo>
                    <a:pt x="368109" y="1676501"/>
                  </a:lnTo>
                  <a:lnTo>
                    <a:pt x="399351" y="1709191"/>
                  </a:lnTo>
                  <a:lnTo>
                    <a:pt x="432041" y="1740433"/>
                  </a:lnTo>
                  <a:lnTo>
                    <a:pt x="466102" y="1770189"/>
                  </a:lnTo>
                  <a:lnTo>
                    <a:pt x="501497" y="1798408"/>
                  </a:lnTo>
                  <a:lnTo>
                    <a:pt x="538175" y="1825040"/>
                  </a:lnTo>
                  <a:lnTo>
                    <a:pt x="576072" y="1850021"/>
                  </a:lnTo>
                  <a:lnTo>
                    <a:pt x="615137" y="1873313"/>
                  </a:lnTo>
                  <a:lnTo>
                    <a:pt x="655332" y="1894852"/>
                  </a:lnTo>
                  <a:lnTo>
                    <a:pt x="696595" y="1914575"/>
                  </a:lnTo>
                  <a:lnTo>
                    <a:pt x="738860" y="1932457"/>
                  </a:lnTo>
                  <a:lnTo>
                    <a:pt x="782104" y="1948434"/>
                  </a:lnTo>
                  <a:lnTo>
                    <a:pt x="826249" y="1962442"/>
                  </a:lnTo>
                  <a:lnTo>
                    <a:pt x="871258" y="1974443"/>
                  </a:lnTo>
                  <a:lnTo>
                    <a:pt x="917067" y="1984387"/>
                  </a:lnTo>
                  <a:lnTo>
                    <a:pt x="963637" y="1992198"/>
                  </a:lnTo>
                  <a:lnTo>
                    <a:pt x="1010894" y="1997849"/>
                  </a:lnTo>
                  <a:lnTo>
                    <a:pt x="1058811" y="2001278"/>
                  </a:lnTo>
                  <a:lnTo>
                    <a:pt x="1107325" y="2002434"/>
                  </a:lnTo>
                  <a:lnTo>
                    <a:pt x="1107325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5038703" y="4846417"/>
              <a:ext cx="1001394" cy="2002789"/>
            </a:xfrm>
            <a:custGeom>
              <a:avLst/>
              <a:gdLst/>
              <a:ahLst/>
              <a:cxnLst/>
              <a:rect l="l" t="t" r="r" b="b"/>
              <a:pathLst>
                <a:path w="1001395" h="2002790">
                  <a:moveTo>
                    <a:pt x="0" y="0"/>
                  </a:moveTo>
                  <a:lnTo>
                    <a:pt x="0" y="2002434"/>
                  </a:lnTo>
                  <a:lnTo>
                    <a:pt x="48509" y="2001279"/>
                  </a:lnTo>
                  <a:lnTo>
                    <a:pt x="96424" y="1997851"/>
                  </a:lnTo>
                  <a:lnTo>
                    <a:pt x="143690" y="1992200"/>
                  </a:lnTo>
                  <a:lnTo>
                    <a:pt x="190255" y="1984380"/>
                  </a:lnTo>
                  <a:lnTo>
                    <a:pt x="236067" y="1974444"/>
                  </a:lnTo>
                  <a:lnTo>
                    <a:pt x="281073" y="1962443"/>
                  </a:lnTo>
                  <a:lnTo>
                    <a:pt x="325222" y="1948430"/>
                  </a:lnTo>
                  <a:lnTo>
                    <a:pt x="368460" y="1932458"/>
                  </a:lnTo>
                  <a:lnTo>
                    <a:pt x="410735" y="1914579"/>
                  </a:lnTo>
                  <a:lnTo>
                    <a:pt x="451994" y="1894845"/>
                  </a:lnTo>
                  <a:lnTo>
                    <a:pt x="492186" y="1873309"/>
                  </a:lnTo>
                  <a:lnTo>
                    <a:pt x="531257" y="1850023"/>
                  </a:lnTo>
                  <a:lnTo>
                    <a:pt x="569156" y="1825040"/>
                  </a:lnTo>
                  <a:lnTo>
                    <a:pt x="605829" y="1798412"/>
                  </a:lnTo>
                  <a:lnTo>
                    <a:pt x="641225" y="1770192"/>
                  </a:lnTo>
                  <a:lnTo>
                    <a:pt x="675291" y="1740432"/>
                  </a:lnTo>
                  <a:lnTo>
                    <a:pt x="707974" y="1709185"/>
                  </a:lnTo>
                  <a:lnTo>
                    <a:pt x="739222" y="1676502"/>
                  </a:lnTo>
                  <a:lnTo>
                    <a:pt x="768982" y="1642437"/>
                  </a:lnTo>
                  <a:lnTo>
                    <a:pt x="797203" y="1607042"/>
                  </a:lnTo>
                  <a:lnTo>
                    <a:pt x="823831" y="1570369"/>
                  </a:lnTo>
                  <a:lnTo>
                    <a:pt x="848815" y="1532471"/>
                  </a:lnTo>
                  <a:lnTo>
                    <a:pt x="872101" y="1493400"/>
                  </a:lnTo>
                  <a:lnTo>
                    <a:pt x="893638" y="1453209"/>
                  </a:lnTo>
                  <a:lnTo>
                    <a:pt x="913372" y="1411950"/>
                  </a:lnTo>
                  <a:lnTo>
                    <a:pt x="931252" y="1369675"/>
                  </a:lnTo>
                  <a:lnTo>
                    <a:pt x="947224" y="1326438"/>
                  </a:lnTo>
                  <a:lnTo>
                    <a:pt x="961238" y="1282290"/>
                  </a:lnTo>
                  <a:lnTo>
                    <a:pt x="973239" y="1237283"/>
                  </a:lnTo>
                  <a:lnTo>
                    <a:pt x="983176" y="1191472"/>
                  </a:lnTo>
                  <a:lnTo>
                    <a:pt x="990995" y="1144907"/>
                  </a:lnTo>
                  <a:lnTo>
                    <a:pt x="996646" y="1097641"/>
                  </a:lnTo>
                  <a:lnTo>
                    <a:pt x="1000075" y="1049727"/>
                  </a:lnTo>
                  <a:lnTo>
                    <a:pt x="1001229" y="1001217"/>
                  </a:lnTo>
                  <a:lnTo>
                    <a:pt x="1000075" y="952707"/>
                  </a:lnTo>
                  <a:lnTo>
                    <a:pt x="996646" y="904793"/>
                  </a:lnTo>
                  <a:lnTo>
                    <a:pt x="990995" y="857527"/>
                  </a:lnTo>
                  <a:lnTo>
                    <a:pt x="983176" y="810962"/>
                  </a:lnTo>
                  <a:lnTo>
                    <a:pt x="973239" y="765150"/>
                  </a:lnTo>
                  <a:lnTo>
                    <a:pt x="961238" y="720144"/>
                  </a:lnTo>
                  <a:lnTo>
                    <a:pt x="947224" y="675996"/>
                  </a:lnTo>
                  <a:lnTo>
                    <a:pt x="931252" y="632758"/>
                  </a:lnTo>
                  <a:lnTo>
                    <a:pt x="913372" y="590484"/>
                  </a:lnTo>
                  <a:lnTo>
                    <a:pt x="893638" y="549225"/>
                  </a:lnTo>
                  <a:lnTo>
                    <a:pt x="872101" y="509033"/>
                  </a:lnTo>
                  <a:lnTo>
                    <a:pt x="848815" y="469963"/>
                  </a:lnTo>
                  <a:lnTo>
                    <a:pt x="823831" y="432064"/>
                  </a:lnTo>
                  <a:lnTo>
                    <a:pt x="797203" y="395392"/>
                  </a:lnTo>
                  <a:lnTo>
                    <a:pt x="768982" y="359996"/>
                  </a:lnTo>
                  <a:lnTo>
                    <a:pt x="739222" y="325931"/>
                  </a:lnTo>
                  <a:lnTo>
                    <a:pt x="707974" y="293249"/>
                  </a:lnTo>
                  <a:lnTo>
                    <a:pt x="675291" y="262001"/>
                  </a:lnTo>
                  <a:lnTo>
                    <a:pt x="641225" y="232241"/>
                  </a:lnTo>
                  <a:lnTo>
                    <a:pt x="605829" y="204021"/>
                  </a:lnTo>
                  <a:lnTo>
                    <a:pt x="569156" y="177393"/>
                  </a:lnTo>
                  <a:lnTo>
                    <a:pt x="531257" y="152410"/>
                  </a:lnTo>
                  <a:lnTo>
                    <a:pt x="492186" y="129125"/>
                  </a:lnTo>
                  <a:lnTo>
                    <a:pt x="451994" y="107589"/>
                  </a:lnTo>
                  <a:lnTo>
                    <a:pt x="410735" y="87855"/>
                  </a:lnTo>
                  <a:lnTo>
                    <a:pt x="368460" y="69975"/>
                  </a:lnTo>
                  <a:lnTo>
                    <a:pt x="325222" y="54003"/>
                  </a:lnTo>
                  <a:lnTo>
                    <a:pt x="281073" y="39990"/>
                  </a:lnTo>
                  <a:lnTo>
                    <a:pt x="236067" y="27989"/>
                  </a:lnTo>
                  <a:lnTo>
                    <a:pt x="190255" y="18053"/>
                  </a:lnTo>
                  <a:lnTo>
                    <a:pt x="143690" y="10233"/>
                  </a:lnTo>
                  <a:lnTo>
                    <a:pt x="96424" y="4583"/>
                  </a:lnTo>
                  <a:lnTo>
                    <a:pt x="48509" y="1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4191445" y="5000378"/>
              <a:ext cx="1694814" cy="1694814"/>
            </a:xfrm>
            <a:custGeom>
              <a:avLst/>
              <a:gdLst/>
              <a:ahLst/>
              <a:cxnLst/>
              <a:rect l="l" t="t" r="r" b="b"/>
              <a:pathLst>
                <a:path w="1694814" h="1694815">
                  <a:moveTo>
                    <a:pt x="847255" y="0"/>
                  </a:moveTo>
                  <a:lnTo>
                    <a:pt x="799177" y="1341"/>
                  </a:lnTo>
                  <a:lnTo>
                    <a:pt x="751803" y="5317"/>
                  </a:lnTo>
                  <a:lnTo>
                    <a:pt x="705204" y="11856"/>
                  </a:lnTo>
                  <a:lnTo>
                    <a:pt x="659452" y="20886"/>
                  </a:lnTo>
                  <a:lnTo>
                    <a:pt x="614618" y="32337"/>
                  </a:lnTo>
                  <a:lnTo>
                    <a:pt x="570773" y="46137"/>
                  </a:lnTo>
                  <a:lnTo>
                    <a:pt x="527989" y="62214"/>
                  </a:lnTo>
                  <a:lnTo>
                    <a:pt x="486339" y="80496"/>
                  </a:lnTo>
                  <a:lnTo>
                    <a:pt x="445892" y="100912"/>
                  </a:lnTo>
                  <a:lnTo>
                    <a:pt x="406721" y="123391"/>
                  </a:lnTo>
                  <a:lnTo>
                    <a:pt x="368898" y="147861"/>
                  </a:lnTo>
                  <a:lnTo>
                    <a:pt x="332493" y="174251"/>
                  </a:lnTo>
                  <a:lnTo>
                    <a:pt x="297578" y="202488"/>
                  </a:lnTo>
                  <a:lnTo>
                    <a:pt x="264226" y="232502"/>
                  </a:lnTo>
                  <a:lnTo>
                    <a:pt x="232507" y="264221"/>
                  </a:lnTo>
                  <a:lnTo>
                    <a:pt x="202492" y="297573"/>
                  </a:lnTo>
                  <a:lnTo>
                    <a:pt x="174254" y="332487"/>
                  </a:lnTo>
                  <a:lnTo>
                    <a:pt x="147865" y="368892"/>
                  </a:lnTo>
                  <a:lnTo>
                    <a:pt x="123394" y="406716"/>
                  </a:lnTo>
                  <a:lnTo>
                    <a:pt x="100915" y="445886"/>
                  </a:lnTo>
                  <a:lnTo>
                    <a:pt x="80498" y="486333"/>
                  </a:lnTo>
                  <a:lnTo>
                    <a:pt x="62215" y="527984"/>
                  </a:lnTo>
                  <a:lnTo>
                    <a:pt x="46138" y="570768"/>
                  </a:lnTo>
                  <a:lnTo>
                    <a:pt x="32338" y="614613"/>
                  </a:lnTo>
                  <a:lnTo>
                    <a:pt x="20887" y="659448"/>
                  </a:lnTo>
                  <a:lnTo>
                    <a:pt x="11856" y="705201"/>
                  </a:lnTo>
                  <a:lnTo>
                    <a:pt x="5317" y="751801"/>
                  </a:lnTo>
                  <a:lnTo>
                    <a:pt x="1341" y="799176"/>
                  </a:lnTo>
                  <a:lnTo>
                    <a:pt x="0" y="847255"/>
                  </a:lnTo>
                  <a:lnTo>
                    <a:pt x="1341" y="895333"/>
                  </a:lnTo>
                  <a:lnTo>
                    <a:pt x="5317" y="942708"/>
                  </a:lnTo>
                  <a:lnTo>
                    <a:pt x="11856" y="989308"/>
                  </a:lnTo>
                  <a:lnTo>
                    <a:pt x="20887" y="1035061"/>
                  </a:lnTo>
                  <a:lnTo>
                    <a:pt x="32338" y="1079896"/>
                  </a:lnTo>
                  <a:lnTo>
                    <a:pt x="46138" y="1123741"/>
                  </a:lnTo>
                  <a:lnTo>
                    <a:pt x="62215" y="1166525"/>
                  </a:lnTo>
                  <a:lnTo>
                    <a:pt x="80498" y="1208176"/>
                  </a:lnTo>
                  <a:lnTo>
                    <a:pt x="100915" y="1248623"/>
                  </a:lnTo>
                  <a:lnTo>
                    <a:pt x="123394" y="1287794"/>
                  </a:lnTo>
                  <a:lnTo>
                    <a:pt x="147865" y="1325617"/>
                  </a:lnTo>
                  <a:lnTo>
                    <a:pt x="174254" y="1362022"/>
                  </a:lnTo>
                  <a:lnTo>
                    <a:pt x="202492" y="1396936"/>
                  </a:lnTo>
                  <a:lnTo>
                    <a:pt x="232507" y="1430288"/>
                  </a:lnTo>
                  <a:lnTo>
                    <a:pt x="264226" y="1462007"/>
                  </a:lnTo>
                  <a:lnTo>
                    <a:pt x="297578" y="1492021"/>
                  </a:lnTo>
                  <a:lnTo>
                    <a:pt x="332493" y="1520259"/>
                  </a:lnTo>
                  <a:lnTo>
                    <a:pt x="368898" y="1546648"/>
                  </a:lnTo>
                  <a:lnTo>
                    <a:pt x="406721" y="1571118"/>
                  </a:lnTo>
                  <a:lnTo>
                    <a:pt x="445892" y="1593597"/>
                  </a:lnTo>
                  <a:lnTo>
                    <a:pt x="486339" y="1614013"/>
                  </a:lnTo>
                  <a:lnTo>
                    <a:pt x="527989" y="1632296"/>
                  </a:lnTo>
                  <a:lnTo>
                    <a:pt x="570773" y="1648372"/>
                  </a:lnTo>
                  <a:lnTo>
                    <a:pt x="614618" y="1662172"/>
                  </a:lnTo>
                  <a:lnTo>
                    <a:pt x="659452" y="1673623"/>
                  </a:lnTo>
                  <a:lnTo>
                    <a:pt x="705204" y="1682653"/>
                  </a:lnTo>
                  <a:lnTo>
                    <a:pt x="751803" y="1689193"/>
                  </a:lnTo>
                  <a:lnTo>
                    <a:pt x="799177" y="1693169"/>
                  </a:lnTo>
                  <a:lnTo>
                    <a:pt x="847255" y="1694510"/>
                  </a:lnTo>
                  <a:lnTo>
                    <a:pt x="895333" y="1693169"/>
                  </a:lnTo>
                  <a:lnTo>
                    <a:pt x="942709" y="1689193"/>
                  </a:lnTo>
                  <a:lnTo>
                    <a:pt x="989309" y="1682653"/>
                  </a:lnTo>
                  <a:lnTo>
                    <a:pt x="1035062" y="1673623"/>
                  </a:lnTo>
                  <a:lnTo>
                    <a:pt x="1079897" y="1662172"/>
                  </a:lnTo>
                  <a:lnTo>
                    <a:pt x="1123743" y="1648372"/>
                  </a:lnTo>
                  <a:lnTo>
                    <a:pt x="1166527" y="1632296"/>
                  </a:lnTo>
                  <a:lnTo>
                    <a:pt x="1208178" y="1614013"/>
                  </a:lnTo>
                  <a:lnTo>
                    <a:pt x="1248626" y="1593597"/>
                  </a:lnTo>
                  <a:lnTo>
                    <a:pt x="1287797" y="1571118"/>
                  </a:lnTo>
                  <a:lnTo>
                    <a:pt x="1325621" y="1546648"/>
                  </a:lnTo>
                  <a:lnTo>
                    <a:pt x="1362027" y="1520259"/>
                  </a:lnTo>
                  <a:lnTo>
                    <a:pt x="1396941" y="1492021"/>
                  </a:lnTo>
                  <a:lnTo>
                    <a:pt x="1430294" y="1462007"/>
                  </a:lnTo>
                  <a:lnTo>
                    <a:pt x="1462014" y="1430288"/>
                  </a:lnTo>
                  <a:lnTo>
                    <a:pt x="1492029" y="1396936"/>
                  </a:lnTo>
                  <a:lnTo>
                    <a:pt x="1520267" y="1362022"/>
                  </a:lnTo>
                  <a:lnTo>
                    <a:pt x="1546657" y="1325617"/>
                  </a:lnTo>
                  <a:lnTo>
                    <a:pt x="1571127" y="1287794"/>
                  </a:lnTo>
                  <a:lnTo>
                    <a:pt x="1593607" y="1248623"/>
                  </a:lnTo>
                  <a:lnTo>
                    <a:pt x="1614024" y="1208176"/>
                  </a:lnTo>
                  <a:lnTo>
                    <a:pt x="1632306" y="1166525"/>
                  </a:lnTo>
                  <a:lnTo>
                    <a:pt x="1648384" y="1123741"/>
                  </a:lnTo>
                  <a:lnTo>
                    <a:pt x="1662183" y="1079896"/>
                  </a:lnTo>
                  <a:lnTo>
                    <a:pt x="1673635" y="1035061"/>
                  </a:lnTo>
                  <a:lnTo>
                    <a:pt x="1682666" y="989308"/>
                  </a:lnTo>
                  <a:lnTo>
                    <a:pt x="1689205" y="942708"/>
                  </a:lnTo>
                  <a:lnTo>
                    <a:pt x="1693181" y="895333"/>
                  </a:lnTo>
                  <a:lnTo>
                    <a:pt x="1694522" y="847255"/>
                  </a:lnTo>
                  <a:lnTo>
                    <a:pt x="1693181" y="799176"/>
                  </a:lnTo>
                  <a:lnTo>
                    <a:pt x="1689205" y="751801"/>
                  </a:lnTo>
                  <a:lnTo>
                    <a:pt x="1682666" y="705201"/>
                  </a:lnTo>
                  <a:lnTo>
                    <a:pt x="1673635" y="659448"/>
                  </a:lnTo>
                  <a:lnTo>
                    <a:pt x="1662183" y="614613"/>
                  </a:lnTo>
                  <a:lnTo>
                    <a:pt x="1648384" y="570768"/>
                  </a:lnTo>
                  <a:lnTo>
                    <a:pt x="1632306" y="527984"/>
                  </a:lnTo>
                  <a:lnTo>
                    <a:pt x="1614024" y="486333"/>
                  </a:lnTo>
                  <a:lnTo>
                    <a:pt x="1593607" y="445886"/>
                  </a:lnTo>
                  <a:lnTo>
                    <a:pt x="1571127" y="406716"/>
                  </a:lnTo>
                  <a:lnTo>
                    <a:pt x="1546657" y="368892"/>
                  </a:lnTo>
                  <a:lnTo>
                    <a:pt x="1520267" y="332487"/>
                  </a:lnTo>
                  <a:lnTo>
                    <a:pt x="1492029" y="297573"/>
                  </a:lnTo>
                  <a:lnTo>
                    <a:pt x="1462014" y="264221"/>
                  </a:lnTo>
                  <a:lnTo>
                    <a:pt x="1430294" y="232502"/>
                  </a:lnTo>
                  <a:lnTo>
                    <a:pt x="1396941" y="202488"/>
                  </a:lnTo>
                  <a:lnTo>
                    <a:pt x="1362027" y="174251"/>
                  </a:lnTo>
                  <a:lnTo>
                    <a:pt x="1325621" y="147861"/>
                  </a:lnTo>
                  <a:lnTo>
                    <a:pt x="1287797" y="123391"/>
                  </a:lnTo>
                  <a:lnTo>
                    <a:pt x="1248626" y="100912"/>
                  </a:lnTo>
                  <a:lnTo>
                    <a:pt x="1208178" y="80496"/>
                  </a:lnTo>
                  <a:lnTo>
                    <a:pt x="1166527" y="62214"/>
                  </a:lnTo>
                  <a:lnTo>
                    <a:pt x="1123743" y="46137"/>
                  </a:lnTo>
                  <a:lnTo>
                    <a:pt x="1079897" y="32337"/>
                  </a:lnTo>
                  <a:lnTo>
                    <a:pt x="1035062" y="20886"/>
                  </a:lnTo>
                  <a:lnTo>
                    <a:pt x="989309" y="11856"/>
                  </a:lnTo>
                  <a:lnTo>
                    <a:pt x="942709" y="5317"/>
                  </a:lnTo>
                  <a:lnTo>
                    <a:pt x="895333" y="1341"/>
                  </a:lnTo>
                  <a:lnTo>
                    <a:pt x="847255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1" name="object 71"/>
            <p:cNvSpPr/>
            <p:nvPr/>
          </p:nvSpPr>
          <p:spPr>
            <a:xfrm>
              <a:off x="2844083" y="4975853"/>
              <a:ext cx="1137285" cy="214629"/>
            </a:xfrm>
            <a:custGeom>
              <a:avLst/>
              <a:gdLst/>
              <a:ahLst/>
              <a:cxnLst/>
              <a:rect l="l" t="t" r="r" b="b"/>
              <a:pathLst>
                <a:path w="1137285" h="214629">
                  <a:moveTo>
                    <a:pt x="0" y="0"/>
                  </a:moveTo>
                  <a:lnTo>
                    <a:pt x="665619" y="0"/>
                  </a:lnTo>
                  <a:lnTo>
                    <a:pt x="1136954" y="214630"/>
                  </a:lnTo>
                </a:path>
              </a:pathLst>
            </a:custGeom>
            <a:ln w="50800">
              <a:solidFill>
                <a:srgbClr val="C3E7F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2" name="object 72"/>
            <p:cNvSpPr/>
            <p:nvPr/>
          </p:nvSpPr>
          <p:spPr>
            <a:xfrm>
              <a:off x="3931384" y="5101093"/>
              <a:ext cx="123189" cy="168910"/>
            </a:xfrm>
            <a:custGeom>
              <a:avLst/>
              <a:gdLst/>
              <a:ahLst/>
              <a:cxnLst/>
              <a:rect l="l" t="t" r="r" b="b"/>
              <a:pathLst>
                <a:path w="123189" h="168910">
                  <a:moveTo>
                    <a:pt x="76720" y="0"/>
                  </a:moveTo>
                  <a:lnTo>
                    <a:pt x="0" y="168503"/>
                  </a:lnTo>
                  <a:lnTo>
                    <a:pt x="122580" y="122605"/>
                  </a:lnTo>
                  <a:lnTo>
                    <a:pt x="76720" y="0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471534" y="4909737"/>
            <a:ext cx="1266265" cy="46254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94694" marR="4483" indent="-84049">
              <a:lnSpc>
                <a:spcPct val="101000"/>
              </a:lnSpc>
              <a:spcBef>
                <a:spcPts val="84"/>
              </a:spcBef>
            </a:pPr>
            <a:r>
              <a:rPr sz="1500" b="1" i="1" dirty="0">
                <a:solidFill>
                  <a:srgbClr val="FFFFFF"/>
                </a:solidFill>
                <a:latin typeface="Arial"/>
                <a:cs typeface="Arial"/>
              </a:rPr>
              <a:t>Infrastructu</a:t>
            </a:r>
            <a:r>
              <a:rPr sz="1500" b="1" i="1" spc="-3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i="1" spc="22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1500" b="1" i="1" spc="13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356804" y="4276245"/>
            <a:ext cx="1273549" cy="1767167"/>
            <a:chOff x="4191444" y="4846411"/>
            <a:chExt cx="1443355" cy="2002789"/>
          </a:xfrm>
        </p:grpSpPr>
        <p:sp>
          <p:nvSpPr>
            <p:cNvPr id="75" name="object 75"/>
            <p:cNvSpPr/>
            <p:nvPr/>
          </p:nvSpPr>
          <p:spPr>
            <a:xfrm>
              <a:off x="4961725" y="4846421"/>
              <a:ext cx="154305" cy="2002789"/>
            </a:xfrm>
            <a:custGeom>
              <a:avLst/>
              <a:gdLst/>
              <a:ahLst/>
              <a:cxnLst/>
              <a:rect l="l" t="t" r="r" b="b"/>
              <a:pathLst>
                <a:path w="154304" h="2002790">
                  <a:moveTo>
                    <a:pt x="153949" y="1925447"/>
                  </a:moveTo>
                  <a:lnTo>
                    <a:pt x="76962" y="1848459"/>
                  </a:lnTo>
                  <a:lnTo>
                    <a:pt x="0" y="1925447"/>
                  </a:lnTo>
                  <a:lnTo>
                    <a:pt x="76962" y="2002421"/>
                  </a:lnTo>
                  <a:lnTo>
                    <a:pt x="153949" y="1925447"/>
                  </a:lnTo>
                  <a:close/>
                </a:path>
                <a:path w="154304" h="2002790">
                  <a:moveTo>
                    <a:pt x="153949" y="76987"/>
                  </a:moveTo>
                  <a:lnTo>
                    <a:pt x="76962" y="0"/>
                  </a:lnTo>
                  <a:lnTo>
                    <a:pt x="0" y="76987"/>
                  </a:lnTo>
                  <a:lnTo>
                    <a:pt x="76962" y="153962"/>
                  </a:lnTo>
                  <a:lnTo>
                    <a:pt x="153949" y="76987"/>
                  </a:lnTo>
                  <a:close/>
                </a:path>
              </a:pathLst>
            </a:custGeom>
            <a:solidFill>
              <a:srgbClr val="C3E7F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6" name="object 76"/>
            <p:cNvSpPr/>
            <p:nvPr/>
          </p:nvSpPr>
          <p:spPr>
            <a:xfrm>
              <a:off x="4191444" y="5009083"/>
              <a:ext cx="1443355" cy="1647189"/>
            </a:xfrm>
            <a:custGeom>
              <a:avLst/>
              <a:gdLst/>
              <a:ahLst/>
              <a:cxnLst/>
              <a:rect l="l" t="t" r="r" b="b"/>
              <a:pathLst>
                <a:path w="1443354" h="1647190">
                  <a:moveTo>
                    <a:pt x="860869" y="248602"/>
                  </a:moveTo>
                  <a:lnTo>
                    <a:pt x="860844" y="204038"/>
                  </a:lnTo>
                  <a:lnTo>
                    <a:pt x="796036" y="191071"/>
                  </a:lnTo>
                  <a:lnTo>
                    <a:pt x="793750" y="178549"/>
                  </a:lnTo>
                  <a:lnTo>
                    <a:pt x="790765" y="166116"/>
                  </a:lnTo>
                  <a:lnTo>
                    <a:pt x="787133" y="154038"/>
                  </a:lnTo>
                  <a:lnTo>
                    <a:pt x="782878" y="142227"/>
                  </a:lnTo>
                  <a:lnTo>
                    <a:pt x="783018" y="142443"/>
                  </a:lnTo>
                  <a:lnTo>
                    <a:pt x="783259" y="142227"/>
                  </a:lnTo>
                  <a:lnTo>
                    <a:pt x="832637" y="98780"/>
                  </a:lnTo>
                  <a:lnTo>
                    <a:pt x="822756" y="81648"/>
                  </a:lnTo>
                  <a:lnTo>
                    <a:pt x="810387" y="60185"/>
                  </a:lnTo>
                  <a:lnTo>
                    <a:pt x="747725" y="81368"/>
                  </a:lnTo>
                  <a:lnTo>
                    <a:pt x="747877" y="81648"/>
                  </a:lnTo>
                  <a:lnTo>
                    <a:pt x="741248" y="73825"/>
                  </a:lnTo>
                  <a:lnTo>
                    <a:pt x="739508" y="71793"/>
                  </a:lnTo>
                  <a:lnTo>
                    <a:pt x="730846" y="62649"/>
                  </a:lnTo>
                  <a:lnTo>
                    <a:pt x="721575" y="53873"/>
                  </a:lnTo>
                  <a:lnTo>
                    <a:pt x="719696" y="52285"/>
                  </a:lnTo>
                  <a:lnTo>
                    <a:pt x="719696" y="226314"/>
                  </a:lnTo>
                  <a:lnTo>
                    <a:pt x="711911" y="274535"/>
                  </a:lnTo>
                  <a:lnTo>
                    <a:pt x="690232" y="316433"/>
                  </a:lnTo>
                  <a:lnTo>
                    <a:pt x="657186" y="349465"/>
                  </a:lnTo>
                  <a:lnTo>
                    <a:pt x="615315" y="371132"/>
                  </a:lnTo>
                  <a:lnTo>
                    <a:pt x="567143" y="378917"/>
                  </a:lnTo>
                  <a:lnTo>
                    <a:pt x="519506" y="371221"/>
                  </a:lnTo>
                  <a:lnTo>
                    <a:pt x="477113" y="349465"/>
                  </a:lnTo>
                  <a:lnTo>
                    <a:pt x="444093" y="316433"/>
                  </a:lnTo>
                  <a:lnTo>
                    <a:pt x="422427" y="274535"/>
                  </a:lnTo>
                  <a:lnTo>
                    <a:pt x="414642" y="226314"/>
                  </a:lnTo>
                  <a:lnTo>
                    <a:pt x="422427" y="178142"/>
                  </a:lnTo>
                  <a:lnTo>
                    <a:pt x="444093" y="136296"/>
                  </a:lnTo>
                  <a:lnTo>
                    <a:pt x="477113" y="103276"/>
                  </a:lnTo>
                  <a:lnTo>
                    <a:pt x="518972" y="81610"/>
                  </a:lnTo>
                  <a:lnTo>
                    <a:pt x="567143" y="73825"/>
                  </a:lnTo>
                  <a:lnTo>
                    <a:pt x="615315" y="81610"/>
                  </a:lnTo>
                  <a:lnTo>
                    <a:pt x="657186" y="103276"/>
                  </a:lnTo>
                  <a:lnTo>
                    <a:pt x="690232" y="136296"/>
                  </a:lnTo>
                  <a:lnTo>
                    <a:pt x="711911" y="178142"/>
                  </a:lnTo>
                  <a:lnTo>
                    <a:pt x="719696" y="226314"/>
                  </a:lnTo>
                  <a:lnTo>
                    <a:pt x="719696" y="52285"/>
                  </a:lnTo>
                  <a:lnTo>
                    <a:pt x="711835" y="45605"/>
                  </a:lnTo>
                  <a:lnTo>
                    <a:pt x="712139" y="45796"/>
                  </a:lnTo>
                  <a:lnTo>
                    <a:pt x="712203" y="45605"/>
                  </a:lnTo>
                  <a:lnTo>
                    <a:pt x="727621" y="0"/>
                  </a:lnTo>
                  <a:lnTo>
                    <a:pt x="705205" y="3149"/>
                  </a:lnTo>
                  <a:lnTo>
                    <a:pt x="659447" y="12179"/>
                  </a:lnTo>
                  <a:lnTo>
                    <a:pt x="614616" y="23634"/>
                  </a:lnTo>
                  <a:lnTo>
                    <a:pt x="570776" y="37426"/>
                  </a:lnTo>
                  <a:lnTo>
                    <a:pt x="527989" y="53505"/>
                  </a:lnTo>
                  <a:lnTo>
                    <a:pt x="486333" y="71793"/>
                  </a:lnTo>
                  <a:lnTo>
                    <a:pt x="445897" y="92202"/>
                  </a:lnTo>
                  <a:lnTo>
                    <a:pt x="406717" y="114681"/>
                  </a:lnTo>
                  <a:lnTo>
                    <a:pt x="368896" y="139153"/>
                  </a:lnTo>
                  <a:lnTo>
                    <a:pt x="340588" y="178549"/>
                  </a:lnTo>
                  <a:lnTo>
                    <a:pt x="338302" y="191084"/>
                  </a:lnTo>
                  <a:lnTo>
                    <a:pt x="289801" y="200774"/>
                  </a:lnTo>
                  <a:lnTo>
                    <a:pt x="273494" y="215455"/>
                  </a:lnTo>
                  <a:lnTo>
                    <a:pt x="273519" y="248602"/>
                  </a:lnTo>
                  <a:lnTo>
                    <a:pt x="338302" y="261620"/>
                  </a:lnTo>
                  <a:lnTo>
                    <a:pt x="340588" y="274154"/>
                  </a:lnTo>
                  <a:lnTo>
                    <a:pt x="343560" y="286512"/>
                  </a:lnTo>
                  <a:lnTo>
                    <a:pt x="347179" y="298564"/>
                  </a:lnTo>
                  <a:lnTo>
                    <a:pt x="351358" y="310222"/>
                  </a:lnTo>
                  <a:lnTo>
                    <a:pt x="301726" y="353860"/>
                  </a:lnTo>
                  <a:lnTo>
                    <a:pt x="323989" y="392468"/>
                  </a:lnTo>
                  <a:lnTo>
                    <a:pt x="386651" y="371284"/>
                  </a:lnTo>
                  <a:lnTo>
                    <a:pt x="394792" y="380860"/>
                  </a:lnTo>
                  <a:lnTo>
                    <a:pt x="403479" y="390042"/>
                  </a:lnTo>
                  <a:lnTo>
                    <a:pt x="412673" y="398729"/>
                  </a:lnTo>
                  <a:lnTo>
                    <a:pt x="422224" y="406857"/>
                  </a:lnTo>
                  <a:lnTo>
                    <a:pt x="401040" y="469544"/>
                  </a:lnTo>
                  <a:lnTo>
                    <a:pt x="439635" y="491794"/>
                  </a:lnTo>
                  <a:lnTo>
                    <a:pt x="483285" y="442150"/>
                  </a:lnTo>
                  <a:lnTo>
                    <a:pt x="495046" y="446366"/>
                  </a:lnTo>
                  <a:lnTo>
                    <a:pt x="507072" y="449961"/>
                  </a:lnTo>
                  <a:lnTo>
                    <a:pt x="519366" y="452920"/>
                  </a:lnTo>
                  <a:lnTo>
                    <a:pt x="531914" y="455206"/>
                  </a:lnTo>
                  <a:lnTo>
                    <a:pt x="544918" y="519976"/>
                  </a:lnTo>
                  <a:lnTo>
                    <a:pt x="589470" y="519976"/>
                  </a:lnTo>
                  <a:lnTo>
                    <a:pt x="602449" y="455193"/>
                  </a:lnTo>
                  <a:lnTo>
                    <a:pt x="614984" y="452920"/>
                  </a:lnTo>
                  <a:lnTo>
                    <a:pt x="627278" y="449961"/>
                  </a:lnTo>
                  <a:lnTo>
                    <a:pt x="639305" y="446366"/>
                  </a:lnTo>
                  <a:lnTo>
                    <a:pt x="651040" y="442150"/>
                  </a:lnTo>
                  <a:lnTo>
                    <a:pt x="694740" y="491794"/>
                  </a:lnTo>
                  <a:lnTo>
                    <a:pt x="733323" y="469544"/>
                  </a:lnTo>
                  <a:lnTo>
                    <a:pt x="724065" y="442150"/>
                  </a:lnTo>
                  <a:lnTo>
                    <a:pt x="712165" y="406933"/>
                  </a:lnTo>
                  <a:lnTo>
                    <a:pt x="712025" y="406933"/>
                  </a:lnTo>
                  <a:lnTo>
                    <a:pt x="721690" y="398729"/>
                  </a:lnTo>
                  <a:lnTo>
                    <a:pt x="730885" y="390017"/>
                  </a:lnTo>
                  <a:lnTo>
                    <a:pt x="739597" y="380822"/>
                  </a:lnTo>
                  <a:lnTo>
                    <a:pt x="741210" y="378917"/>
                  </a:lnTo>
                  <a:lnTo>
                    <a:pt x="747801" y="371157"/>
                  </a:lnTo>
                  <a:lnTo>
                    <a:pt x="747725" y="371284"/>
                  </a:lnTo>
                  <a:lnTo>
                    <a:pt x="810387" y="392468"/>
                  </a:lnTo>
                  <a:lnTo>
                    <a:pt x="822667" y="371157"/>
                  </a:lnTo>
                  <a:lnTo>
                    <a:pt x="832637" y="353860"/>
                  </a:lnTo>
                  <a:lnTo>
                    <a:pt x="783158" y="310337"/>
                  </a:lnTo>
                  <a:lnTo>
                    <a:pt x="783018" y="310210"/>
                  </a:lnTo>
                  <a:lnTo>
                    <a:pt x="782942" y="310337"/>
                  </a:lnTo>
                  <a:lnTo>
                    <a:pt x="787196" y="298475"/>
                  </a:lnTo>
                  <a:lnTo>
                    <a:pt x="790803" y="286435"/>
                  </a:lnTo>
                  <a:lnTo>
                    <a:pt x="793750" y="274154"/>
                  </a:lnTo>
                  <a:lnTo>
                    <a:pt x="796036" y="261620"/>
                  </a:lnTo>
                  <a:lnTo>
                    <a:pt x="860869" y="248602"/>
                  </a:lnTo>
                  <a:close/>
                </a:path>
                <a:path w="1443354" h="1647190">
                  <a:moveTo>
                    <a:pt x="915936" y="1280807"/>
                  </a:moveTo>
                  <a:lnTo>
                    <a:pt x="915885" y="1182535"/>
                  </a:lnTo>
                  <a:lnTo>
                    <a:pt x="772972" y="1153934"/>
                  </a:lnTo>
                  <a:lnTo>
                    <a:pt x="767918" y="1126134"/>
                  </a:lnTo>
                  <a:lnTo>
                    <a:pt x="761352" y="1098892"/>
                  </a:lnTo>
                  <a:lnTo>
                    <a:pt x="753351" y="1072248"/>
                  </a:lnTo>
                  <a:lnTo>
                    <a:pt x="743978" y="1046213"/>
                  </a:lnTo>
                  <a:lnTo>
                    <a:pt x="744258" y="1046695"/>
                  </a:lnTo>
                  <a:lnTo>
                    <a:pt x="744804" y="1046213"/>
                  </a:lnTo>
                  <a:lnTo>
                    <a:pt x="853694" y="950404"/>
                  </a:lnTo>
                  <a:lnTo>
                    <a:pt x="831913" y="912622"/>
                  </a:lnTo>
                  <a:lnTo>
                    <a:pt x="804633" y="865301"/>
                  </a:lnTo>
                  <a:lnTo>
                    <a:pt x="666419" y="911999"/>
                  </a:lnTo>
                  <a:lnTo>
                    <a:pt x="666788" y="912622"/>
                  </a:lnTo>
                  <a:lnTo>
                    <a:pt x="652145" y="895362"/>
                  </a:lnTo>
                  <a:lnTo>
                    <a:pt x="648576" y="891146"/>
                  </a:lnTo>
                  <a:lnTo>
                    <a:pt x="629221" y="870712"/>
                  </a:lnTo>
                  <a:lnTo>
                    <a:pt x="608774" y="851369"/>
                  </a:lnTo>
                  <a:lnTo>
                    <a:pt x="587286" y="833158"/>
                  </a:lnTo>
                  <a:lnTo>
                    <a:pt x="587971" y="833551"/>
                  </a:lnTo>
                  <a:lnTo>
                    <a:pt x="588098" y="833158"/>
                  </a:lnTo>
                  <a:lnTo>
                    <a:pt x="614197" y="755967"/>
                  </a:lnTo>
                  <a:lnTo>
                    <a:pt x="634669" y="695426"/>
                  </a:lnTo>
                  <a:lnTo>
                    <a:pt x="549554" y="646341"/>
                  </a:lnTo>
                  <a:lnTo>
                    <a:pt x="453224" y="755764"/>
                  </a:lnTo>
                  <a:lnTo>
                    <a:pt x="453555" y="755954"/>
                  </a:lnTo>
                  <a:lnTo>
                    <a:pt x="427583" y="746620"/>
                  </a:lnTo>
                  <a:lnTo>
                    <a:pt x="400989" y="738644"/>
                  </a:lnTo>
                  <a:lnTo>
                    <a:pt x="373824" y="732104"/>
                  </a:lnTo>
                  <a:lnTo>
                    <a:pt x="346100" y="727049"/>
                  </a:lnTo>
                  <a:lnTo>
                    <a:pt x="317449" y="584098"/>
                  </a:lnTo>
                  <a:lnTo>
                    <a:pt x="219176" y="584098"/>
                  </a:lnTo>
                  <a:lnTo>
                    <a:pt x="190487" y="727049"/>
                  </a:lnTo>
                  <a:lnTo>
                    <a:pt x="162737" y="732104"/>
                  </a:lnTo>
                  <a:lnTo>
                    <a:pt x="135559" y="738657"/>
                  </a:lnTo>
                  <a:lnTo>
                    <a:pt x="108966" y="746633"/>
                  </a:lnTo>
                  <a:lnTo>
                    <a:pt x="82994" y="755967"/>
                  </a:lnTo>
                  <a:lnTo>
                    <a:pt x="83337" y="755764"/>
                  </a:lnTo>
                  <a:lnTo>
                    <a:pt x="15405" y="678484"/>
                  </a:lnTo>
                  <a:lnTo>
                    <a:pt x="11849" y="696506"/>
                  </a:lnTo>
                  <a:lnTo>
                    <a:pt x="5308" y="743102"/>
                  </a:lnTo>
                  <a:lnTo>
                    <a:pt x="1333" y="790486"/>
                  </a:lnTo>
                  <a:lnTo>
                    <a:pt x="0" y="838555"/>
                  </a:lnTo>
                  <a:lnTo>
                    <a:pt x="1333" y="886637"/>
                  </a:lnTo>
                  <a:lnTo>
                    <a:pt x="5308" y="934021"/>
                  </a:lnTo>
                  <a:lnTo>
                    <a:pt x="11849" y="980617"/>
                  </a:lnTo>
                  <a:lnTo>
                    <a:pt x="17411" y="1008786"/>
                  </a:lnTo>
                  <a:lnTo>
                    <a:pt x="30505" y="993914"/>
                  </a:lnTo>
                  <a:lnTo>
                    <a:pt x="62801" y="965479"/>
                  </a:lnTo>
                  <a:lnTo>
                    <a:pt x="98577" y="941311"/>
                  </a:lnTo>
                  <a:lnTo>
                    <a:pt x="137401" y="921816"/>
                  </a:lnTo>
                  <a:lnTo>
                    <a:pt x="178892" y="907389"/>
                  </a:lnTo>
                  <a:lnTo>
                    <a:pt x="222631" y="898436"/>
                  </a:lnTo>
                  <a:lnTo>
                    <a:pt x="268224" y="895362"/>
                  </a:lnTo>
                  <a:lnTo>
                    <a:pt x="313817" y="898436"/>
                  </a:lnTo>
                  <a:lnTo>
                    <a:pt x="357568" y="907389"/>
                  </a:lnTo>
                  <a:lnTo>
                    <a:pt x="399059" y="921816"/>
                  </a:lnTo>
                  <a:lnTo>
                    <a:pt x="437896" y="941311"/>
                  </a:lnTo>
                  <a:lnTo>
                    <a:pt x="473684" y="965479"/>
                  </a:lnTo>
                  <a:lnTo>
                    <a:pt x="506006" y="993914"/>
                  </a:lnTo>
                  <a:lnTo>
                    <a:pt x="534454" y="1026223"/>
                  </a:lnTo>
                  <a:lnTo>
                    <a:pt x="558647" y="1061986"/>
                  </a:lnTo>
                  <a:lnTo>
                    <a:pt x="578154" y="1100810"/>
                  </a:lnTo>
                  <a:lnTo>
                    <a:pt x="592594" y="1142301"/>
                  </a:lnTo>
                  <a:lnTo>
                    <a:pt x="601560" y="1186040"/>
                  </a:lnTo>
                  <a:lnTo>
                    <a:pt x="604634" y="1231633"/>
                  </a:lnTo>
                  <a:lnTo>
                    <a:pt x="601560" y="1277277"/>
                  </a:lnTo>
                  <a:lnTo>
                    <a:pt x="592594" y="1321066"/>
                  </a:lnTo>
                  <a:lnTo>
                    <a:pt x="578154" y="1362595"/>
                  </a:lnTo>
                  <a:lnTo>
                    <a:pt x="558647" y="1401445"/>
                  </a:lnTo>
                  <a:lnTo>
                    <a:pt x="534454" y="1437246"/>
                  </a:lnTo>
                  <a:lnTo>
                    <a:pt x="506006" y="1469567"/>
                  </a:lnTo>
                  <a:lnTo>
                    <a:pt x="473684" y="1498015"/>
                  </a:lnTo>
                  <a:lnTo>
                    <a:pt x="437896" y="1522196"/>
                  </a:lnTo>
                  <a:lnTo>
                    <a:pt x="399059" y="1541703"/>
                  </a:lnTo>
                  <a:lnTo>
                    <a:pt x="383209" y="1547215"/>
                  </a:lnTo>
                  <a:lnTo>
                    <a:pt x="406717" y="1562417"/>
                  </a:lnTo>
                  <a:lnTo>
                    <a:pt x="445897" y="1584896"/>
                  </a:lnTo>
                  <a:lnTo>
                    <a:pt x="486333" y="1605305"/>
                  </a:lnTo>
                  <a:lnTo>
                    <a:pt x="527989" y="1623593"/>
                  </a:lnTo>
                  <a:lnTo>
                    <a:pt x="570776" y="1639671"/>
                  </a:lnTo>
                  <a:lnTo>
                    <a:pt x="593763" y="1646897"/>
                  </a:lnTo>
                  <a:lnTo>
                    <a:pt x="588022" y="1629930"/>
                  </a:lnTo>
                  <a:lnTo>
                    <a:pt x="587971" y="1629778"/>
                  </a:lnTo>
                  <a:lnTo>
                    <a:pt x="587717" y="1629930"/>
                  </a:lnTo>
                  <a:lnTo>
                    <a:pt x="609028" y="1611833"/>
                  </a:lnTo>
                  <a:lnTo>
                    <a:pt x="629297" y="1592630"/>
                  </a:lnTo>
                  <a:lnTo>
                    <a:pt x="648500" y="1572348"/>
                  </a:lnTo>
                  <a:lnTo>
                    <a:pt x="666584" y="1551051"/>
                  </a:lnTo>
                  <a:lnTo>
                    <a:pt x="666419" y="1551330"/>
                  </a:lnTo>
                  <a:lnTo>
                    <a:pt x="804633" y="1598041"/>
                  </a:lnTo>
                  <a:lnTo>
                    <a:pt x="831710" y="1551051"/>
                  </a:lnTo>
                  <a:lnTo>
                    <a:pt x="853694" y="1512912"/>
                  </a:lnTo>
                  <a:lnTo>
                    <a:pt x="744588" y="1416926"/>
                  </a:lnTo>
                  <a:lnTo>
                    <a:pt x="744258" y="1416634"/>
                  </a:lnTo>
                  <a:lnTo>
                    <a:pt x="744093" y="1416926"/>
                  </a:lnTo>
                  <a:lnTo>
                    <a:pt x="753427" y="1390954"/>
                  </a:lnTo>
                  <a:lnTo>
                    <a:pt x="761403" y="1364373"/>
                  </a:lnTo>
                  <a:lnTo>
                    <a:pt x="767943" y="1337208"/>
                  </a:lnTo>
                  <a:lnTo>
                    <a:pt x="772985" y="1309484"/>
                  </a:lnTo>
                  <a:lnTo>
                    <a:pt x="915936" y="1280807"/>
                  </a:lnTo>
                  <a:close/>
                </a:path>
                <a:path w="1443354" h="1647190">
                  <a:moveTo>
                    <a:pt x="1442808" y="546747"/>
                  </a:moveTo>
                  <a:lnTo>
                    <a:pt x="1442796" y="524751"/>
                  </a:lnTo>
                  <a:lnTo>
                    <a:pt x="1410804" y="518350"/>
                  </a:lnTo>
                  <a:lnTo>
                    <a:pt x="1409522" y="509968"/>
                  </a:lnTo>
                  <a:lnTo>
                    <a:pt x="1407312" y="501904"/>
                  </a:lnTo>
                  <a:lnTo>
                    <a:pt x="1404315" y="494233"/>
                  </a:lnTo>
                  <a:lnTo>
                    <a:pt x="1404518" y="494233"/>
                  </a:lnTo>
                  <a:lnTo>
                    <a:pt x="1428864" y="472782"/>
                  </a:lnTo>
                  <a:lnTo>
                    <a:pt x="1424000" y="464324"/>
                  </a:lnTo>
                  <a:lnTo>
                    <a:pt x="1417891" y="453732"/>
                  </a:lnTo>
                  <a:lnTo>
                    <a:pt x="1386954" y="464197"/>
                  </a:lnTo>
                  <a:lnTo>
                    <a:pt x="1387030" y="464324"/>
                  </a:lnTo>
                  <a:lnTo>
                    <a:pt x="1383931" y="460463"/>
                  </a:lnTo>
                  <a:lnTo>
                    <a:pt x="1381721" y="457733"/>
                  </a:lnTo>
                  <a:lnTo>
                    <a:pt x="1375765" y="451764"/>
                  </a:lnTo>
                  <a:lnTo>
                    <a:pt x="1373124" y="449656"/>
                  </a:lnTo>
                  <a:lnTo>
                    <a:pt x="1373124" y="535736"/>
                  </a:lnTo>
                  <a:lnTo>
                    <a:pt x="1367205" y="565061"/>
                  </a:lnTo>
                  <a:lnTo>
                    <a:pt x="1351051" y="589000"/>
                  </a:lnTo>
                  <a:lnTo>
                    <a:pt x="1327111" y="605155"/>
                  </a:lnTo>
                  <a:lnTo>
                    <a:pt x="1297813" y="611073"/>
                  </a:lnTo>
                  <a:lnTo>
                    <a:pt x="1279042" y="607275"/>
                  </a:lnTo>
                  <a:lnTo>
                    <a:pt x="1268526" y="605155"/>
                  </a:lnTo>
                  <a:lnTo>
                    <a:pt x="1244600" y="589000"/>
                  </a:lnTo>
                  <a:lnTo>
                    <a:pt x="1228458" y="565061"/>
                  </a:lnTo>
                  <a:lnTo>
                    <a:pt x="1222527" y="535736"/>
                  </a:lnTo>
                  <a:lnTo>
                    <a:pt x="1228458" y="506450"/>
                  </a:lnTo>
                  <a:lnTo>
                    <a:pt x="1244600" y="482523"/>
                  </a:lnTo>
                  <a:lnTo>
                    <a:pt x="1268526" y="466382"/>
                  </a:lnTo>
                  <a:lnTo>
                    <a:pt x="1278851" y="464299"/>
                  </a:lnTo>
                  <a:lnTo>
                    <a:pt x="1297813" y="460463"/>
                  </a:lnTo>
                  <a:lnTo>
                    <a:pt x="1327111" y="466382"/>
                  </a:lnTo>
                  <a:lnTo>
                    <a:pt x="1351051" y="482523"/>
                  </a:lnTo>
                  <a:lnTo>
                    <a:pt x="1367205" y="506450"/>
                  </a:lnTo>
                  <a:lnTo>
                    <a:pt x="1373124" y="535736"/>
                  </a:lnTo>
                  <a:lnTo>
                    <a:pt x="1373124" y="449656"/>
                  </a:lnTo>
                  <a:lnTo>
                    <a:pt x="1369237" y="446544"/>
                  </a:lnTo>
                  <a:lnTo>
                    <a:pt x="1369390" y="446633"/>
                  </a:lnTo>
                  <a:lnTo>
                    <a:pt x="1369441" y="446506"/>
                  </a:lnTo>
                  <a:lnTo>
                    <a:pt x="1375270" y="429260"/>
                  </a:lnTo>
                  <a:lnTo>
                    <a:pt x="1379842" y="415709"/>
                  </a:lnTo>
                  <a:lnTo>
                    <a:pt x="1360792" y="404723"/>
                  </a:lnTo>
                  <a:lnTo>
                    <a:pt x="1339227" y="429221"/>
                  </a:lnTo>
                  <a:lnTo>
                    <a:pt x="1331645" y="426275"/>
                  </a:lnTo>
                  <a:lnTo>
                    <a:pt x="1323594" y="424065"/>
                  </a:lnTo>
                  <a:lnTo>
                    <a:pt x="1315237" y="422783"/>
                  </a:lnTo>
                  <a:lnTo>
                    <a:pt x="1308823" y="390791"/>
                  </a:lnTo>
                  <a:lnTo>
                    <a:pt x="1286840" y="390791"/>
                  </a:lnTo>
                  <a:lnTo>
                    <a:pt x="1280414" y="422783"/>
                  </a:lnTo>
                  <a:lnTo>
                    <a:pt x="1272057" y="424065"/>
                  </a:lnTo>
                  <a:lnTo>
                    <a:pt x="1264005" y="426275"/>
                  </a:lnTo>
                  <a:lnTo>
                    <a:pt x="1256347" y="429260"/>
                  </a:lnTo>
                  <a:lnTo>
                    <a:pt x="1234871" y="404698"/>
                  </a:lnTo>
                  <a:lnTo>
                    <a:pt x="1215821" y="415709"/>
                  </a:lnTo>
                  <a:lnTo>
                    <a:pt x="1226248" y="446633"/>
                  </a:lnTo>
                  <a:lnTo>
                    <a:pt x="1226477" y="446506"/>
                  </a:lnTo>
                  <a:lnTo>
                    <a:pt x="1219847" y="451802"/>
                  </a:lnTo>
                  <a:lnTo>
                    <a:pt x="1213904" y="457771"/>
                  </a:lnTo>
                  <a:lnTo>
                    <a:pt x="1208646" y="464299"/>
                  </a:lnTo>
                  <a:lnTo>
                    <a:pt x="1177785" y="453732"/>
                  </a:lnTo>
                  <a:lnTo>
                    <a:pt x="1166799" y="472782"/>
                  </a:lnTo>
                  <a:lnTo>
                    <a:pt x="1191285" y="494360"/>
                  </a:lnTo>
                  <a:lnTo>
                    <a:pt x="1188326" y="501992"/>
                  </a:lnTo>
                  <a:lnTo>
                    <a:pt x="1186116" y="510019"/>
                  </a:lnTo>
                  <a:lnTo>
                    <a:pt x="1184846" y="518350"/>
                  </a:lnTo>
                  <a:lnTo>
                    <a:pt x="1152842" y="524751"/>
                  </a:lnTo>
                  <a:lnTo>
                    <a:pt x="1152867" y="546747"/>
                  </a:lnTo>
                  <a:lnTo>
                    <a:pt x="1184846" y="553173"/>
                  </a:lnTo>
                  <a:lnTo>
                    <a:pt x="1186129" y="561530"/>
                  </a:lnTo>
                  <a:lnTo>
                    <a:pt x="1188339" y="569556"/>
                  </a:lnTo>
                  <a:lnTo>
                    <a:pt x="1191285" y="577164"/>
                  </a:lnTo>
                  <a:lnTo>
                    <a:pt x="1166799" y="598703"/>
                  </a:lnTo>
                  <a:lnTo>
                    <a:pt x="1177785" y="617766"/>
                  </a:lnTo>
                  <a:lnTo>
                    <a:pt x="1208709" y="607314"/>
                  </a:lnTo>
                  <a:lnTo>
                    <a:pt x="1213916" y="613765"/>
                  </a:lnTo>
                  <a:lnTo>
                    <a:pt x="1219809" y="619671"/>
                  </a:lnTo>
                  <a:lnTo>
                    <a:pt x="1226273" y="624865"/>
                  </a:lnTo>
                  <a:lnTo>
                    <a:pt x="1215821" y="655802"/>
                  </a:lnTo>
                  <a:lnTo>
                    <a:pt x="1234871" y="666800"/>
                  </a:lnTo>
                  <a:lnTo>
                    <a:pt x="1256423" y="642289"/>
                  </a:lnTo>
                  <a:lnTo>
                    <a:pt x="1264069" y="645261"/>
                  </a:lnTo>
                  <a:lnTo>
                    <a:pt x="1272095" y="647458"/>
                  </a:lnTo>
                  <a:lnTo>
                    <a:pt x="1280426" y="648728"/>
                  </a:lnTo>
                  <a:lnTo>
                    <a:pt x="1286852" y="680707"/>
                  </a:lnTo>
                  <a:lnTo>
                    <a:pt x="1308823" y="680707"/>
                  </a:lnTo>
                  <a:lnTo>
                    <a:pt x="1315237" y="648728"/>
                  </a:lnTo>
                  <a:lnTo>
                    <a:pt x="1323568" y="647458"/>
                  </a:lnTo>
                  <a:lnTo>
                    <a:pt x="1331595" y="645248"/>
                  </a:lnTo>
                  <a:lnTo>
                    <a:pt x="1339240" y="642289"/>
                  </a:lnTo>
                  <a:lnTo>
                    <a:pt x="1360805" y="666800"/>
                  </a:lnTo>
                  <a:lnTo>
                    <a:pt x="1379842" y="655802"/>
                  </a:lnTo>
                  <a:lnTo>
                    <a:pt x="1375283" y="642289"/>
                  </a:lnTo>
                  <a:lnTo>
                    <a:pt x="1369402" y="624903"/>
                  </a:lnTo>
                  <a:lnTo>
                    <a:pt x="1375854" y="619671"/>
                  </a:lnTo>
                  <a:lnTo>
                    <a:pt x="1381760" y="613752"/>
                  </a:lnTo>
                  <a:lnTo>
                    <a:pt x="1383919" y="611073"/>
                  </a:lnTo>
                  <a:lnTo>
                    <a:pt x="1386979" y="607250"/>
                  </a:lnTo>
                  <a:lnTo>
                    <a:pt x="1417891" y="617766"/>
                  </a:lnTo>
                  <a:lnTo>
                    <a:pt x="1423949" y="607250"/>
                  </a:lnTo>
                  <a:lnTo>
                    <a:pt x="1428864" y="598703"/>
                  </a:lnTo>
                  <a:lnTo>
                    <a:pt x="1404442" y="577215"/>
                  </a:lnTo>
                  <a:lnTo>
                    <a:pt x="1407337" y="569531"/>
                  </a:lnTo>
                  <a:lnTo>
                    <a:pt x="1409547" y="561505"/>
                  </a:lnTo>
                  <a:lnTo>
                    <a:pt x="1410804" y="553173"/>
                  </a:lnTo>
                  <a:lnTo>
                    <a:pt x="1442808" y="546747"/>
                  </a:lnTo>
                  <a:close/>
                </a:path>
              </a:pathLst>
            </a:custGeom>
            <a:solidFill>
              <a:srgbClr val="FFFFFF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7921270" y="5222770"/>
            <a:ext cx="1810310" cy="296971"/>
          </a:xfrm>
          <a:prstGeom prst="rect">
            <a:avLst/>
          </a:prstGeom>
          <a:solidFill>
            <a:srgbClr val="C59CE1"/>
          </a:solidFill>
        </p:spPr>
        <p:txBody>
          <a:bodyPr vert="horz" wrap="square" lIns="0" tIns="77881" rIns="0" bIns="0" rtlCol="0">
            <a:spAutoFit/>
          </a:bodyPr>
          <a:lstStyle/>
          <a:p>
            <a:pPr marL="386063" marR="114866" indent="-264473">
              <a:lnSpc>
                <a:spcPct val="104200"/>
              </a:lnSpc>
              <a:spcBef>
                <a:spcPts val="613"/>
              </a:spcBef>
            </a:pP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Improved </a:t>
            </a:r>
            <a:r>
              <a:rPr sz="706" b="1" spc="13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706" b="1" spc="-13" dirty="0">
                <a:solidFill>
                  <a:srgbClr val="FFFFFF"/>
                </a:solidFill>
                <a:latin typeface="Arial"/>
                <a:cs typeface="Arial"/>
              </a:rPr>
              <a:t>Accurate 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Documentation </a:t>
            </a:r>
            <a:r>
              <a:rPr sz="706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Hosting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18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706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921270" y="5726429"/>
            <a:ext cx="1810310" cy="302063"/>
          </a:xfrm>
          <a:prstGeom prst="rect">
            <a:avLst/>
          </a:prstGeom>
          <a:solidFill>
            <a:srgbClr val="C59CE1"/>
          </a:solidFill>
        </p:spPr>
        <p:txBody>
          <a:bodyPr vert="horz" wrap="square" lIns="0" tIns="82924" rIns="0" bIns="0" rtlCol="0">
            <a:spAutoFit/>
          </a:bodyPr>
          <a:lstStyle/>
          <a:p>
            <a:pPr marL="442656" marR="230293" indent="-205639">
              <a:lnSpc>
                <a:spcPct val="104200"/>
              </a:lnSpc>
              <a:spcBef>
                <a:spcPts val="653"/>
              </a:spcBef>
            </a:pP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Stable </a:t>
            </a:r>
            <a:r>
              <a:rPr sz="706" b="1" spc="13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18" dirty="0">
                <a:solidFill>
                  <a:srgbClr val="FFFFFF"/>
                </a:solidFill>
                <a:latin typeface="Arial"/>
                <a:cs typeface="Arial"/>
              </a:rPr>
              <a:t>Consistent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706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9" dirty="0">
                <a:solidFill>
                  <a:srgbClr val="FFFFFF"/>
                </a:solidFill>
                <a:latin typeface="Arial"/>
                <a:cs typeface="Arial"/>
              </a:rPr>
              <a:t>Hosting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18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706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921080" y="4201377"/>
            <a:ext cx="1810310" cy="303760"/>
          </a:xfrm>
          <a:prstGeom prst="rect">
            <a:avLst/>
          </a:prstGeom>
          <a:solidFill>
            <a:srgbClr val="C59CE1"/>
          </a:solidFill>
        </p:spPr>
        <p:txBody>
          <a:bodyPr vert="horz" wrap="square" lIns="0" tIns="84604" rIns="0" bIns="0" rtlCol="0">
            <a:spAutoFit/>
          </a:bodyPr>
          <a:lstStyle/>
          <a:p>
            <a:pPr marL="473474" marR="414079" indent="-51549">
              <a:lnSpc>
                <a:spcPct val="104200"/>
              </a:lnSpc>
              <a:spcBef>
                <a:spcPts val="666"/>
              </a:spcBef>
            </a:pPr>
            <a:r>
              <a:rPr sz="706" b="1" spc="4" dirty="0">
                <a:solidFill>
                  <a:srgbClr val="FFFFFF"/>
                </a:solidFill>
                <a:latin typeface="Trebuchet MS"/>
                <a:cs typeface="Trebuchet MS"/>
              </a:rPr>
              <a:t>Reduced</a:t>
            </a:r>
            <a:r>
              <a:rPr sz="706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-13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706" b="1" spc="-1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9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706" b="1" spc="-1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-22" dirty="0">
                <a:solidFill>
                  <a:srgbClr val="FFFFFF"/>
                </a:solidFill>
                <a:latin typeface="Trebuchet MS"/>
                <a:cs typeface="Trebuchet MS"/>
              </a:rPr>
              <a:t>Fulﬁll </a:t>
            </a:r>
            <a:r>
              <a:rPr sz="706" b="1" spc="-20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-13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sz="706" b="1" dirty="0">
                <a:solidFill>
                  <a:srgbClr val="FFFFFF"/>
                </a:solidFill>
                <a:latin typeface="Arial"/>
                <a:cs typeface="Arial"/>
              </a:rPr>
              <a:t> Needs</a:t>
            </a:r>
            <a:endParaRPr sz="706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921080" y="4710628"/>
            <a:ext cx="1810310" cy="304892"/>
          </a:xfrm>
          <a:prstGeom prst="rect">
            <a:avLst/>
          </a:prstGeom>
          <a:solidFill>
            <a:srgbClr val="C59CE1"/>
          </a:solidFill>
        </p:spPr>
        <p:txBody>
          <a:bodyPr vert="horz" wrap="square" lIns="0" tIns="85725" rIns="0" bIns="0" rtlCol="0">
            <a:spAutoFit/>
          </a:bodyPr>
          <a:lstStyle/>
          <a:p>
            <a:pPr marL="175942" marR="121590" indent="-47067">
              <a:lnSpc>
                <a:spcPct val="104200"/>
              </a:lnSpc>
              <a:spcBef>
                <a:spcPts val="675"/>
              </a:spcBef>
            </a:pPr>
            <a:r>
              <a:rPr sz="706" b="1" spc="4" dirty="0">
                <a:solidFill>
                  <a:srgbClr val="FFFFFF"/>
                </a:solidFill>
                <a:latin typeface="Trebuchet MS"/>
                <a:cs typeface="Trebuchet MS"/>
              </a:rPr>
              <a:t>Reduced</a:t>
            </a:r>
            <a:r>
              <a:rPr sz="706" b="1" spc="-1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4" dirty="0">
                <a:solidFill>
                  <a:srgbClr val="FFFFFF"/>
                </a:solidFill>
                <a:latin typeface="Trebuchet MS"/>
                <a:cs typeface="Trebuchet MS"/>
              </a:rPr>
              <a:t>Capital</a:t>
            </a:r>
            <a:r>
              <a:rPr sz="706" b="1" spc="-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4" dirty="0">
                <a:solidFill>
                  <a:srgbClr val="FFFFFF"/>
                </a:solidFill>
                <a:latin typeface="Trebuchet MS"/>
                <a:cs typeface="Trebuchet MS"/>
              </a:rPr>
              <a:t>Expenses</a:t>
            </a:r>
            <a:r>
              <a:rPr sz="706" b="1" spc="-1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18" dirty="0">
                <a:solidFill>
                  <a:srgbClr val="FFFFFF"/>
                </a:solidFill>
                <a:latin typeface="Trebuchet MS"/>
                <a:cs typeface="Trebuchet MS"/>
              </a:rPr>
              <a:t>Costs</a:t>
            </a:r>
            <a:r>
              <a:rPr sz="706" b="1" spc="-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4" dirty="0">
                <a:solidFill>
                  <a:srgbClr val="FFFFFF"/>
                </a:solidFill>
                <a:latin typeface="Trebuchet MS"/>
                <a:cs typeface="Trebuchet MS"/>
              </a:rPr>
              <a:t>due </a:t>
            </a:r>
            <a:r>
              <a:rPr sz="706" b="1" spc="-19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6" b="1" spc="18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706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On-Demand</a:t>
            </a:r>
            <a:r>
              <a:rPr sz="706" b="1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-22" dirty="0">
                <a:solidFill>
                  <a:srgbClr val="FFFFFF"/>
                </a:solidFill>
                <a:latin typeface="Arial"/>
                <a:cs typeface="Arial"/>
              </a:rPr>
              <a:t>Provisioning</a:t>
            </a:r>
            <a:r>
              <a:rPr sz="706" b="1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6" b="1" spc="13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706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182152" y="2091916"/>
            <a:ext cx="1848971" cy="69695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606271">
              <a:spcBef>
                <a:spcPts val="88"/>
              </a:spcBef>
            </a:pP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Improve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overall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release </a:t>
            </a:r>
            <a:r>
              <a:rPr sz="882" b="1" spc="-22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deployment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quality.</a:t>
            </a:r>
            <a:endParaRPr sz="882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27">
              <a:latin typeface="Arial"/>
              <a:cs typeface="Arial"/>
            </a:endParaRPr>
          </a:p>
          <a:p>
            <a:pPr marL="11206" marR="4483"/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Accelerate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the</a:t>
            </a:r>
            <a:r>
              <a:rPr sz="882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delivery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of 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application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features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22" dirty="0">
                <a:solidFill>
                  <a:srgbClr val="102A4B"/>
                </a:solidFill>
                <a:latin typeface="Arial"/>
                <a:cs typeface="Arial"/>
              </a:rPr>
              <a:t>to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production.</a:t>
            </a:r>
            <a:endParaRPr sz="882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67328" y="2091916"/>
            <a:ext cx="1701053" cy="69695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b="1" spc="9" dirty="0">
                <a:solidFill>
                  <a:srgbClr val="102A4B"/>
                </a:solidFill>
                <a:latin typeface="Trebuchet MS"/>
                <a:cs typeface="Trebuchet MS"/>
              </a:rPr>
              <a:t>Deﬁne</a:t>
            </a:r>
            <a:r>
              <a:rPr sz="882" b="1" spc="-18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9" dirty="0">
                <a:solidFill>
                  <a:srgbClr val="102A4B"/>
                </a:solidFill>
                <a:latin typeface="Trebuchet MS"/>
                <a:cs typeface="Trebuchet MS"/>
              </a:rPr>
              <a:t>and</a:t>
            </a:r>
            <a:r>
              <a:rPr sz="882" b="1" spc="-13" dirty="0">
                <a:solidFill>
                  <a:srgbClr val="102A4B"/>
                </a:solidFill>
                <a:latin typeface="Trebuchet MS"/>
                <a:cs typeface="Trebuchet MS"/>
              </a:rPr>
              <a:t> execute</a:t>
            </a:r>
            <a:r>
              <a:rPr sz="882" b="1" spc="-18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dirty="0">
                <a:solidFill>
                  <a:srgbClr val="102A4B"/>
                </a:solidFill>
                <a:latin typeface="Trebuchet MS"/>
                <a:cs typeface="Trebuchet MS"/>
              </a:rPr>
              <a:t>a</a:t>
            </a:r>
            <a:r>
              <a:rPr sz="882" b="1" spc="-13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-4" dirty="0">
                <a:solidFill>
                  <a:srgbClr val="102A4B"/>
                </a:solidFill>
                <a:latin typeface="Trebuchet MS"/>
                <a:cs typeface="Trebuchet MS"/>
              </a:rPr>
              <a:t>consistent </a:t>
            </a:r>
            <a:r>
              <a:rPr sz="882" b="1" spc="-256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and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repeatable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31" dirty="0">
                <a:solidFill>
                  <a:srgbClr val="102A4B"/>
                </a:solidFill>
                <a:latin typeface="Arial"/>
                <a:cs typeface="Arial"/>
              </a:rPr>
              <a:t>process.</a:t>
            </a:r>
            <a:endParaRPr sz="882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27">
              <a:latin typeface="Arial"/>
              <a:cs typeface="Arial"/>
            </a:endParaRPr>
          </a:p>
          <a:p>
            <a:pPr marL="12887" marR="91333"/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Amplify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feedback</a:t>
            </a:r>
            <a:r>
              <a:rPr sz="882" b="1" spc="23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and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 improve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team</a:t>
            </a: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 communication.</a:t>
            </a:r>
            <a:endParaRPr sz="882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827997" y="203363"/>
            <a:ext cx="1368238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4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sz="618" b="1"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215280" y="241089"/>
            <a:ext cx="50426" cy="50426"/>
            <a:chOff x="631050" y="273234"/>
            <a:chExt cx="57150" cy="57150"/>
          </a:xfrm>
        </p:grpSpPr>
        <p:sp>
          <p:nvSpPr>
            <p:cNvPr id="85" name="object 85"/>
            <p:cNvSpPr/>
            <p:nvPr/>
          </p:nvSpPr>
          <p:spPr>
            <a:xfrm>
              <a:off x="634225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23" y="0"/>
                  </a:moveTo>
                  <a:lnTo>
                    <a:pt x="15462" y="1990"/>
                  </a:lnTo>
                  <a:lnTo>
                    <a:pt x="7413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3" y="43229"/>
                  </a:lnTo>
                  <a:lnTo>
                    <a:pt x="15462" y="48657"/>
                  </a:lnTo>
                  <a:lnTo>
                    <a:pt x="25323" y="50647"/>
                  </a:lnTo>
                  <a:lnTo>
                    <a:pt x="35172" y="48657"/>
                  </a:lnTo>
                  <a:lnTo>
                    <a:pt x="43218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8" y="7418"/>
                  </a:lnTo>
                  <a:lnTo>
                    <a:pt x="35172" y="1990"/>
                  </a:lnTo>
                  <a:lnTo>
                    <a:pt x="253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6" name="object 86"/>
            <p:cNvSpPr/>
            <p:nvPr/>
          </p:nvSpPr>
          <p:spPr>
            <a:xfrm>
              <a:off x="634225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8" y="43229"/>
                  </a:lnTo>
                  <a:lnTo>
                    <a:pt x="35172" y="48657"/>
                  </a:lnTo>
                  <a:lnTo>
                    <a:pt x="25323" y="50647"/>
                  </a:lnTo>
                  <a:lnTo>
                    <a:pt x="15462" y="48657"/>
                  </a:lnTo>
                  <a:lnTo>
                    <a:pt x="7413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3" y="7418"/>
                  </a:lnTo>
                  <a:lnTo>
                    <a:pt x="15462" y="1990"/>
                  </a:lnTo>
                  <a:lnTo>
                    <a:pt x="25323" y="0"/>
                  </a:lnTo>
                  <a:lnTo>
                    <a:pt x="35172" y="1990"/>
                  </a:lnTo>
                  <a:lnTo>
                    <a:pt x="43218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2370302" y="241089"/>
            <a:ext cx="50426" cy="50426"/>
            <a:chOff x="806742" y="273234"/>
            <a:chExt cx="57150" cy="57150"/>
          </a:xfrm>
        </p:grpSpPr>
        <p:sp>
          <p:nvSpPr>
            <p:cNvPr id="88" name="object 88"/>
            <p:cNvSpPr/>
            <p:nvPr/>
          </p:nvSpPr>
          <p:spPr>
            <a:xfrm>
              <a:off x="809917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9" name="object 89"/>
            <p:cNvSpPr/>
            <p:nvPr/>
          </p:nvSpPr>
          <p:spPr>
            <a:xfrm>
              <a:off x="809917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2071551" y="241089"/>
            <a:ext cx="50426" cy="50426"/>
            <a:chOff x="468157" y="273234"/>
            <a:chExt cx="57150" cy="57150"/>
          </a:xfrm>
        </p:grpSpPr>
        <p:sp>
          <p:nvSpPr>
            <p:cNvPr id="91" name="object 91"/>
            <p:cNvSpPr/>
            <p:nvPr/>
          </p:nvSpPr>
          <p:spPr>
            <a:xfrm>
              <a:off x="471332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2" name="object 92"/>
            <p:cNvSpPr/>
            <p:nvPr/>
          </p:nvSpPr>
          <p:spPr>
            <a:xfrm>
              <a:off x="471332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93" name="object 9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9489" y="204098"/>
            <a:ext cx="124284" cy="124284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5650617" y="3794201"/>
            <a:ext cx="93009" cy="60512"/>
          </a:xfrm>
          <a:custGeom>
            <a:avLst/>
            <a:gdLst/>
            <a:ahLst/>
            <a:cxnLst/>
            <a:rect l="l" t="t" r="r" b="b"/>
            <a:pathLst>
              <a:path w="105410" h="68579">
                <a:moveTo>
                  <a:pt x="105308" y="0"/>
                </a:moveTo>
                <a:lnTo>
                  <a:pt x="0" y="0"/>
                </a:lnTo>
                <a:lnTo>
                  <a:pt x="52654" y="68452"/>
                </a:lnTo>
                <a:lnTo>
                  <a:pt x="105308" y="0"/>
                </a:lnTo>
                <a:close/>
              </a:path>
            </a:pathLst>
          </a:custGeom>
          <a:solidFill>
            <a:srgbClr val="54ACD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95"/>
          <p:cNvSpPr txBox="1"/>
          <p:nvPr/>
        </p:nvSpPr>
        <p:spPr>
          <a:xfrm>
            <a:off x="10096489" y="6422538"/>
            <a:ext cx="191060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882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12</a:t>
            </a:r>
            <a:endParaRPr sz="882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470" y="0"/>
            <a:ext cx="3092824" cy="6858000"/>
          </a:xfrm>
          <a:custGeom>
            <a:avLst/>
            <a:gdLst/>
            <a:ahLst/>
            <a:cxnLst/>
            <a:rect l="l" t="t" r="r" b="b"/>
            <a:pathLst>
              <a:path w="3505200" h="7772400">
                <a:moveTo>
                  <a:pt x="3505187" y="0"/>
                </a:moveTo>
                <a:lnTo>
                  <a:pt x="0" y="0"/>
                </a:lnTo>
                <a:lnTo>
                  <a:pt x="0" y="7772400"/>
                </a:lnTo>
                <a:lnTo>
                  <a:pt x="3505187" y="7772400"/>
                </a:lnTo>
                <a:lnTo>
                  <a:pt x="3505187" y="0"/>
                </a:lnTo>
                <a:close/>
              </a:path>
            </a:pathLst>
          </a:custGeom>
          <a:solidFill>
            <a:srgbClr val="102A4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9944390" y="2566069"/>
            <a:ext cx="589429" cy="931769"/>
          </a:xfrm>
          <a:custGeom>
            <a:avLst/>
            <a:gdLst/>
            <a:ahLst/>
            <a:cxnLst/>
            <a:rect l="l" t="t" r="r" b="b"/>
            <a:pathLst>
              <a:path w="668020" h="1056004">
                <a:moveTo>
                  <a:pt x="667691" y="915921"/>
                </a:moveTo>
                <a:lnTo>
                  <a:pt x="377189" y="915921"/>
                </a:lnTo>
                <a:lnTo>
                  <a:pt x="398317" y="923503"/>
                </a:lnTo>
                <a:lnTo>
                  <a:pt x="419942" y="929980"/>
                </a:lnTo>
                <a:lnTo>
                  <a:pt x="442042" y="935295"/>
                </a:lnTo>
                <a:lnTo>
                  <a:pt x="464591" y="939391"/>
                </a:lnTo>
                <a:lnTo>
                  <a:pt x="487972" y="1055850"/>
                </a:lnTo>
                <a:lnTo>
                  <a:pt x="568058" y="1055850"/>
                </a:lnTo>
                <a:lnTo>
                  <a:pt x="591413" y="939391"/>
                </a:lnTo>
                <a:lnTo>
                  <a:pt x="613958" y="935288"/>
                </a:lnTo>
                <a:lnTo>
                  <a:pt x="636047" y="929970"/>
                </a:lnTo>
                <a:lnTo>
                  <a:pt x="657661" y="923496"/>
                </a:lnTo>
                <a:lnTo>
                  <a:pt x="667691" y="919898"/>
                </a:lnTo>
                <a:lnTo>
                  <a:pt x="667691" y="915921"/>
                </a:lnTo>
                <a:close/>
              </a:path>
              <a:path w="668020" h="1056004">
                <a:moveTo>
                  <a:pt x="444380" y="788400"/>
                </a:moveTo>
                <a:lnTo>
                  <a:pt x="203365" y="788400"/>
                </a:lnTo>
                <a:lnTo>
                  <a:pt x="218082" y="805737"/>
                </a:lnTo>
                <a:lnTo>
                  <a:pt x="233708" y="822235"/>
                </a:lnTo>
                <a:lnTo>
                  <a:pt x="250206" y="837858"/>
                </a:lnTo>
                <a:lnTo>
                  <a:pt x="267538" y="852574"/>
                </a:lnTo>
                <a:lnTo>
                  <a:pt x="267372" y="852574"/>
                </a:lnTo>
                <a:lnTo>
                  <a:pt x="229323" y="965172"/>
                </a:lnTo>
                <a:lnTo>
                  <a:pt x="298703" y="1005189"/>
                </a:lnTo>
                <a:lnTo>
                  <a:pt x="377189" y="915921"/>
                </a:lnTo>
                <a:lnTo>
                  <a:pt x="667691" y="915921"/>
                </a:lnTo>
                <a:lnTo>
                  <a:pt x="667691" y="852574"/>
                </a:lnTo>
                <a:lnTo>
                  <a:pt x="267538" y="852574"/>
                </a:lnTo>
                <a:lnTo>
                  <a:pt x="267398" y="852497"/>
                </a:lnTo>
                <a:lnTo>
                  <a:pt x="667691" y="852497"/>
                </a:lnTo>
                <a:lnTo>
                  <a:pt x="667691" y="802256"/>
                </a:lnTo>
                <a:lnTo>
                  <a:pt x="527926" y="802256"/>
                </a:lnTo>
                <a:lnTo>
                  <a:pt x="478687" y="797834"/>
                </a:lnTo>
                <a:lnTo>
                  <a:pt x="444380" y="788400"/>
                </a:lnTo>
                <a:close/>
              </a:path>
              <a:path w="668020" h="1056004">
                <a:moveTo>
                  <a:pt x="90792" y="229245"/>
                </a:moveTo>
                <a:lnTo>
                  <a:pt x="50774" y="298638"/>
                </a:lnTo>
                <a:lnTo>
                  <a:pt x="140004" y="377187"/>
                </a:lnTo>
                <a:lnTo>
                  <a:pt x="132429" y="398312"/>
                </a:lnTo>
                <a:lnTo>
                  <a:pt x="125953" y="419934"/>
                </a:lnTo>
                <a:lnTo>
                  <a:pt x="120632" y="442029"/>
                </a:lnTo>
                <a:lnTo>
                  <a:pt x="116522" y="464576"/>
                </a:lnTo>
                <a:lnTo>
                  <a:pt x="0" y="487868"/>
                </a:lnTo>
                <a:lnTo>
                  <a:pt x="76" y="567992"/>
                </a:lnTo>
                <a:lnTo>
                  <a:pt x="116522" y="591360"/>
                </a:lnTo>
                <a:lnTo>
                  <a:pt x="120632" y="613907"/>
                </a:lnTo>
                <a:lnTo>
                  <a:pt x="125953" y="636002"/>
                </a:lnTo>
                <a:lnTo>
                  <a:pt x="132429" y="657624"/>
                </a:lnTo>
                <a:lnTo>
                  <a:pt x="140004" y="678749"/>
                </a:lnTo>
                <a:lnTo>
                  <a:pt x="50774" y="757209"/>
                </a:lnTo>
                <a:lnTo>
                  <a:pt x="90792" y="826615"/>
                </a:lnTo>
                <a:lnTo>
                  <a:pt x="203441" y="788527"/>
                </a:lnTo>
                <a:lnTo>
                  <a:pt x="444380" y="788400"/>
                </a:lnTo>
                <a:lnTo>
                  <a:pt x="389623" y="764787"/>
                </a:lnTo>
                <a:lnTo>
                  <a:pt x="351355" y="737715"/>
                </a:lnTo>
                <a:lnTo>
                  <a:pt x="318300" y="704645"/>
                </a:lnTo>
                <a:lnTo>
                  <a:pt x="291235" y="666353"/>
                </a:lnTo>
                <a:lnTo>
                  <a:pt x="270941" y="623616"/>
                </a:lnTo>
                <a:lnTo>
                  <a:pt x="258193" y="577210"/>
                </a:lnTo>
                <a:lnTo>
                  <a:pt x="253771" y="527911"/>
                </a:lnTo>
                <a:lnTo>
                  <a:pt x="258193" y="478668"/>
                </a:lnTo>
                <a:lnTo>
                  <a:pt x="270941" y="432306"/>
                </a:lnTo>
                <a:lnTo>
                  <a:pt x="291235" y="389603"/>
                </a:lnTo>
                <a:lnTo>
                  <a:pt x="318300" y="351335"/>
                </a:lnTo>
                <a:lnTo>
                  <a:pt x="351355" y="318280"/>
                </a:lnTo>
                <a:lnTo>
                  <a:pt x="389623" y="291218"/>
                </a:lnTo>
                <a:lnTo>
                  <a:pt x="432327" y="270924"/>
                </a:lnTo>
                <a:lnTo>
                  <a:pt x="443912" y="267739"/>
                </a:lnTo>
                <a:lnTo>
                  <a:pt x="203212" y="267739"/>
                </a:lnTo>
                <a:lnTo>
                  <a:pt x="203441" y="267319"/>
                </a:lnTo>
                <a:lnTo>
                  <a:pt x="90792" y="229245"/>
                </a:lnTo>
                <a:close/>
              </a:path>
              <a:path w="668020" h="1056004">
                <a:moveTo>
                  <a:pt x="667691" y="763778"/>
                </a:moveTo>
                <a:lnTo>
                  <a:pt x="666264" y="764787"/>
                </a:lnTo>
                <a:lnTo>
                  <a:pt x="623545" y="785086"/>
                </a:lnTo>
                <a:lnTo>
                  <a:pt x="577172" y="797834"/>
                </a:lnTo>
                <a:lnTo>
                  <a:pt x="527926" y="802256"/>
                </a:lnTo>
                <a:lnTo>
                  <a:pt x="667691" y="802256"/>
                </a:lnTo>
                <a:lnTo>
                  <a:pt x="667691" y="763778"/>
                </a:lnTo>
                <a:close/>
              </a:path>
              <a:path w="668020" h="1056004">
                <a:moveTo>
                  <a:pt x="667691" y="253756"/>
                </a:moveTo>
                <a:lnTo>
                  <a:pt x="527926" y="253756"/>
                </a:lnTo>
                <a:lnTo>
                  <a:pt x="577172" y="258177"/>
                </a:lnTo>
                <a:lnTo>
                  <a:pt x="623545" y="270924"/>
                </a:lnTo>
                <a:lnTo>
                  <a:pt x="666264" y="291218"/>
                </a:lnTo>
                <a:lnTo>
                  <a:pt x="667691" y="292226"/>
                </a:lnTo>
                <a:lnTo>
                  <a:pt x="667691" y="253756"/>
                </a:lnTo>
                <a:close/>
              </a:path>
              <a:path w="668020" h="1056004">
                <a:moveTo>
                  <a:pt x="667691" y="202918"/>
                </a:moveTo>
                <a:lnTo>
                  <a:pt x="268109" y="202918"/>
                </a:lnTo>
                <a:lnTo>
                  <a:pt x="250566" y="217761"/>
                </a:lnTo>
                <a:lnTo>
                  <a:pt x="233875" y="233537"/>
                </a:lnTo>
                <a:lnTo>
                  <a:pt x="218076" y="250209"/>
                </a:lnTo>
                <a:lnTo>
                  <a:pt x="203212" y="267739"/>
                </a:lnTo>
                <a:lnTo>
                  <a:pt x="443912" y="267739"/>
                </a:lnTo>
                <a:lnTo>
                  <a:pt x="478687" y="258177"/>
                </a:lnTo>
                <a:lnTo>
                  <a:pt x="527926" y="253756"/>
                </a:lnTo>
                <a:lnTo>
                  <a:pt x="667691" y="253756"/>
                </a:lnTo>
                <a:lnTo>
                  <a:pt x="667691" y="202918"/>
                </a:lnTo>
                <a:close/>
              </a:path>
              <a:path w="668020" h="1056004">
                <a:moveTo>
                  <a:pt x="298703" y="50657"/>
                </a:moveTo>
                <a:lnTo>
                  <a:pt x="229323" y="90764"/>
                </a:lnTo>
                <a:lnTo>
                  <a:pt x="267309" y="203375"/>
                </a:lnTo>
                <a:lnTo>
                  <a:pt x="268109" y="202918"/>
                </a:lnTo>
                <a:lnTo>
                  <a:pt x="667691" y="202918"/>
                </a:lnTo>
                <a:lnTo>
                  <a:pt x="667691" y="140116"/>
                </a:lnTo>
                <a:lnTo>
                  <a:pt x="376923" y="140116"/>
                </a:lnTo>
                <a:lnTo>
                  <a:pt x="377202" y="139964"/>
                </a:lnTo>
                <a:lnTo>
                  <a:pt x="298703" y="50657"/>
                </a:lnTo>
                <a:close/>
              </a:path>
              <a:path w="668020" h="1056004">
                <a:moveTo>
                  <a:pt x="568058" y="0"/>
                </a:moveTo>
                <a:lnTo>
                  <a:pt x="487946" y="0"/>
                </a:lnTo>
                <a:lnTo>
                  <a:pt x="464553" y="116545"/>
                </a:lnTo>
                <a:lnTo>
                  <a:pt x="441940" y="120660"/>
                </a:lnTo>
                <a:lnTo>
                  <a:pt x="419781" y="125997"/>
                </a:lnTo>
                <a:lnTo>
                  <a:pt x="398100" y="132501"/>
                </a:lnTo>
                <a:lnTo>
                  <a:pt x="376923" y="140116"/>
                </a:lnTo>
                <a:lnTo>
                  <a:pt x="667691" y="140116"/>
                </a:lnTo>
                <a:lnTo>
                  <a:pt x="667691" y="136033"/>
                </a:lnTo>
                <a:lnTo>
                  <a:pt x="657845" y="132495"/>
                </a:lnTo>
                <a:lnTo>
                  <a:pt x="636173" y="125995"/>
                </a:lnTo>
                <a:lnTo>
                  <a:pt x="614022" y="120660"/>
                </a:lnTo>
                <a:lnTo>
                  <a:pt x="591413" y="116545"/>
                </a:lnTo>
                <a:lnTo>
                  <a:pt x="568058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10220134" y="5499239"/>
            <a:ext cx="313765" cy="917201"/>
          </a:xfrm>
          <a:custGeom>
            <a:avLst/>
            <a:gdLst/>
            <a:ahLst/>
            <a:cxnLst/>
            <a:rect l="l" t="t" r="r" b="b"/>
            <a:pathLst>
              <a:path w="355600" h="1039495">
                <a:moveTo>
                  <a:pt x="355180" y="803033"/>
                </a:moveTo>
                <a:lnTo>
                  <a:pt x="221373" y="803033"/>
                </a:lnTo>
                <a:lnTo>
                  <a:pt x="237395" y="821900"/>
                </a:lnTo>
                <a:lnTo>
                  <a:pt x="254404" y="839858"/>
                </a:lnTo>
                <a:lnTo>
                  <a:pt x="272363" y="856867"/>
                </a:lnTo>
                <a:lnTo>
                  <a:pt x="291236" y="872883"/>
                </a:lnTo>
                <a:lnTo>
                  <a:pt x="291041" y="872883"/>
                </a:lnTo>
                <a:lnTo>
                  <a:pt x="249618" y="995438"/>
                </a:lnTo>
                <a:lnTo>
                  <a:pt x="325157" y="1038999"/>
                </a:lnTo>
                <a:lnTo>
                  <a:pt x="355180" y="1004847"/>
                </a:lnTo>
                <a:lnTo>
                  <a:pt x="355180" y="872883"/>
                </a:lnTo>
                <a:lnTo>
                  <a:pt x="291236" y="872883"/>
                </a:lnTo>
                <a:lnTo>
                  <a:pt x="291071" y="872794"/>
                </a:lnTo>
                <a:lnTo>
                  <a:pt x="355180" y="872794"/>
                </a:lnTo>
                <a:lnTo>
                  <a:pt x="355180" y="803033"/>
                </a:lnTo>
                <a:close/>
              </a:path>
              <a:path w="355600" h="1039495">
                <a:moveTo>
                  <a:pt x="98831" y="194386"/>
                </a:moveTo>
                <a:lnTo>
                  <a:pt x="55282" y="269913"/>
                </a:lnTo>
                <a:lnTo>
                  <a:pt x="152399" y="355409"/>
                </a:lnTo>
                <a:lnTo>
                  <a:pt x="144151" y="378405"/>
                </a:lnTo>
                <a:lnTo>
                  <a:pt x="137104" y="401943"/>
                </a:lnTo>
                <a:lnTo>
                  <a:pt x="131316" y="425998"/>
                </a:lnTo>
                <a:lnTo>
                  <a:pt x="126847" y="450545"/>
                </a:lnTo>
                <a:lnTo>
                  <a:pt x="0" y="475894"/>
                </a:lnTo>
                <a:lnTo>
                  <a:pt x="88" y="563105"/>
                </a:lnTo>
                <a:lnTo>
                  <a:pt x="126847" y="588543"/>
                </a:lnTo>
                <a:lnTo>
                  <a:pt x="131316" y="613084"/>
                </a:lnTo>
                <a:lnTo>
                  <a:pt x="137104" y="637138"/>
                </a:lnTo>
                <a:lnTo>
                  <a:pt x="144151" y="660675"/>
                </a:lnTo>
                <a:lnTo>
                  <a:pt x="152399" y="683666"/>
                </a:lnTo>
                <a:lnTo>
                  <a:pt x="55282" y="769073"/>
                </a:lnTo>
                <a:lnTo>
                  <a:pt x="98831" y="844613"/>
                </a:lnTo>
                <a:lnTo>
                  <a:pt x="221449" y="803173"/>
                </a:lnTo>
                <a:lnTo>
                  <a:pt x="221373" y="803033"/>
                </a:lnTo>
                <a:lnTo>
                  <a:pt x="355180" y="803033"/>
                </a:lnTo>
                <a:lnTo>
                  <a:pt x="355180" y="720674"/>
                </a:lnTo>
                <a:lnTo>
                  <a:pt x="333870" y="695822"/>
                </a:lnTo>
                <a:lnTo>
                  <a:pt x="309587" y="656692"/>
                </a:lnTo>
                <a:lnTo>
                  <a:pt x="291478" y="613848"/>
                </a:lnTo>
                <a:lnTo>
                  <a:pt x="280160" y="567906"/>
                </a:lnTo>
                <a:lnTo>
                  <a:pt x="276250" y="519480"/>
                </a:lnTo>
                <a:lnTo>
                  <a:pt x="280160" y="471113"/>
                </a:lnTo>
                <a:lnTo>
                  <a:pt x="291478" y="425216"/>
                </a:lnTo>
                <a:lnTo>
                  <a:pt x="309587" y="382408"/>
                </a:lnTo>
                <a:lnTo>
                  <a:pt x="333870" y="343304"/>
                </a:lnTo>
                <a:lnTo>
                  <a:pt x="355180" y="318464"/>
                </a:lnTo>
                <a:lnTo>
                  <a:pt x="355180" y="236270"/>
                </a:lnTo>
                <a:lnTo>
                  <a:pt x="221195" y="236270"/>
                </a:lnTo>
                <a:lnTo>
                  <a:pt x="221449" y="235826"/>
                </a:lnTo>
                <a:lnTo>
                  <a:pt x="98831" y="194386"/>
                </a:lnTo>
                <a:close/>
              </a:path>
              <a:path w="355600" h="1039495">
                <a:moveTo>
                  <a:pt x="355180" y="165722"/>
                </a:moveTo>
                <a:lnTo>
                  <a:pt x="291845" y="165722"/>
                </a:lnTo>
                <a:lnTo>
                  <a:pt x="272750" y="181881"/>
                </a:lnTo>
                <a:lnTo>
                  <a:pt x="254582" y="199053"/>
                </a:lnTo>
                <a:lnTo>
                  <a:pt x="237383" y="217196"/>
                </a:lnTo>
                <a:lnTo>
                  <a:pt x="221195" y="236270"/>
                </a:lnTo>
                <a:lnTo>
                  <a:pt x="355180" y="236270"/>
                </a:lnTo>
                <a:lnTo>
                  <a:pt x="355180" y="165722"/>
                </a:lnTo>
                <a:close/>
              </a:path>
              <a:path w="355600" h="1039495">
                <a:moveTo>
                  <a:pt x="325157" y="0"/>
                </a:moveTo>
                <a:lnTo>
                  <a:pt x="249618" y="43637"/>
                </a:lnTo>
                <a:lnTo>
                  <a:pt x="290982" y="166217"/>
                </a:lnTo>
                <a:lnTo>
                  <a:pt x="291845" y="165722"/>
                </a:lnTo>
                <a:lnTo>
                  <a:pt x="355180" y="165722"/>
                </a:lnTo>
                <a:lnTo>
                  <a:pt x="355180" y="34146"/>
                </a:lnTo>
                <a:lnTo>
                  <a:pt x="32515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10040281" y="496331"/>
            <a:ext cx="493619" cy="783291"/>
          </a:xfrm>
          <a:custGeom>
            <a:avLst/>
            <a:gdLst/>
            <a:ahLst/>
            <a:cxnLst/>
            <a:rect l="l" t="t" r="r" b="b"/>
            <a:pathLst>
              <a:path w="559434" h="887730">
                <a:moveTo>
                  <a:pt x="559015" y="0"/>
                </a:moveTo>
                <a:lnTo>
                  <a:pt x="0" y="0"/>
                </a:lnTo>
                <a:lnTo>
                  <a:pt x="0" y="887628"/>
                </a:lnTo>
                <a:lnTo>
                  <a:pt x="559015" y="887628"/>
                </a:lnTo>
                <a:lnTo>
                  <a:pt x="410227" y="887624"/>
                </a:lnTo>
                <a:lnTo>
                  <a:pt x="401679" y="845029"/>
                </a:lnTo>
                <a:lnTo>
                  <a:pt x="251121" y="845029"/>
                </a:lnTo>
                <a:lnTo>
                  <a:pt x="192778" y="811386"/>
                </a:lnTo>
                <a:lnTo>
                  <a:pt x="224773" y="716733"/>
                </a:lnTo>
                <a:lnTo>
                  <a:pt x="210346" y="704360"/>
                </a:lnTo>
                <a:lnTo>
                  <a:pt x="200358" y="694902"/>
                </a:lnTo>
                <a:lnTo>
                  <a:pt x="76331" y="694902"/>
                </a:lnTo>
                <a:lnTo>
                  <a:pt x="42689" y="636571"/>
                </a:lnTo>
                <a:lnTo>
                  <a:pt x="117695" y="570607"/>
                </a:lnTo>
                <a:lnTo>
                  <a:pt x="111324" y="552846"/>
                </a:lnTo>
                <a:lnTo>
                  <a:pt x="105881" y="534668"/>
                </a:lnTo>
                <a:lnTo>
                  <a:pt x="101415" y="516091"/>
                </a:lnTo>
                <a:lnTo>
                  <a:pt x="97972" y="497138"/>
                </a:lnTo>
                <a:lnTo>
                  <a:pt x="68" y="477491"/>
                </a:lnTo>
                <a:lnTo>
                  <a:pt x="4" y="410143"/>
                </a:lnTo>
                <a:lnTo>
                  <a:pt x="97972" y="390559"/>
                </a:lnTo>
                <a:lnTo>
                  <a:pt x="101415" y="371605"/>
                </a:lnTo>
                <a:lnTo>
                  <a:pt x="105881" y="353029"/>
                </a:lnTo>
                <a:lnTo>
                  <a:pt x="111324" y="334850"/>
                </a:lnTo>
                <a:lnTo>
                  <a:pt x="117695" y="317090"/>
                </a:lnTo>
                <a:lnTo>
                  <a:pt x="42689" y="251062"/>
                </a:lnTo>
                <a:lnTo>
                  <a:pt x="76331" y="192719"/>
                </a:lnTo>
                <a:lnTo>
                  <a:pt x="200444" y="192719"/>
                </a:lnTo>
                <a:lnTo>
                  <a:pt x="210653" y="183069"/>
                </a:lnTo>
                <a:lnTo>
                  <a:pt x="224954" y="170963"/>
                </a:lnTo>
                <a:lnTo>
                  <a:pt x="224731" y="170963"/>
                </a:lnTo>
                <a:lnTo>
                  <a:pt x="192778" y="76298"/>
                </a:lnTo>
                <a:lnTo>
                  <a:pt x="251121" y="42592"/>
                </a:lnTo>
                <a:lnTo>
                  <a:pt x="401664" y="42592"/>
                </a:lnTo>
                <a:lnTo>
                  <a:pt x="410214" y="9"/>
                </a:lnTo>
                <a:lnTo>
                  <a:pt x="559015" y="9"/>
                </a:lnTo>
                <a:close/>
              </a:path>
              <a:path w="559434" h="887730">
                <a:moveTo>
                  <a:pt x="559015" y="769984"/>
                </a:moveTo>
                <a:lnTo>
                  <a:pt x="317085" y="769984"/>
                </a:lnTo>
                <a:lnTo>
                  <a:pt x="334854" y="776356"/>
                </a:lnTo>
                <a:lnTo>
                  <a:pt x="353037" y="781800"/>
                </a:lnTo>
                <a:lnTo>
                  <a:pt x="371619" y="786270"/>
                </a:lnTo>
                <a:lnTo>
                  <a:pt x="390580" y="789720"/>
                </a:lnTo>
                <a:lnTo>
                  <a:pt x="410227" y="887624"/>
                </a:lnTo>
                <a:lnTo>
                  <a:pt x="477550" y="887624"/>
                </a:lnTo>
                <a:lnTo>
                  <a:pt x="497184" y="789720"/>
                </a:lnTo>
                <a:lnTo>
                  <a:pt x="516137" y="786270"/>
                </a:lnTo>
                <a:lnTo>
                  <a:pt x="534711" y="781800"/>
                </a:lnTo>
                <a:lnTo>
                  <a:pt x="552882" y="776356"/>
                </a:lnTo>
                <a:lnTo>
                  <a:pt x="559015" y="774154"/>
                </a:lnTo>
                <a:lnTo>
                  <a:pt x="559015" y="769984"/>
                </a:lnTo>
                <a:close/>
              </a:path>
              <a:path w="559434" h="887730">
                <a:moveTo>
                  <a:pt x="559015" y="774154"/>
                </a:moveTo>
                <a:lnTo>
                  <a:pt x="552882" y="776356"/>
                </a:lnTo>
                <a:lnTo>
                  <a:pt x="534711" y="781800"/>
                </a:lnTo>
                <a:lnTo>
                  <a:pt x="516137" y="786270"/>
                </a:lnTo>
                <a:lnTo>
                  <a:pt x="497184" y="789720"/>
                </a:lnTo>
                <a:lnTo>
                  <a:pt x="477550" y="887624"/>
                </a:lnTo>
                <a:lnTo>
                  <a:pt x="559015" y="887624"/>
                </a:lnTo>
                <a:lnTo>
                  <a:pt x="559015" y="774154"/>
                </a:lnTo>
                <a:close/>
              </a:path>
              <a:path w="559434" h="887730">
                <a:moveTo>
                  <a:pt x="375021" y="662784"/>
                </a:moveTo>
                <a:lnTo>
                  <a:pt x="170972" y="662784"/>
                </a:lnTo>
                <a:lnTo>
                  <a:pt x="183339" y="677357"/>
                </a:lnTo>
                <a:lnTo>
                  <a:pt x="196475" y="691225"/>
                </a:lnTo>
                <a:lnTo>
                  <a:pt x="210346" y="704360"/>
                </a:lnTo>
                <a:lnTo>
                  <a:pt x="224921" y="716733"/>
                </a:lnTo>
                <a:lnTo>
                  <a:pt x="224773" y="716733"/>
                </a:lnTo>
                <a:lnTo>
                  <a:pt x="192778" y="811386"/>
                </a:lnTo>
                <a:lnTo>
                  <a:pt x="251121" y="845029"/>
                </a:lnTo>
                <a:lnTo>
                  <a:pt x="317085" y="769984"/>
                </a:lnTo>
                <a:lnTo>
                  <a:pt x="559015" y="769984"/>
                </a:lnTo>
                <a:lnTo>
                  <a:pt x="559015" y="716733"/>
                </a:lnTo>
                <a:lnTo>
                  <a:pt x="224921" y="716733"/>
                </a:lnTo>
                <a:lnTo>
                  <a:pt x="559015" y="716670"/>
                </a:lnTo>
                <a:lnTo>
                  <a:pt x="559015" y="674430"/>
                </a:lnTo>
                <a:lnTo>
                  <a:pt x="443819" y="674430"/>
                </a:lnTo>
                <a:lnTo>
                  <a:pt x="397405" y="669742"/>
                </a:lnTo>
                <a:lnTo>
                  <a:pt x="375021" y="662784"/>
                </a:lnTo>
                <a:close/>
              </a:path>
              <a:path w="559434" h="887730">
                <a:moveTo>
                  <a:pt x="317085" y="769984"/>
                </a:moveTo>
                <a:lnTo>
                  <a:pt x="251121" y="845029"/>
                </a:lnTo>
                <a:lnTo>
                  <a:pt x="401679" y="845029"/>
                </a:lnTo>
                <a:lnTo>
                  <a:pt x="390580" y="789720"/>
                </a:lnTo>
                <a:lnTo>
                  <a:pt x="371619" y="786270"/>
                </a:lnTo>
                <a:lnTo>
                  <a:pt x="353037" y="781800"/>
                </a:lnTo>
                <a:lnTo>
                  <a:pt x="334854" y="776356"/>
                </a:lnTo>
                <a:lnTo>
                  <a:pt x="317085" y="769984"/>
                </a:lnTo>
                <a:close/>
              </a:path>
              <a:path w="559434" h="887730">
                <a:moveTo>
                  <a:pt x="224847" y="716670"/>
                </a:moveTo>
                <a:close/>
              </a:path>
              <a:path w="559434" h="887730">
                <a:moveTo>
                  <a:pt x="76331" y="192719"/>
                </a:moveTo>
                <a:lnTo>
                  <a:pt x="42689" y="251062"/>
                </a:lnTo>
                <a:lnTo>
                  <a:pt x="117695" y="317090"/>
                </a:lnTo>
                <a:lnTo>
                  <a:pt x="111324" y="334850"/>
                </a:lnTo>
                <a:lnTo>
                  <a:pt x="105881" y="353029"/>
                </a:lnTo>
                <a:lnTo>
                  <a:pt x="101415" y="371605"/>
                </a:lnTo>
                <a:lnTo>
                  <a:pt x="97972" y="390559"/>
                </a:lnTo>
                <a:lnTo>
                  <a:pt x="4" y="410143"/>
                </a:lnTo>
                <a:lnTo>
                  <a:pt x="68" y="477491"/>
                </a:lnTo>
                <a:lnTo>
                  <a:pt x="97972" y="497138"/>
                </a:lnTo>
                <a:lnTo>
                  <a:pt x="101415" y="516091"/>
                </a:lnTo>
                <a:lnTo>
                  <a:pt x="105881" y="534668"/>
                </a:lnTo>
                <a:lnTo>
                  <a:pt x="111324" y="552846"/>
                </a:lnTo>
                <a:lnTo>
                  <a:pt x="117695" y="570607"/>
                </a:lnTo>
                <a:lnTo>
                  <a:pt x="42689" y="636571"/>
                </a:lnTo>
                <a:lnTo>
                  <a:pt x="76331" y="694902"/>
                </a:lnTo>
                <a:lnTo>
                  <a:pt x="171035" y="662898"/>
                </a:lnTo>
                <a:lnTo>
                  <a:pt x="375021" y="662784"/>
                </a:lnTo>
                <a:lnTo>
                  <a:pt x="315014" y="635030"/>
                </a:lnTo>
                <a:lnTo>
                  <a:pt x="280898" y="606862"/>
                </a:lnTo>
                <a:lnTo>
                  <a:pt x="252743" y="572727"/>
                </a:lnTo>
                <a:lnTo>
                  <a:pt x="231480" y="533551"/>
                </a:lnTo>
                <a:lnTo>
                  <a:pt x="218039" y="490265"/>
                </a:lnTo>
                <a:lnTo>
                  <a:pt x="213352" y="443798"/>
                </a:lnTo>
                <a:lnTo>
                  <a:pt x="218039" y="397384"/>
                </a:lnTo>
                <a:lnTo>
                  <a:pt x="231480" y="354139"/>
                </a:lnTo>
                <a:lnTo>
                  <a:pt x="252743" y="314993"/>
                </a:lnTo>
                <a:lnTo>
                  <a:pt x="280898" y="280877"/>
                </a:lnTo>
                <a:lnTo>
                  <a:pt x="315014" y="252722"/>
                </a:lnTo>
                <a:lnTo>
                  <a:pt x="354160" y="231459"/>
                </a:lnTo>
                <a:lnTo>
                  <a:pt x="374689" y="225078"/>
                </a:lnTo>
                <a:lnTo>
                  <a:pt x="170832" y="225078"/>
                </a:lnTo>
                <a:lnTo>
                  <a:pt x="171035" y="224735"/>
                </a:lnTo>
                <a:lnTo>
                  <a:pt x="76331" y="192719"/>
                </a:lnTo>
                <a:close/>
              </a:path>
              <a:path w="559434" h="887730">
                <a:moveTo>
                  <a:pt x="170972" y="662784"/>
                </a:moveTo>
                <a:lnTo>
                  <a:pt x="76331" y="694902"/>
                </a:lnTo>
                <a:lnTo>
                  <a:pt x="200358" y="694902"/>
                </a:lnTo>
                <a:lnTo>
                  <a:pt x="196475" y="691225"/>
                </a:lnTo>
                <a:lnTo>
                  <a:pt x="183339" y="677357"/>
                </a:lnTo>
                <a:lnTo>
                  <a:pt x="170972" y="662784"/>
                </a:lnTo>
                <a:close/>
              </a:path>
              <a:path w="559434" h="887730">
                <a:moveTo>
                  <a:pt x="443819" y="213331"/>
                </a:moveTo>
                <a:lnTo>
                  <a:pt x="397405" y="218018"/>
                </a:lnTo>
                <a:lnTo>
                  <a:pt x="354160" y="231459"/>
                </a:lnTo>
                <a:lnTo>
                  <a:pt x="315014" y="252722"/>
                </a:lnTo>
                <a:lnTo>
                  <a:pt x="280898" y="280877"/>
                </a:lnTo>
                <a:lnTo>
                  <a:pt x="252743" y="314993"/>
                </a:lnTo>
                <a:lnTo>
                  <a:pt x="231480" y="354139"/>
                </a:lnTo>
                <a:lnTo>
                  <a:pt x="218039" y="397384"/>
                </a:lnTo>
                <a:lnTo>
                  <a:pt x="213352" y="443798"/>
                </a:lnTo>
                <a:lnTo>
                  <a:pt x="218039" y="490265"/>
                </a:lnTo>
                <a:lnTo>
                  <a:pt x="231480" y="533551"/>
                </a:lnTo>
                <a:lnTo>
                  <a:pt x="252743" y="572727"/>
                </a:lnTo>
                <a:lnTo>
                  <a:pt x="280898" y="606862"/>
                </a:lnTo>
                <a:lnTo>
                  <a:pt x="315014" y="635030"/>
                </a:lnTo>
                <a:lnTo>
                  <a:pt x="354160" y="656299"/>
                </a:lnTo>
                <a:lnTo>
                  <a:pt x="397405" y="669742"/>
                </a:lnTo>
                <a:lnTo>
                  <a:pt x="443819" y="674430"/>
                </a:lnTo>
                <a:lnTo>
                  <a:pt x="490236" y="669742"/>
                </a:lnTo>
                <a:lnTo>
                  <a:pt x="533491" y="656299"/>
                </a:lnTo>
                <a:lnTo>
                  <a:pt x="559015" y="642436"/>
                </a:lnTo>
                <a:lnTo>
                  <a:pt x="559015" y="245318"/>
                </a:lnTo>
                <a:lnTo>
                  <a:pt x="533491" y="231459"/>
                </a:lnTo>
                <a:lnTo>
                  <a:pt x="490236" y="218018"/>
                </a:lnTo>
                <a:lnTo>
                  <a:pt x="443819" y="213331"/>
                </a:lnTo>
                <a:close/>
              </a:path>
              <a:path w="559434" h="887730">
                <a:moveTo>
                  <a:pt x="559015" y="642436"/>
                </a:moveTo>
                <a:lnTo>
                  <a:pt x="533491" y="656299"/>
                </a:lnTo>
                <a:lnTo>
                  <a:pt x="490236" y="669742"/>
                </a:lnTo>
                <a:lnTo>
                  <a:pt x="443819" y="674430"/>
                </a:lnTo>
                <a:lnTo>
                  <a:pt x="559015" y="674430"/>
                </a:lnTo>
                <a:lnTo>
                  <a:pt x="559015" y="642436"/>
                </a:lnTo>
                <a:close/>
              </a:path>
              <a:path w="559434" h="887730">
                <a:moveTo>
                  <a:pt x="559015" y="213331"/>
                </a:moveTo>
                <a:lnTo>
                  <a:pt x="443819" y="213331"/>
                </a:lnTo>
                <a:lnTo>
                  <a:pt x="490236" y="218018"/>
                </a:lnTo>
                <a:lnTo>
                  <a:pt x="533491" y="231459"/>
                </a:lnTo>
                <a:lnTo>
                  <a:pt x="559015" y="245318"/>
                </a:lnTo>
                <a:lnTo>
                  <a:pt x="559015" y="213331"/>
                </a:lnTo>
                <a:close/>
              </a:path>
              <a:path w="559434" h="887730">
                <a:moveTo>
                  <a:pt x="200444" y="192719"/>
                </a:moveTo>
                <a:lnTo>
                  <a:pt x="76331" y="192719"/>
                </a:lnTo>
                <a:lnTo>
                  <a:pt x="171035" y="224735"/>
                </a:lnTo>
                <a:lnTo>
                  <a:pt x="170832" y="225078"/>
                </a:lnTo>
                <a:lnTo>
                  <a:pt x="183333" y="210348"/>
                </a:lnTo>
                <a:lnTo>
                  <a:pt x="196618" y="196335"/>
                </a:lnTo>
                <a:lnTo>
                  <a:pt x="200444" y="192719"/>
                </a:lnTo>
                <a:close/>
              </a:path>
              <a:path w="559434" h="887730">
                <a:moveTo>
                  <a:pt x="559015" y="170582"/>
                </a:moveTo>
                <a:lnTo>
                  <a:pt x="225404" y="170582"/>
                </a:lnTo>
                <a:lnTo>
                  <a:pt x="210653" y="183069"/>
                </a:lnTo>
                <a:lnTo>
                  <a:pt x="196618" y="196335"/>
                </a:lnTo>
                <a:lnTo>
                  <a:pt x="183333" y="210348"/>
                </a:lnTo>
                <a:lnTo>
                  <a:pt x="170832" y="225078"/>
                </a:lnTo>
                <a:lnTo>
                  <a:pt x="374689" y="225078"/>
                </a:lnTo>
                <a:lnTo>
                  <a:pt x="397405" y="218018"/>
                </a:lnTo>
                <a:lnTo>
                  <a:pt x="443819" y="213331"/>
                </a:lnTo>
                <a:lnTo>
                  <a:pt x="559015" y="213331"/>
                </a:lnTo>
                <a:lnTo>
                  <a:pt x="559015" y="170582"/>
                </a:lnTo>
                <a:close/>
              </a:path>
              <a:path w="559434" h="887730">
                <a:moveTo>
                  <a:pt x="251121" y="42592"/>
                </a:moveTo>
                <a:lnTo>
                  <a:pt x="192778" y="76298"/>
                </a:lnTo>
                <a:lnTo>
                  <a:pt x="224731" y="170963"/>
                </a:lnTo>
                <a:lnTo>
                  <a:pt x="225404" y="170582"/>
                </a:lnTo>
                <a:lnTo>
                  <a:pt x="559015" y="170582"/>
                </a:lnTo>
                <a:lnTo>
                  <a:pt x="559015" y="117789"/>
                </a:lnTo>
                <a:lnTo>
                  <a:pt x="316869" y="117789"/>
                </a:lnTo>
                <a:lnTo>
                  <a:pt x="317098" y="117662"/>
                </a:lnTo>
                <a:lnTo>
                  <a:pt x="251121" y="42592"/>
                </a:lnTo>
                <a:close/>
              </a:path>
              <a:path w="559434" h="887730">
                <a:moveTo>
                  <a:pt x="225404" y="170582"/>
                </a:moveTo>
                <a:lnTo>
                  <a:pt x="224731" y="170963"/>
                </a:lnTo>
                <a:lnTo>
                  <a:pt x="224954" y="170963"/>
                </a:lnTo>
                <a:lnTo>
                  <a:pt x="225404" y="170582"/>
                </a:lnTo>
                <a:close/>
              </a:path>
              <a:path w="559434" h="887730">
                <a:moveTo>
                  <a:pt x="401664" y="42592"/>
                </a:moveTo>
                <a:lnTo>
                  <a:pt x="251121" y="42592"/>
                </a:lnTo>
                <a:lnTo>
                  <a:pt x="317098" y="117662"/>
                </a:lnTo>
                <a:lnTo>
                  <a:pt x="316869" y="117789"/>
                </a:lnTo>
                <a:lnTo>
                  <a:pt x="334678" y="111391"/>
                </a:lnTo>
                <a:lnTo>
                  <a:pt x="352906" y="105925"/>
                </a:lnTo>
                <a:lnTo>
                  <a:pt x="371533" y="101438"/>
                </a:lnTo>
                <a:lnTo>
                  <a:pt x="390542" y="97977"/>
                </a:lnTo>
                <a:lnTo>
                  <a:pt x="401664" y="42592"/>
                </a:lnTo>
                <a:close/>
              </a:path>
              <a:path w="559434" h="887730">
                <a:moveTo>
                  <a:pt x="477550" y="9"/>
                </a:moveTo>
                <a:lnTo>
                  <a:pt x="410214" y="9"/>
                </a:lnTo>
                <a:lnTo>
                  <a:pt x="390542" y="97977"/>
                </a:lnTo>
                <a:lnTo>
                  <a:pt x="371533" y="101438"/>
                </a:lnTo>
                <a:lnTo>
                  <a:pt x="352906" y="105925"/>
                </a:lnTo>
                <a:lnTo>
                  <a:pt x="334678" y="111391"/>
                </a:lnTo>
                <a:lnTo>
                  <a:pt x="316869" y="117789"/>
                </a:lnTo>
                <a:lnTo>
                  <a:pt x="559015" y="117789"/>
                </a:lnTo>
                <a:lnTo>
                  <a:pt x="559015" y="113541"/>
                </a:lnTo>
                <a:lnTo>
                  <a:pt x="553032" y="111391"/>
                </a:lnTo>
                <a:lnTo>
                  <a:pt x="534812" y="105925"/>
                </a:lnTo>
                <a:lnTo>
                  <a:pt x="516190" y="101438"/>
                </a:lnTo>
                <a:lnTo>
                  <a:pt x="497184" y="97977"/>
                </a:lnTo>
                <a:lnTo>
                  <a:pt x="477550" y="9"/>
                </a:lnTo>
                <a:close/>
              </a:path>
              <a:path w="559434" h="887730">
                <a:moveTo>
                  <a:pt x="559015" y="9"/>
                </a:moveTo>
                <a:lnTo>
                  <a:pt x="477550" y="9"/>
                </a:lnTo>
                <a:lnTo>
                  <a:pt x="497184" y="97977"/>
                </a:lnTo>
                <a:lnTo>
                  <a:pt x="516190" y="101438"/>
                </a:lnTo>
                <a:lnTo>
                  <a:pt x="534812" y="105925"/>
                </a:lnTo>
                <a:lnTo>
                  <a:pt x="553032" y="111391"/>
                </a:lnTo>
                <a:lnTo>
                  <a:pt x="559015" y="113541"/>
                </a:lnTo>
                <a:lnTo>
                  <a:pt x="559015" y="9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0133979" y="3587335"/>
            <a:ext cx="313204" cy="313765"/>
          </a:xfrm>
          <a:custGeom>
            <a:avLst/>
            <a:gdLst/>
            <a:ahLst/>
            <a:cxnLst/>
            <a:rect l="l" t="t" r="r" b="b"/>
            <a:pathLst>
              <a:path w="354965" h="355600">
                <a:moveTo>
                  <a:pt x="233825" y="318516"/>
                </a:moveTo>
                <a:lnTo>
                  <a:pt x="191427" y="318516"/>
                </a:lnTo>
                <a:lnTo>
                  <a:pt x="209016" y="354977"/>
                </a:lnTo>
                <a:lnTo>
                  <a:pt x="235419" y="348195"/>
                </a:lnTo>
                <a:lnTo>
                  <a:pt x="233825" y="318516"/>
                </a:lnTo>
                <a:close/>
              </a:path>
              <a:path w="354965" h="355600">
                <a:moveTo>
                  <a:pt x="309476" y="290931"/>
                </a:moveTo>
                <a:lnTo>
                  <a:pt x="92532" y="290931"/>
                </a:lnTo>
                <a:lnTo>
                  <a:pt x="98763" y="295350"/>
                </a:lnTo>
                <a:lnTo>
                  <a:pt x="105260" y="299450"/>
                </a:lnTo>
                <a:lnTo>
                  <a:pt x="112020" y="303211"/>
                </a:lnTo>
                <a:lnTo>
                  <a:pt x="119037" y="306616"/>
                </a:lnTo>
                <a:lnTo>
                  <a:pt x="116065" y="346951"/>
                </a:lnTo>
                <a:lnTo>
                  <a:pt x="142316" y="354279"/>
                </a:lnTo>
                <a:lnTo>
                  <a:pt x="160629" y="318223"/>
                </a:lnTo>
                <a:lnTo>
                  <a:pt x="233810" y="318223"/>
                </a:lnTo>
                <a:lnTo>
                  <a:pt x="233249" y="307784"/>
                </a:lnTo>
                <a:lnTo>
                  <a:pt x="240210" y="304537"/>
                </a:lnTo>
                <a:lnTo>
                  <a:pt x="247065" y="300916"/>
                </a:lnTo>
                <a:lnTo>
                  <a:pt x="253711" y="296929"/>
                </a:lnTo>
                <a:lnTo>
                  <a:pt x="260134" y="292582"/>
                </a:lnTo>
                <a:lnTo>
                  <a:pt x="310551" y="292582"/>
                </a:lnTo>
                <a:lnTo>
                  <a:pt x="309476" y="290931"/>
                </a:lnTo>
                <a:close/>
              </a:path>
              <a:path w="354965" h="355600">
                <a:moveTo>
                  <a:pt x="233810" y="318223"/>
                </a:moveTo>
                <a:lnTo>
                  <a:pt x="160629" y="318223"/>
                </a:lnTo>
                <a:lnTo>
                  <a:pt x="168397" y="318941"/>
                </a:lnTo>
                <a:lnTo>
                  <a:pt x="176128" y="319217"/>
                </a:lnTo>
                <a:lnTo>
                  <a:pt x="183809" y="319070"/>
                </a:lnTo>
                <a:lnTo>
                  <a:pt x="191427" y="318516"/>
                </a:lnTo>
                <a:lnTo>
                  <a:pt x="233825" y="318516"/>
                </a:lnTo>
                <a:lnTo>
                  <a:pt x="233810" y="318223"/>
                </a:lnTo>
                <a:close/>
              </a:path>
              <a:path w="354965" h="355600">
                <a:moveTo>
                  <a:pt x="310551" y="292582"/>
                </a:moveTo>
                <a:lnTo>
                  <a:pt x="260134" y="292582"/>
                </a:lnTo>
                <a:lnTo>
                  <a:pt x="293535" y="315429"/>
                </a:lnTo>
                <a:lnTo>
                  <a:pt x="312991" y="296329"/>
                </a:lnTo>
                <a:lnTo>
                  <a:pt x="310551" y="292582"/>
                </a:lnTo>
                <a:close/>
              </a:path>
              <a:path w="354965" h="355600">
                <a:moveTo>
                  <a:pt x="139038" y="233210"/>
                </a:moveTo>
                <a:lnTo>
                  <a:pt x="47193" y="233210"/>
                </a:lnTo>
                <a:lnTo>
                  <a:pt x="50430" y="240243"/>
                </a:lnTo>
                <a:lnTo>
                  <a:pt x="54041" y="247084"/>
                </a:lnTo>
                <a:lnTo>
                  <a:pt x="58019" y="253716"/>
                </a:lnTo>
                <a:lnTo>
                  <a:pt x="62357" y="260121"/>
                </a:lnTo>
                <a:lnTo>
                  <a:pt x="39522" y="293560"/>
                </a:lnTo>
                <a:lnTo>
                  <a:pt x="58623" y="313029"/>
                </a:lnTo>
                <a:lnTo>
                  <a:pt x="92532" y="290931"/>
                </a:lnTo>
                <a:lnTo>
                  <a:pt x="309476" y="290931"/>
                </a:lnTo>
                <a:lnTo>
                  <a:pt x="290960" y="262496"/>
                </a:lnTo>
                <a:lnTo>
                  <a:pt x="295291" y="256255"/>
                </a:lnTo>
                <a:lnTo>
                  <a:pt x="299405" y="249745"/>
                </a:lnTo>
                <a:lnTo>
                  <a:pt x="301835" y="245384"/>
                </a:lnTo>
                <a:lnTo>
                  <a:pt x="172411" y="245384"/>
                </a:lnTo>
                <a:lnTo>
                  <a:pt x="140156" y="234405"/>
                </a:lnTo>
                <a:lnTo>
                  <a:pt x="139038" y="233210"/>
                </a:lnTo>
                <a:close/>
              </a:path>
              <a:path w="354965" h="355600">
                <a:moveTo>
                  <a:pt x="233248" y="307759"/>
                </a:moveTo>
                <a:close/>
              </a:path>
              <a:path w="354965" h="355600">
                <a:moveTo>
                  <a:pt x="290918" y="262432"/>
                </a:moveTo>
                <a:close/>
              </a:path>
              <a:path w="354965" h="355600">
                <a:moveTo>
                  <a:pt x="62318" y="260083"/>
                </a:moveTo>
                <a:close/>
              </a:path>
              <a:path w="354965" h="355600">
                <a:moveTo>
                  <a:pt x="301771" y="109587"/>
                </a:moveTo>
                <a:lnTo>
                  <a:pt x="182551" y="109587"/>
                </a:lnTo>
                <a:lnTo>
                  <a:pt x="214790" y="120583"/>
                </a:lnTo>
                <a:lnTo>
                  <a:pt x="236705" y="144038"/>
                </a:lnTo>
                <a:lnTo>
                  <a:pt x="245461" y="174924"/>
                </a:lnTo>
                <a:lnTo>
                  <a:pt x="238222" y="208212"/>
                </a:lnTo>
                <a:lnTo>
                  <a:pt x="212153" y="238874"/>
                </a:lnTo>
                <a:lnTo>
                  <a:pt x="172411" y="245384"/>
                </a:lnTo>
                <a:lnTo>
                  <a:pt x="301835" y="245384"/>
                </a:lnTo>
                <a:lnTo>
                  <a:pt x="303181" y="242968"/>
                </a:lnTo>
                <a:lnTo>
                  <a:pt x="306603" y="235927"/>
                </a:lnTo>
                <a:lnTo>
                  <a:pt x="347785" y="235927"/>
                </a:lnTo>
                <a:lnTo>
                  <a:pt x="354266" y="212648"/>
                </a:lnTo>
                <a:lnTo>
                  <a:pt x="318198" y="194348"/>
                </a:lnTo>
                <a:lnTo>
                  <a:pt x="318915" y="186534"/>
                </a:lnTo>
                <a:lnTo>
                  <a:pt x="319144" y="180076"/>
                </a:lnTo>
                <a:lnTo>
                  <a:pt x="319039" y="171041"/>
                </a:lnTo>
                <a:lnTo>
                  <a:pt x="318477" y="163385"/>
                </a:lnTo>
                <a:lnTo>
                  <a:pt x="318805" y="163385"/>
                </a:lnTo>
                <a:lnTo>
                  <a:pt x="354952" y="145948"/>
                </a:lnTo>
                <a:lnTo>
                  <a:pt x="348788" y="121907"/>
                </a:lnTo>
                <a:lnTo>
                  <a:pt x="307797" y="121907"/>
                </a:lnTo>
                <a:lnTo>
                  <a:pt x="304528" y="114807"/>
                </a:lnTo>
                <a:lnTo>
                  <a:pt x="301771" y="109587"/>
                </a:lnTo>
                <a:close/>
              </a:path>
              <a:path w="354965" h="355600">
                <a:moveTo>
                  <a:pt x="347785" y="235927"/>
                </a:moveTo>
                <a:lnTo>
                  <a:pt x="306603" y="235927"/>
                </a:lnTo>
                <a:lnTo>
                  <a:pt x="346951" y="238925"/>
                </a:lnTo>
                <a:lnTo>
                  <a:pt x="347785" y="235927"/>
                </a:lnTo>
                <a:close/>
              </a:path>
              <a:path w="354965" h="355600">
                <a:moveTo>
                  <a:pt x="7988" y="116052"/>
                </a:moveTo>
                <a:lnTo>
                  <a:pt x="685" y="142328"/>
                </a:lnTo>
                <a:lnTo>
                  <a:pt x="36728" y="160655"/>
                </a:lnTo>
                <a:lnTo>
                  <a:pt x="36016" y="168422"/>
                </a:lnTo>
                <a:lnTo>
                  <a:pt x="35783" y="174924"/>
                </a:lnTo>
                <a:lnTo>
                  <a:pt x="35788" y="178762"/>
                </a:lnTo>
                <a:lnTo>
                  <a:pt x="35883" y="183834"/>
                </a:lnTo>
                <a:lnTo>
                  <a:pt x="36436" y="191452"/>
                </a:lnTo>
                <a:lnTo>
                  <a:pt x="0" y="209029"/>
                </a:lnTo>
                <a:lnTo>
                  <a:pt x="6769" y="235445"/>
                </a:lnTo>
                <a:lnTo>
                  <a:pt x="47205" y="233260"/>
                </a:lnTo>
                <a:lnTo>
                  <a:pt x="139038" y="233210"/>
                </a:lnTo>
                <a:lnTo>
                  <a:pt x="118229" y="210961"/>
                </a:lnTo>
                <a:lnTo>
                  <a:pt x="109470" y="180076"/>
                </a:lnTo>
                <a:lnTo>
                  <a:pt x="116722" y="146773"/>
                </a:lnTo>
                <a:lnTo>
                  <a:pt x="140275" y="119075"/>
                </a:lnTo>
                <a:lnTo>
                  <a:pt x="48336" y="119075"/>
                </a:lnTo>
                <a:lnTo>
                  <a:pt x="7988" y="116052"/>
                </a:lnTo>
                <a:close/>
              </a:path>
              <a:path w="354965" h="355600">
                <a:moveTo>
                  <a:pt x="318805" y="163385"/>
                </a:moveTo>
                <a:lnTo>
                  <a:pt x="318477" y="163385"/>
                </a:lnTo>
                <a:lnTo>
                  <a:pt x="318516" y="163525"/>
                </a:lnTo>
                <a:lnTo>
                  <a:pt x="318805" y="163385"/>
                </a:lnTo>
                <a:close/>
              </a:path>
              <a:path w="354965" h="355600">
                <a:moveTo>
                  <a:pt x="348183" y="119545"/>
                </a:moveTo>
                <a:lnTo>
                  <a:pt x="307746" y="121716"/>
                </a:lnTo>
                <a:lnTo>
                  <a:pt x="307797" y="121907"/>
                </a:lnTo>
                <a:lnTo>
                  <a:pt x="348788" y="121907"/>
                </a:lnTo>
                <a:lnTo>
                  <a:pt x="348183" y="119545"/>
                </a:lnTo>
                <a:close/>
              </a:path>
              <a:path w="354965" h="355600">
                <a:moveTo>
                  <a:pt x="61417" y="39547"/>
                </a:moveTo>
                <a:lnTo>
                  <a:pt x="41948" y="58648"/>
                </a:lnTo>
                <a:lnTo>
                  <a:pt x="64033" y="92557"/>
                </a:lnTo>
                <a:lnTo>
                  <a:pt x="59607" y="98794"/>
                </a:lnTo>
                <a:lnTo>
                  <a:pt x="55503" y="105292"/>
                </a:lnTo>
                <a:lnTo>
                  <a:pt x="51740" y="112052"/>
                </a:lnTo>
                <a:lnTo>
                  <a:pt x="48336" y="119075"/>
                </a:lnTo>
                <a:lnTo>
                  <a:pt x="140275" y="119075"/>
                </a:lnTo>
                <a:lnTo>
                  <a:pt x="142824" y="116078"/>
                </a:lnTo>
                <a:lnTo>
                  <a:pt x="182551" y="109587"/>
                </a:lnTo>
                <a:lnTo>
                  <a:pt x="301771" y="109587"/>
                </a:lnTo>
                <a:lnTo>
                  <a:pt x="300880" y="107900"/>
                </a:lnTo>
                <a:lnTo>
                  <a:pt x="296858" y="101206"/>
                </a:lnTo>
                <a:lnTo>
                  <a:pt x="292468" y="94742"/>
                </a:lnTo>
                <a:lnTo>
                  <a:pt x="292724" y="94742"/>
                </a:lnTo>
                <a:lnTo>
                  <a:pt x="313591" y="64122"/>
                </a:lnTo>
                <a:lnTo>
                  <a:pt x="262470" y="64122"/>
                </a:lnTo>
                <a:lnTo>
                  <a:pt x="260106" y="62445"/>
                </a:lnTo>
                <a:lnTo>
                  <a:pt x="94767" y="62445"/>
                </a:lnTo>
                <a:lnTo>
                  <a:pt x="61417" y="39547"/>
                </a:lnTo>
                <a:close/>
              </a:path>
              <a:path w="354965" h="355600">
                <a:moveTo>
                  <a:pt x="292724" y="94742"/>
                </a:moveTo>
                <a:lnTo>
                  <a:pt x="292468" y="94742"/>
                </a:lnTo>
                <a:lnTo>
                  <a:pt x="292620" y="94894"/>
                </a:lnTo>
                <a:lnTo>
                  <a:pt x="292724" y="94742"/>
                </a:lnTo>
                <a:close/>
              </a:path>
              <a:path w="354965" h="355600">
                <a:moveTo>
                  <a:pt x="296316" y="41973"/>
                </a:moveTo>
                <a:lnTo>
                  <a:pt x="262407" y="64046"/>
                </a:lnTo>
                <a:lnTo>
                  <a:pt x="313591" y="64122"/>
                </a:lnTo>
                <a:lnTo>
                  <a:pt x="315417" y="61442"/>
                </a:lnTo>
                <a:lnTo>
                  <a:pt x="296316" y="41973"/>
                </a:lnTo>
                <a:close/>
              </a:path>
              <a:path w="354965" h="355600">
                <a:moveTo>
                  <a:pt x="235994" y="47129"/>
                </a:moveTo>
                <a:lnTo>
                  <a:pt x="121970" y="47129"/>
                </a:lnTo>
                <a:lnTo>
                  <a:pt x="114868" y="50397"/>
                </a:lnTo>
                <a:lnTo>
                  <a:pt x="107954" y="54044"/>
                </a:lnTo>
                <a:lnTo>
                  <a:pt x="101248" y="58063"/>
                </a:lnTo>
                <a:lnTo>
                  <a:pt x="94767" y="62445"/>
                </a:lnTo>
                <a:lnTo>
                  <a:pt x="260106" y="62445"/>
                </a:lnTo>
                <a:lnTo>
                  <a:pt x="256222" y="59691"/>
                </a:lnTo>
                <a:lnTo>
                  <a:pt x="249710" y="55576"/>
                </a:lnTo>
                <a:lnTo>
                  <a:pt x="242936" y="51797"/>
                </a:lnTo>
                <a:lnTo>
                  <a:pt x="235902" y="48374"/>
                </a:lnTo>
                <a:lnTo>
                  <a:pt x="235994" y="47129"/>
                </a:lnTo>
                <a:close/>
              </a:path>
              <a:path w="354965" h="355600">
                <a:moveTo>
                  <a:pt x="145935" y="0"/>
                </a:moveTo>
                <a:lnTo>
                  <a:pt x="119519" y="6807"/>
                </a:lnTo>
                <a:lnTo>
                  <a:pt x="121678" y="47205"/>
                </a:lnTo>
                <a:lnTo>
                  <a:pt x="121970" y="47129"/>
                </a:lnTo>
                <a:lnTo>
                  <a:pt x="235994" y="47129"/>
                </a:lnTo>
                <a:lnTo>
                  <a:pt x="236763" y="36779"/>
                </a:lnTo>
                <a:lnTo>
                  <a:pt x="194297" y="36779"/>
                </a:lnTo>
                <a:lnTo>
                  <a:pt x="191122" y="36487"/>
                </a:lnTo>
                <a:lnTo>
                  <a:pt x="163398" y="36487"/>
                </a:lnTo>
                <a:lnTo>
                  <a:pt x="145935" y="0"/>
                </a:lnTo>
                <a:close/>
              </a:path>
              <a:path w="354965" h="355600">
                <a:moveTo>
                  <a:pt x="212623" y="698"/>
                </a:moveTo>
                <a:lnTo>
                  <a:pt x="194297" y="36779"/>
                </a:lnTo>
                <a:lnTo>
                  <a:pt x="236763" y="36779"/>
                </a:lnTo>
                <a:lnTo>
                  <a:pt x="238899" y="8026"/>
                </a:lnTo>
                <a:lnTo>
                  <a:pt x="212623" y="698"/>
                </a:lnTo>
                <a:close/>
              </a:path>
              <a:path w="354965" h="355600">
                <a:moveTo>
                  <a:pt x="178747" y="35785"/>
                </a:moveTo>
                <a:lnTo>
                  <a:pt x="171042" y="35932"/>
                </a:lnTo>
                <a:lnTo>
                  <a:pt x="163398" y="36487"/>
                </a:lnTo>
                <a:lnTo>
                  <a:pt x="191122" y="36487"/>
                </a:lnTo>
                <a:lnTo>
                  <a:pt x="186502" y="36062"/>
                </a:lnTo>
                <a:lnTo>
                  <a:pt x="178747" y="35785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9939685" y="1246478"/>
            <a:ext cx="269501" cy="269501"/>
          </a:xfrm>
          <a:custGeom>
            <a:avLst/>
            <a:gdLst/>
            <a:ahLst/>
            <a:cxnLst/>
            <a:rect l="l" t="t" r="r" b="b"/>
            <a:pathLst>
              <a:path w="305434" h="305435">
                <a:moveTo>
                  <a:pt x="217227" y="258597"/>
                </a:moveTo>
                <a:lnTo>
                  <a:pt x="96342" y="258597"/>
                </a:lnTo>
                <a:lnTo>
                  <a:pt x="102139" y="261473"/>
                </a:lnTo>
                <a:lnTo>
                  <a:pt x="108118" y="264050"/>
                </a:lnTo>
                <a:lnTo>
                  <a:pt x="114273" y="266310"/>
                </a:lnTo>
                <a:lnTo>
                  <a:pt x="120599" y="268236"/>
                </a:lnTo>
                <a:lnTo>
                  <a:pt x="123393" y="302374"/>
                </a:lnTo>
                <a:lnTo>
                  <a:pt x="146329" y="305054"/>
                </a:lnTo>
                <a:lnTo>
                  <a:pt x="156908" y="272478"/>
                </a:lnTo>
                <a:lnTo>
                  <a:pt x="163498" y="272062"/>
                </a:lnTo>
                <a:lnTo>
                  <a:pt x="170002" y="271281"/>
                </a:lnTo>
                <a:lnTo>
                  <a:pt x="176410" y="270153"/>
                </a:lnTo>
                <a:lnTo>
                  <a:pt x="182714" y="268693"/>
                </a:lnTo>
                <a:lnTo>
                  <a:pt x="219371" y="268693"/>
                </a:lnTo>
                <a:lnTo>
                  <a:pt x="217227" y="258597"/>
                </a:lnTo>
                <a:close/>
              </a:path>
              <a:path w="305434" h="305435">
                <a:moveTo>
                  <a:pt x="219371" y="268693"/>
                </a:moveTo>
                <a:lnTo>
                  <a:pt x="182714" y="268693"/>
                </a:lnTo>
                <a:lnTo>
                  <a:pt x="202222" y="296887"/>
                </a:lnTo>
                <a:lnTo>
                  <a:pt x="223418" y="287743"/>
                </a:lnTo>
                <a:lnTo>
                  <a:pt x="219371" y="268693"/>
                </a:lnTo>
                <a:close/>
              </a:path>
              <a:path w="305434" h="305435">
                <a:moveTo>
                  <a:pt x="265400" y="216255"/>
                </a:moveTo>
                <a:lnTo>
                  <a:pt x="50838" y="216255"/>
                </a:lnTo>
                <a:lnTo>
                  <a:pt x="54470" y="221714"/>
                </a:lnTo>
                <a:lnTo>
                  <a:pt x="58391" y="226960"/>
                </a:lnTo>
                <a:lnTo>
                  <a:pt x="62593" y="231984"/>
                </a:lnTo>
                <a:lnTo>
                  <a:pt x="67068" y="236778"/>
                </a:lnTo>
                <a:lnTo>
                  <a:pt x="52362" y="267741"/>
                </a:lnTo>
                <a:lnTo>
                  <a:pt x="70891" y="281533"/>
                </a:lnTo>
                <a:lnTo>
                  <a:pt x="96342" y="258597"/>
                </a:lnTo>
                <a:lnTo>
                  <a:pt x="217227" y="258597"/>
                </a:lnTo>
                <a:lnTo>
                  <a:pt x="216299" y="254228"/>
                </a:lnTo>
                <a:lnTo>
                  <a:pt x="221700" y="250586"/>
                </a:lnTo>
                <a:lnTo>
                  <a:pt x="226958" y="246656"/>
                </a:lnTo>
                <a:lnTo>
                  <a:pt x="231992" y="242444"/>
                </a:lnTo>
                <a:lnTo>
                  <a:pt x="236791" y="237959"/>
                </a:lnTo>
                <a:lnTo>
                  <a:pt x="278701" y="237959"/>
                </a:lnTo>
                <a:lnTo>
                  <a:pt x="281520" y="234162"/>
                </a:lnTo>
                <a:lnTo>
                  <a:pt x="265400" y="216255"/>
                </a:lnTo>
                <a:close/>
              </a:path>
              <a:path w="305434" h="305435">
                <a:moveTo>
                  <a:pt x="216293" y="254203"/>
                </a:moveTo>
                <a:close/>
              </a:path>
              <a:path w="305434" h="305435">
                <a:moveTo>
                  <a:pt x="278701" y="237959"/>
                </a:moveTo>
                <a:lnTo>
                  <a:pt x="236791" y="237959"/>
                </a:lnTo>
                <a:lnTo>
                  <a:pt x="267754" y="252704"/>
                </a:lnTo>
                <a:lnTo>
                  <a:pt x="278701" y="237959"/>
                </a:lnTo>
                <a:close/>
              </a:path>
              <a:path w="305434" h="305435">
                <a:moveTo>
                  <a:pt x="67030" y="236753"/>
                </a:moveTo>
                <a:close/>
              </a:path>
              <a:path w="305434" h="305435">
                <a:moveTo>
                  <a:pt x="37312" y="52349"/>
                </a:moveTo>
                <a:lnTo>
                  <a:pt x="23533" y="70878"/>
                </a:lnTo>
                <a:lnTo>
                  <a:pt x="46456" y="96367"/>
                </a:lnTo>
                <a:lnTo>
                  <a:pt x="43575" y="102164"/>
                </a:lnTo>
                <a:lnTo>
                  <a:pt x="40997" y="108142"/>
                </a:lnTo>
                <a:lnTo>
                  <a:pt x="38735" y="114293"/>
                </a:lnTo>
                <a:lnTo>
                  <a:pt x="36804" y="120611"/>
                </a:lnTo>
                <a:lnTo>
                  <a:pt x="2654" y="123380"/>
                </a:lnTo>
                <a:lnTo>
                  <a:pt x="0" y="146329"/>
                </a:lnTo>
                <a:lnTo>
                  <a:pt x="32562" y="156921"/>
                </a:lnTo>
                <a:lnTo>
                  <a:pt x="32981" y="163516"/>
                </a:lnTo>
                <a:lnTo>
                  <a:pt x="33766" y="170019"/>
                </a:lnTo>
                <a:lnTo>
                  <a:pt x="34898" y="176425"/>
                </a:lnTo>
                <a:lnTo>
                  <a:pt x="36360" y="182727"/>
                </a:lnTo>
                <a:lnTo>
                  <a:pt x="8178" y="202209"/>
                </a:lnTo>
                <a:lnTo>
                  <a:pt x="17322" y="223431"/>
                </a:lnTo>
                <a:lnTo>
                  <a:pt x="50850" y="216293"/>
                </a:lnTo>
                <a:lnTo>
                  <a:pt x="265400" y="216255"/>
                </a:lnTo>
                <a:lnTo>
                  <a:pt x="259546" y="209753"/>
                </a:lnTo>
                <a:lnTo>
                  <a:pt x="145821" y="209753"/>
                </a:lnTo>
                <a:lnTo>
                  <a:pt x="124077" y="202655"/>
                </a:lnTo>
                <a:lnTo>
                  <a:pt x="107326" y="188272"/>
                </a:lnTo>
                <a:lnTo>
                  <a:pt x="97192" y="168653"/>
                </a:lnTo>
                <a:lnTo>
                  <a:pt x="95300" y="145846"/>
                </a:lnTo>
                <a:lnTo>
                  <a:pt x="102400" y="124088"/>
                </a:lnTo>
                <a:lnTo>
                  <a:pt x="116786" y="107329"/>
                </a:lnTo>
                <a:lnTo>
                  <a:pt x="136405" y="97192"/>
                </a:lnTo>
                <a:lnTo>
                  <a:pt x="159207" y="95300"/>
                </a:lnTo>
                <a:lnTo>
                  <a:pt x="293627" y="95300"/>
                </a:lnTo>
                <a:lnTo>
                  <a:pt x="290876" y="88912"/>
                </a:lnTo>
                <a:lnTo>
                  <a:pt x="254266" y="88912"/>
                </a:lnTo>
                <a:lnTo>
                  <a:pt x="250601" y="83404"/>
                </a:lnTo>
                <a:lnTo>
                  <a:pt x="246640" y="78108"/>
                </a:lnTo>
                <a:lnTo>
                  <a:pt x="242393" y="73035"/>
                </a:lnTo>
                <a:lnTo>
                  <a:pt x="237870" y="68199"/>
                </a:lnTo>
                <a:lnTo>
                  <a:pt x="238071" y="68199"/>
                </a:lnTo>
                <a:lnTo>
                  <a:pt x="238571" y="67144"/>
                </a:lnTo>
                <a:lnTo>
                  <a:pt x="68224" y="67144"/>
                </a:lnTo>
                <a:lnTo>
                  <a:pt x="37312" y="52349"/>
                </a:lnTo>
                <a:close/>
              </a:path>
              <a:path w="305434" h="305435">
                <a:moveTo>
                  <a:pt x="293627" y="95300"/>
                </a:moveTo>
                <a:lnTo>
                  <a:pt x="159207" y="95300"/>
                </a:lnTo>
                <a:lnTo>
                  <a:pt x="180958" y="102402"/>
                </a:lnTo>
                <a:lnTo>
                  <a:pt x="197713" y="116792"/>
                </a:lnTo>
                <a:lnTo>
                  <a:pt x="207848" y="136416"/>
                </a:lnTo>
                <a:lnTo>
                  <a:pt x="209740" y="159219"/>
                </a:lnTo>
                <a:lnTo>
                  <a:pt x="202639" y="180981"/>
                </a:lnTo>
                <a:lnTo>
                  <a:pt x="188248" y="197735"/>
                </a:lnTo>
                <a:lnTo>
                  <a:pt x="168624" y="207865"/>
                </a:lnTo>
                <a:lnTo>
                  <a:pt x="145821" y="209753"/>
                </a:lnTo>
                <a:lnTo>
                  <a:pt x="259546" y="209753"/>
                </a:lnTo>
                <a:lnTo>
                  <a:pt x="258654" y="208762"/>
                </a:lnTo>
                <a:lnTo>
                  <a:pt x="261437" y="202955"/>
                </a:lnTo>
                <a:lnTo>
                  <a:pt x="264021" y="196967"/>
                </a:lnTo>
                <a:lnTo>
                  <a:pt x="266294" y="190803"/>
                </a:lnTo>
                <a:lnTo>
                  <a:pt x="268236" y="184467"/>
                </a:lnTo>
                <a:lnTo>
                  <a:pt x="302386" y="181673"/>
                </a:lnTo>
                <a:lnTo>
                  <a:pt x="305053" y="158724"/>
                </a:lnTo>
                <a:lnTo>
                  <a:pt x="272478" y="148158"/>
                </a:lnTo>
                <a:lnTo>
                  <a:pt x="272052" y="141525"/>
                </a:lnTo>
                <a:lnTo>
                  <a:pt x="271260" y="134985"/>
                </a:lnTo>
                <a:lnTo>
                  <a:pt x="270119" y="128545"/>
                </a:lnTo>
                <a:lnTo>
                  <a:pt x="268643" y="122212"/>
                </a:lnTo>
                <a:lnTo>
                  <a:pt x="268877" y="122212"/>
                </a:lnTo>
                <a:lnTo>
                  <a:pt x="296875" y="102844"/>
                </a:lnTo>
                <a:lnTo>
                  <a:pt x="293627" y="95300"/>
                </a:lnTo>
                <a:close/>
              </a:path>
              <a:path w="305434" h="305435">
                <a:moveTo>
                  <a:pt x="258597" y="208699"/>
                </a:moveTo>
                <a:close/>
              </a:path>
              <a:path w="305434" h="305435">
                <a:moveTo>
                  <a:pt x="268877" y="122212"/>
                </a:moveTo>
                <a:lnTo>
                  <a:pt x="268643" y="122212"/>
                </a:lnTo>
                <a:lnTo>
                  <a:pt x="268693" y="122339"/>
                </a:lnTo>
                <a:lnTo>
                  <a:pt x="268877" y="122212"/>
                </a:lnTo>
                <a:close/>
              </a:path>
              <a:path w="305434" h="305435">
                <a:moveTo>
                  <a:pt x="287743" y="81635"/>
                </a:moveTo>
                <a:lnTo>
                  <a:pt x="254190" y="88760"/>
                </a:lnTo>
                <a:lnTo>
                  <a:pt x="254266" y="88912"/>
                </a:lnTo>
                <a:lnTo>
                  <a:pt x="290876" y="88912"/>
                </a:lnTo>
                <a:lnTo>
                  <a:pt x="287743" y="81635"/>
                </a:lnTo>
                <a:close/>
              </a:path>
              <a:path w="305434" h="305435">
                <a:moveTo>
                  <a:pt x="238071" y="68199"/>
                </a:moveTo>
                <a:lnTo>
                  <a:pt x="237870" y="68199"/>
                </a:lnTo>
                <a:lnTo>
                  <a:pt x="238023" y="68300"/>
                </a:lnTo>
                <a:close/>
              </a:path>
              <a:path w="305434" h="305435">
                <a:moveTo>
                  <a:pt x="246342" y="50749"/>
                </a:moveTo>
                <a:lnTo>
                  <a:pt x="88976" y="50749"/>
                </a:lnTo>
                <a:lnTo>
                  <a:pt x="83458" y="54414"/>
                </a:lnTo>
                <a:lnTo>
                  <a:pt x="78152" y="58375"/>
                </a:lnTo>
                <a:lnTo>
                  <a:pt x="73070" y="62622"/>
                </a:lnTo>
                <a:lnTo>
                  <a:pt x="68224" y="67144"/>
                </a:lnTo>
                <a:lnTo>
                  <a:pt x="238571" y="67144"/>
                </a:lnTo>
                <a:lnTo>
                  <a:pt x="246342" y="50749"/>
                </a:lnTo>
                <a:close/>
              </a:path>
              <a:path w="305434" h="305435">
                <a:moveTo>
                  <a:pt x="102831" y="8166"/>
                </a:moveTo>
                <a:lnTo>
                  <a:pt x="81622" y="17335"/>
                </a:lnTo>
                <a:lnTo>
                  <a:pt x="88734" y="50850"/>
                </a:lnTo>
                <a:lnTo>
                  <a:pt x="88976" y="50749"/>
                </a:lnTo>
                <a:lnTo>
                  <a:pt x="246342" y="50749"/>
                </a:lnTo>
                <a:lnTo>
                  <a:pt x="248346" y="46520"/>
                </a:lnTo>
                <a:lnTo>
                  <a:pt x="208762" y="46520"/>
                </a:lnTo>
                <a:lnTo>
                  <a:pt x="202948" y="43634"/>
                </a:lnTo>
                <a:lnTo>
                  <a:pt x="196956" y="41047"/>
                </a:lnTo>
                <a:lnTo>
                  <a:pt x="190790" y="38778"/>
                </a:lnTo>
                <a:lnTo>
                  <a:pt x="184454" y="36842"/>
                </a:lnTo>
                <a:lnTo>
                  <a:pt x="184419" y="36410"/>
                </a:lnTo>
                <a:lnTo>
                  <a:pt x="122250" y="36410"/>
                </a:lnTo>
                <a:lnTo>
                  <a:pt x="102831" y="8166"/>
                </a:lnTo>
                <a:close/>
              </a:path>
              <a:path w="305434" h="305435">
                <a:moveTo>
                  <a:pt x="234162" y="23545"/>
                </a:moveTo>
                <a:lnTo>
                  <a:pt x="208686" y="46469"/>
                </a:lnTo>
                <a:lnTo>
                  <a:pt x="248346" y="46520"/>
                </a:lnTo>
                <a:lnTo>
                  <a:pt x="252704" y="37325"/>
                </a:lnTo>
                <a:lnTo>
                  <a:pt x="234162" y="23545"/>
                </a:lnTo>
                <a:close/>
              </a:path>
              <a:path w="305434" h="305435">
                <a:moveTo>
                  <a:pt x="158737" y="0"/>
                </a:moveTo>
                <a:lnTo>
                  <a:pt x="148132" y="32588"/>
                </a:lnTo>
                <a:lnTo>
                  <a:pt x="141511" y="33012"/>
                </a:lnTo>
                <a:lnTo>
                  <a:pt x="134986" y="33799"/>
                </a:lnTo>
                <a:lnTo>
                  <a:pt x="128564" y="34936"/>
                </a:lnTo>
                <a:lnTo>
                  <a:pt x="122250" y="36410"/>
                </a:lnTo>
                <a:lnTo>
                  <a:pt x="184419" y="36410"/>
                </a:lnTo>
                <a:lnTo>
                  <a:pt x="181673" y="2679"/>
                </a:lnTo>
                <a:lnTo>
                  <a:pt x="158737" y="0"/>
                </a:lnTo>
                <a:close/>
              </a:path>
            </a:pathLst>
          </a:custGeom>
          <a:solidFill>
            <a:srgbClr val="102A4B">
              <a:alpha val="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159401" y="4671161"/>
            <a:ext cx="1558178" cy="1785097"/>
          </a:xfrm>
          <a:custGeom>
            <a:avLst/>
            <a:gdLst/>
            <a:ahLst/>
            <a:cxnLst/>
            <a:rect l="l" t="t" r="r" b="b"/>
            <a:pathLst>
              <a:path w="1765935" h="2023109">
                <a:moveTo>
                  <a:pt x="1765782" y="0"/>
                </a:moveTo>
                <a:lnTo>
                  <a:pt x="0" y="0"/>
                </a:lnTo>
                <a:lnTo>
                  <a:pt x="0" y="2022843"/>
                </a:lnTo>
                <a:lnTo>
                  <a:pt x="1765782" y="2022843"/>
                </a:lnTo>
                <a:lnTo>
                  <a:pt x="1765782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6863592" y="4671161"/>
            <a:ext cx="1558178" cy="1785097"/>
          </a:xfrm>
          <a:custGeom>
            <a:avLst/>
            <a:gdLst/>
            <a:ahLst/>
            <a:cxnLst/>
            <a:rect l="l" t="t" r="r" b="b"/>
            <a:pathLst>
              <a:path w="1765934" h="2023109">
                <a:moveTo>
                  <a:pt x="1765782" y="0"/>
                </a:moveTo>
                <a:lnTo>
                  <a:pt x="0" y="0"/>
                </a:lnTo>
                <a:lnTo>
                  <a:pt x="0" y="2022843"/>
                </a:lnTo>
                <a:lnTo>
                  <a:pt x="1765782" y="2022843"/>
                </a:lnTo>
                <a:lnTo>
                  <a:pt x="1765782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8499180" y="4671161"/>
            <a:ext cx="1558178" cy="1785097"/>
          </a:xfrm>
          <a:custGeom>
            <a:avLst/>
            <a:gdLst/>
            <a:ahLst/>
            <a:cxnLst/>
            <a:rect l="l" t="t" r="r" b="b"/>
            <a:pathLst>
              <a:path w="1765934" h="2023109">
                <a:moveTo>
                  <a:pt x="1765782" y="0"/>
                </a:moveTo>
                <a:lnTo>
                  <a:pt x="0" y="0"/>
                </a:lnTo>
                <a:lnTo>
                  <a:pt x="0" y="2022843"/>
                </a:lnTo>
                <a:lnTo>
                  <a:pt x="1765782" y="2022843"/>
                </a:lnTo>
                <a:lnTo>
                  <a:pt x="1765782" y="0"/>
                </a:lnTo>
                <a:close/>
              </a:path>
            </a:pathLst>
          </a:custGeom>
          <a:solidFill>
            <a:srgbClr val="ECF3F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5127495" y="4306467"/>
            <a:ext cx="98947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Key</a:t>
            </a:r>
            <a:r>
              <a:rPr sz="1588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588" b="1" spc="-44" dirty="0">
                <a:solidFill>
                  <a:srgbClr val="102A4B"/>
                </a:solidFill>
                <a:latin typeface="Arial"/>
                <a:cs typeface="Arial"/>
              </a:rPr>
              <a:t>Roles</a:t>
            </a:r>
            <a:endParaRPr sz="158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4658" y="2787460"/>
            <a:ext cx="2050116" cy="571948"/>
          </a:xfrm>
          <a:prstGeom prst="rect">
            <a:avLst/>
          </a:prstGeom>
        </p:spPr>
        <p:txBody>
          <a:bodyPr vert="horz" wrap="square" lIns="0" tIns="41462" rIns="0" bIns="0" rtlCol="0">
            <a:spAutoFit/>
          </a:bodyPr>
          <a:lstStyle/>
          <a:p>
            <a:pPr marL="11206">
              <a:spcBef>
                <a:spcPts val="326"/>
              </a:spcBef>
            </a:pPr>
            <a:r>
              <a:rPr sz="794" b="1" spc="-22" dirty="0">
                <a:solidFill>
                  <a:srgbClr val="FFFFFF"/>
                </a:solidFill>
                <a:latin typeface="Arial"/>
                <a:cs typeface="Arial"/>
              </a:rPr>
              <a:t>Inconsistent</a:t>
            </a:r>
            <a:r>
              <a:rPr sz="794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4" b="1" spc="-22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794">
              <a:latin typeface="Arial"/>
              <a:cs typeface="Arial"/>
            </a:endParaRPr>
          </a:p>
          <a:p>
            <a:pPr marL="11206" marR="4483">
              <a:lnSpc>
                <a:spcPct val="106500"/>
              </a:lnSpc>
              <a:spcBef>
                <a:spcPts val="176"/>
              </a:spcBef>
            </a:pP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deployment </a:t>
            </a:r>
            <a:r>
              <a:rPr sz="794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tasks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introduce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instability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environments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due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variations </a:t>
            </a:r>
            <a:r>
              <a:rPr sz="794" spc="-1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topology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configurations.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4658" y="3600032"/>
            <a:ext cx="1479737" cy="441772"/>
          </a:xfrm>
          <a:prstGeom prst="rect">
            <a:avLst/>
          </a:prstGeom>
        </p:spPr>
        <p:txBody>
          <a:bodyPr vert="horz" wrap="square" lIns="0" tIns="42022" rIns="0" bIns="0" rtlCol="0">
            <a:spAutoFit/>
          </a:bodyPr>
          <a:lstStyle/>
          <a:p>
            <a:pPr marL="11206">
              <a:spcBef>
                <a:spcPts val="331"/>
              </a:spcBef>
            </a:pPr>
            <a:r>
              <a:rPr sz="794" b="1" spc="-4" dirty="0">
                <a:solidFill>
                  <a:srgbClr val="FFFFFF"/>
                </a:solidFill>
                <a:latin typeface="Trebuchet MS"/>
                <a:cs typeface="Trebuchet MS"/>
              </a:rPr>
              <a:t>Excessive</a:t>
            </a:r>
            <a:r>
              <a:rPr sz="794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94" b="1" spc="4" dirty="0">
                <a:solidFill>
                  <a:srgbClr val="FFFFFF"/>
                </a:solidFill>
                <a:latin typeface="Trebuchet MS"/>
                <a:cs typeface="Trebuchet MS"/>
              </a:rPr>
              <a:t>Notiﬁcations</a:t>
            </a:r>
            <a:endParaRPr sz="794">
              <a:latin typeface="Trebuchet MS"/>
              <a:cs typeface="Trebuchet MS"/>
            </a:endParaRPr>
          </a:p>
          <a:p>
            <a:pPr marL="11206" marR="4483">
              <a:lnSpc>
                <a:spcPct val="106500"/>
              </a:lnSpc>
              <a:spcBef>
                <a:spcPts val="185"/>
              </a:spcBef>
            </a:pP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members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ignoring </a:t>
            </a:r>
            <a:r>
              <a:rPr sz="794" spc="-1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alerts.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4657" y="1101905"/>
            <a:ext cx="1633818" cy="6806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352444">
              <a:lnSpc>
                <a:spcPct val="106500"/>
              </a:lnSpc>
              <a:spcBef>
                <a:spcPts val="88"/>
              </a:spcBef>
            </a:pPr>
            <a:r>
              <a:rPr sz="794" b="1" dirty="0">
                <a:solidFill>
                  <a:srgbClr val="FFFFFF"/>
                </a:solidFill>
                <a:latin typeface="Arial"/>
                <a:cs typeface="Arial"/>
              </a:rPr>
              <a:t>Embedded</a:t>
            </a:r>
            <a:r>
              <a:rPr sz="794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4" b="1" spc="-26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794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4" b="1" spc="9" dirty="0">
                <a:solidFill>
                  <a:srgbClr val="FFFFFF"/>
                </a:solidFill>
                <a:latin typeface="Arial"/>
                <a:cs typeface="Arial"/>
              </a:rPr>
              <a:t>and/or </a:t>
            </a:r>
            <a:r>
              <a:rPr sz="794" b="1" spc="-20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4" b="1" spc="26" dirty="0">
                <a:solidFill>
                  <a:srgbClr val="FFFFFF"/>
                </a:solidFill>
                <a:latin typeface="Trebuchet MS"/>
                <a:cs typeface="Trebuchet MS"/>
              </a:rPr>
              <a:t>Appl</a:t>
            </a:r>
            <a:r>
              <a:rPr sz="794" b="1" spc="-18" dirty="0">
                <a:solidFill>
                  <a:srgbClr val="FFFFFF"/>
                </a:solidFill>
                <a:latin typeface="Trebuchet MS"/>
                <a:cs typeface="Trebuchet MS"/>
              </a:rPr>
              <a:t>icat</a:t>
            </a:r>
            <a:r>
              <a:rPr sz="794" b="1" spc="-4" dirty="0">
                <a:solidFill>
                  <a:srgbClr val="FFFFFF"/>
                </a:solidFill>
                <a:latin typeface="Trebuchet MS"/>
                <a:cs typeface="Trebuchet MS"/>
              </a:rPr>
              <a:t>ion </a:t>
            </a:r>
            <a:r>
              <a:rPr sz="794" b="1" spc="9" dirty="0">
                <a:solidFill>
                  <a:srgbClr val="FFFFFF"/>
                </a:solidFill>
                <a:latin typeface="Trebuchet MS"/>
                <a:cs typeface="Trebuchet MS"/>
              </a:rPr>
              <a:t>Conﬁgurat</a:t>
            </a:r>
            <a:r>
              <a:rPr sz="794" b="1" dirty="0">
                <a:solidFill>
                  <a:srgbClr val="FFFFFF"/>
                </a:solidFill>
                <a:latin typeface="Trebuchet MS"/>
                <a:cs typeface="Trebuchet MS"/>
              </a:rPr>
              <a:t>ions</a:t>
            </a:r>
            <a:endParaRPr sz="794">
              <a:latin typeface="Trebuchet MS"/>
              <a:cs typeface="Trebuchet MS"/>
            </a:endParaRPr>
          </a:p>
          <a:p>
            <a:pPr marL="11206" marR="4483">
              <a:lnSpc>
                <a:spcPct val="106500"/>
              </a:lnSpc>
              <a:spcBef>
                <a:spcPts val="180"/>
              </a:spcBef>
            </a:pP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lead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complicated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code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changes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794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changes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releases.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54658" y="2090869"/>
            <a:ext cx="2040031" cy="435180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11206" marR="4483">
              <a:lnSpc>
                <a:spcPct val="115700"/>
              </a:lnSpc>
              <a:spcBef>
                <a:spcPts val="176"/>
              </a:spcBef>
            </a:pPr>
            <a:r>
              <a:rPr sz="794" b="1" spc="-9" dirty="0">
                <a:solidFill>
                  <a:srgbClr val="FFFFFF"/>
                </a:solidFill>
                <a:latin typeface="Trebuchet MS"/>
                <a:cs typeface="Trebuchet MS"/>
              </a:rPr>
              <a:t>Infrequent</a:t>
            </a:r>
            <a:r>
              <a:rPr sz="794" b="1" spc="2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94" b="1" spc="-9" dirty="0">
                <a:solidFill>
                  <a:srgbClr val="FFFFFF"/>
                </a:solidFill>
                <a:latin typeface="Trebuchet MS"/>
                <a:cs typeface="Trebuchet MS"/>
              </a:rPr>
              <a:t>Check-ins</a:t>
            </a:r>
            <a:r>
              <a:rPr sz="794" b="1" spc="3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94" b="1" spc="9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794" b="1" spc="3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94" b="1" spc="9" dirty="0">
                <a:solidFill>
                  <a:srgbClr val="FFFFFF"/>
                </a:solidFill>
                <a:latin typeface="Trebuchet MS"/>
                <a:cs typeface="Trebuchet MS"/>
              </a:rPr>
              <a:t>Conﬁgurations </a:t>
            </a:r>
            <a:r>
              <a:rPr sz="794" b="1" spc="1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lead</a:t>
            </a:r>
            <a:r>
              <a:rPr sz="794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31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misconfigured</a:t>
            </a:r>
            <a:r>
              <a:rPr sz="794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environments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794" spc="-2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tribal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knowledge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requirements.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4657" y="4297429"/>
            <a:ext cx="1851212" cy="563420"/>
          </a:xfrm>
          <a:prstGeom prst="rect">
            <a:avLst/>
          </a:prstGeom>
        </p:spPr>
        <p:txBody>
          <a:bodyPr vert="horz" wrap="square" lIns="0" tIns="41462" rIns="0" bIns="0" rtlCol="0">
            <a:spAutoFit/>
          </a:bodyPr>
          <a:lstStyle/>
          <a:p>
            <a:pPr marL="11206">
              <a:spcBef>
                <a:spcPts val="326"/>
              </a:spcBef>
            </a:pPr>
            <a:r>
              <a:rPr sz="794" b="1" spc="22" dirty="0">
                <a:solidFill>
                  <a:srgbClr val="FFFFFF"/>
                </a:solidFill>
                <a:latin typeface="Trebuchet MS"/>
                <a:cs typeface="Trebuchet MS"/>
              </a:rPr>
              <a:t>Long</a:t>
            </a:r>
            <a:r>
              <a:rPr sz="794" b="1" spc="-1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94" b="1" dirty="0">
                <a:solidFill>
                  <a:srgbClr val="FFFFFF"/>
                </a:solidFill>
                <a:latin typeface="Trebuchet MS"/>
                <a:cs typeface="Trebuchet MS"/>
              </a:rPr>
              <a:t>Provisioning</a:t>
            </a:r>
            <a:r>
              <a:rPr sz="794" b="1" spc="-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94" b="1" spc="4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794" b="1" spc="-13" dirty="0">
                <a:solidFill>
                  <a:srgbClr val="FFFFFF"/>
                </a:solidFill>
                <a:latin typeface="Trebuchet MS"/>
                <a:cs typeface="Trebuchet MS"/>
              </a:rPr>
              <a:t> Fulﬁllments</a:t>
            </a:r>
            <a:endParaRPr sz="794">
              <a:latin typeface="Trebuchet MS"/>
              <a:cs typeface="Trebuchet MS"/>
            </a:endParaRPr>
          </a:p>
          <a:p>
            <a:pPr marL="11206">
              <a:spcBef>
                <a:spcPts val="238"/>
              </a:spcBef>
            </a:pP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rapid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changeover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794">
              <a:latin typeface="Microsoft Sans Serif"/>
              <a:cs typeface="Microsoft Sans Serif"/>
            </a:endParaRPr>
          </a:p>
          <a:p>
            <a:pPr marL="11206" marR="263352">
              <a:lnSpc>
                <a:spcPct val="106500"/>
              </a:lnSpc>
            </a:pP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on-demand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creation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794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scaling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supporting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infrastructure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elements.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54658" y="5128761"/>
            <a:ext cx="1938057" cy="702689"/>
          </a:xfrm>
          <a:prstGeom prst="rect">
            <a:avLst/>
          </a:prstGeom>
        </p:spPr>
        <p:txBody>
          <a:bodyPr vert="horz" wrap="square" lIns="0" tIns="41462" rIns="0" bIns="0" rtlCol="0">
            <a:spAutoFit/>
          </a:bodyPr>
          <a:lstStyle/>
          <a:p>
            <a:pPr marL="11206">
              <a:spcBef>
                <a:spcPts val="326"/>
              </a:spcBef>
            </a:pPr>
            <a:r>
              <a:rPr sz="794" b="1" spc="-4" dirty="0">
                <a:solidFill>
                  <a:srgbClr val="FFFFFF"/>
                </a:solidFill>
                <a:latin typeface="Arial"/>
                <a:cs typeface="Arial"/>
              </a:rPr>
              <a:t>Infrequent</a:t>
            </a:r>
            <a:r>
              <a:rPr sz="794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4" b="1" spc="-9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endParaRPr sz="794">
              <a:latin typeface="Arial"/>
              <a:cs typeface="Arial"/>
            </a:endParaRPr>
          </a:p>
          <a:p>
            <a:pPr marL="11206" marR="4483">
              <a:lnSpc>
                <a:spcPct val="106500"/>
              </a:lnSpc>
              <a:spcBef>
                <a:spcPts val="176"/>
              </a:spcBef>
            </a:pP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provisioning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runbooks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atrophy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over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without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exercising 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procedures,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definitions,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become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outdated.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035280" y="-302386"/>
            <a:ext cx="1496546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13" dirty="0">
                <a:solidFill>
                  <a:srgbClr val="FFFFFF"/>
                </a:solidFill>
              </a:rPr>
              <a:t>Red</a:t>
            </a:r>
            <a:r>
              <a:rPr spc="26" dirty="0">
                <a:solidFill>
                  <a:srgbClr val="FFFFFF"/>
                </a:solidFill>
              </a:rPr>
              <a:t> </a:t>
            </a:r>
            <a:r>
              <a:rPr spc="-4" dirty="0">
                <a:solidFill>
                  <a:srgbClr val="FFFFFF"/>
                </a:solidFill>
              </a:rPr>
              <a:t>Flag</a:t>
            </a:r>
            <a:r>
              <a:rPr spc="26" dirty="0">
                <a:solidFill>
                  <a:srgbClr val="FFFFFF"/>
                </a:solidFill>
              </a:rPr>
              <a:t> </a:t>
            </a:r>
            <a:r>
              <a:rPr spc="-13" dirty="0">
                <a:solidFill>
                  <a:srgbClr val="FFFFFF"/>
                </a:solidFill>
              </a:rPr>
              <a:t>Areas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499180" y="4671161"/>
            <a:ext cx="1558178" cy="1690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235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82" b="1" spc="-35" dirty="0">
                <a:solidFill>
                  <a:srgbClr val="102A4B"/>
                </a:solidFill>
                <a:latin typeface="Arial"/>
                <a:cs typeface="Arial"/>
              </a:rPr>
              <a:t>Release</a:t>
            </a:r>
            <a:r>
              <a:rPr sz="882" b="1" spc="-26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Manager</a:t>
            </a:r>
            <a:endParaRPr sz="882">
              <a:latin typeface="Arial"/>
              <a:cs typeface="Arial"/>
            </a:endParaRPr>
          </a:p>
          <a:p>
            <a:pPr marL="86850" marR="80126" indent="-560" algn="ctr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defining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communicating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application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release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plans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reporting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on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progress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6" dirty="0">
                <a:solidFill>
                  <a:srgbClr val="102A4B"/>
                </a:solidFill>
                <a:latin typeface="Microsoft Sans Serif"/>
                <a:cs typeface="Microsoft Sans Serif"/>
              </a:rPr>
              <a:t>of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deployments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3592" y="4671161"/>
            <a:ext cx="1558178" cy="1690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235">
              <a:latin typeface="Times New Roman"/>
              <a:cs typeface="Times New Roman"/>
            </a:endParaRPr>
          </a:p>
          <a:p>
            <a:pPr marR="1121" algn="ctr"/>
            <a:r>
              <a:rPr sz="882" b="1" spc="-26" dirty="0">
                <a:solidFill>
                  <a:srgbClr val="102A4B"/>
                </a:solidFill>
                <a:latin typeface="Arial"/>
                <a:cs typeface="Arial"/>
              </a:rPr>
              <a:t>Build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102A4B"/>
                </a:solidFill>
                <a:latin typeface="Arial"/>
                <a:cs typeface="Arial"/>
              </a:rPr>
              <a:t>Engineer</a:t>
            </a:r>
            <a:endParaRPr sz="882">
              <a:latin typeface="Arial"/>
              <a:cs typeface="Arial"/>
            </a:endParaRPr>
          </a:p>
          <a:p>
            <a:pPr marL="206760" marR="208441" algn="ctr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defining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release</a:t>
            </a:r>
            <a:r>
              <a:rPr sz="706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requirements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and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supporting the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application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 deployment</a:t>
            </a:r>
            <a:endParaRPr sz="706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972237" y="1723412"/>
            <a:ext cx="1340784" cy="1340784"/>
            <a:chOff x="6022268" y="1953200"/>
            <a:chExt cx="1519555" cy="1519555"/>
          </a:xfrm>
        </p:grpSpPr>
        <p:sp>
          <p:nvSpPr>
            <p:cNvPr id="22" name="object 22"/>
            <p:cNvSpPr/>
            <p:nvPr/>
          </p:nvSpPr>
          <p:spPr>
            <a:xfrm>
              <a:off x="6022268" y="1953200"/>
              <a:ext cx="1519555" cy="1519555"/>
            </a:xfrm>
            <a:custGeom>
              <a:avLst/>
              <a:gdLst/>
              <a:ahLst/>
              <a:cxnLst/>
              <a:rect l="l" t="t" r="r" b="b"/>
              <a:pathLst>
                <a:path w="1519554" h="1519554">
                  <a:moveTo>
                    <a:pt x="759523" y="0"/>
                  </a:moveTo>
                  <a:lnTo>
                    <a:pt x="711490" y="1494"/>
                  </a:lnTo>
                  <a:lnTo>
                    <a:pt x="664251" y="5917"/>
                  </a:lnTo>
                  <a:lnTo>
                    <a:pt x="617895" y="13181"/>
                  </a:lnTo>
                  <a:lnTo>
                    <a:pt x="572510" y="23196"/>
                  </a:lnTo>
                  <a:lnTo>
                    <a:pt x="528186" y="35874"/>
                  </a:lnTo>
                  <a:lnTo>
                    <a:pt x="485012" y="51125"/>
                  </a:lnTo>
                  <a:lnTo>
                    <a:pt x="443077" y="68860"/>
                  </a:lnTo>
                  <a:lnTo>
                    <a:pt x="402469" y="88991"/>
                  </a:lnTo>
                  <a:lnTo>
                    <a:pt x="363278" y="111428"/>
                  </a:lnTo>
                  <a:lnTo>
                    <a:pt x="325593" y="136083"/>
                  </a:lnTo>
                  <a:lnTo>
                    <a:pt x="289502" y="162866"/>
                  </a:lnTo>
                  <a:lnTo>
                    <a:pt x="255095" y="191689"/>
                  </a:lnTo>
                  <a:lnTo>
                    <a:pt x="222461" y="222462"/>
                  </a:lnTo>
                  <a:lnTo>
                    <a:pt x="191688" y="255097"/>
                  </a:lnTo>
                  <a:lnTo>
                    <a:pt x="162865" y="289505"/>
                  </a:lnTo>
                  <a:lnTo>
                    <a:pt x="136082" y="325596"/>
                  </a:lnTo>
                  <a:lnTo>
                    <a:pt x="111428" y="363282"/>
                  </a:lnTo>
                  <a:lnTo>
                    <a:pt x="88991" y="402474"/>
                  </a:lnTo>
                  <a:lnTo>
                    <a:pt x="68860" y="443082"/>
                  </a:lnTo>
                  <a:lnTo>
                    <a:pt x="51125" y="485018"/>
                  </a:lnTo>
                  <a:lnTo>
                    <a:pt x="35874" y="528193"/>
                  </a:lnTo>
                  <a:lnTo>
                    <a:pt x="23196" y="572518"/>
                  </a:lnTo>
                  <a:lnTo>
                    <a:pt x="13181" y="617903"/>
                  </a:lnTo>
                  <a:lnTo>
                    <a:pt x="5917" y="664261"/>
                  </a:lnTo>
                  <a:lnTo>
                    <a:pt x="1494" y="711501"/>
                  </a:lnTo>
                  <a:lnTo>
                    <a:pt x="0" y="759536"/>
                  </a:lnTo>
                  <a:lnTo>
                    <a:pt x="1494" y="807569"/>
                  </a:lnTo>
                  <a:lnTo>
                    <a:pt x="5917" y="854808"/>
                  </a:lnTo>
                  <a:lnTo>
                    <a:pt x="13181" y="901164"/>
                  </a:lnTo>
                  <a:lnTo>
                    <a:pt x="23196" y="946549"/>
                  </a:lnTo>
                  <a:lnTo>
                    <a:pt x="35874" y="990872"/>
                  </a:lnTo>
                  <a:lnTo>
                    <a:pt x="51125" y="1034046"/>
                  </a:lnTo>
                  <a:lnTo>
                    <a:pt x="68860" y="1075982"/>
                  </a:lnTo>
                  <a:lnTo>
                    <a:pt x="88991" y="1116589"/>
                  </a:lnTo>
                  <a:lnTo>
                    <a:pt x="111428" y="1155780"/>
                  </a:lnTo>
                  <a:lnTo>
                    <a:pt x="136082" y="1193466"/>
                  </a:lnTo>
                  <a:lnTo>
                    <a:pt x="162865" y="1229556"/>
                  </a:lnTo>
                  <a:lnTo>
                    <a:pt x="191688" y="1263964"/>
                  </a:lnTo>
                  <a:lnTo>
                    <a:pt x="222461" y="1296598"/>
                  </a:lnTo>
                  <a:lnTo>
                    <a:pt x="255095" y="1327371"/>
                  </a:lnTo>
                  <a:lnTo>
                    <a:pt x="289502" y="1356194"/>
                  </a:lnTo>
                  <a:lnTo>
                    <a:pt x="325593" y="1382977"/>
                  </a:lnTo>
                  <a:lnTo>
                    <a:pt x="363278" y="1407631"/>
                  </a:lnTo>
                  <a:lnTo>
                    <a:pt x="402469" y="1430068"/>
                  </a:lnTo>
                  <a:lnTo>
                    <a:pt x="443077" y="1450199"/>
                  </a:lnTo>
                  <a:lnTo>
                    <a:pt x="485012" y="1467934"/>
                  </a:lnTo>
                  <a:lnTo>
                    <a:pt x="528186" y="1483185"/>
                  </a:lnTo>
                  <a:lnTo>
                    <a:pt x="572510" y="1495862"/>
                  </a:lnTo>
                  <a:lnTo>
                    <a:pt x="617895" y="1505878"/>
                  </a:lnTo>
                  <a:lnTo>
                    <a:pt x="664251" y="1513141"/>
                  </a:lnTo>
                  <a:lnTo>
                    <a:pt x="711490" y="1517565"/>
                  </a:lnTo>
                  <a:lnTo>
                    <a:pt x="759523" y="1519059"/>
                  </a:lnTo>
                  <a:lnTo>
                    <a:pt x="807559" y="1517565"/>
                  </a:lnTo>
                  <a:lnTo>
                    <a:pt x="854800" y="1513141"/>
                  </a:lnTo>
                  <a:lnTo>
                    <a:pt x="901159" y="1505878"/>
                  </a:lnTo>
                  <a:lnTo>
                    <a:pt x="946545" y="1495862"/>
                  </a:lnTo>
                  <a:lnTo>
                    <a:pt x="990870" y="1483185"/>
                  </a:lnTo>
                  <a:lnTo>
                    <a:pt x="1034046" y="1467934"/>
                  </a:lnTo>
                  <a:lnTo>
                    <a:pt x="1075982" y="1450199"/>
                  </a:lnTo>
                  <a:lnTo>
                    <a:pt x="1116591" y="1430068"/>
                  </a:lnTo>
                  <a:lnTo>
                    <a:pt x="1155782" y="1407631"/>
                  </a:lnTo>
                  <a:lnTo>
                    <a:pt x="1193468" y="1382977"/>
                  </a:lnTo>
                  <a:lnTo>
                    <a:pt x="1229559" y="1356194"/>
                  </a:lnTo>
                  <a:lnTo>
                    <a:pt x="1263967" y="1327371"/>
                  </a:lnTo>
                  <a:lnTo>
                    <a:pt x="1296601" y="1296598"/>
                  </a:lnTo>
                  <a:lnTo>
                    <a:pt x="1327374" y="1263964"/>
                  </a:lnTo>
                  <a:lnTo>
                    <a:pt x="1356197" y="1229556"/>
                  </a:lnTo>
                  <a:lnTo>
                    <a:pt x="1382979" y="1193466"/>
                  </a:lnTo>
                  <a:lnTo>
                    <a:pt x="1407634" y="1155780"/>
                  </a:lnTo>
                  <a:lnTo>
                    <a:pt x="1430070" y="1116589"/>
                  </a:lnTo>
                  <a:lnTo>
                    <a:pt x="1450201" y="1075982"/>
                  </a:lnTo>
                  <a:lnTo>
                    <a:pt x="1467935" y="1034046"/>
                  </a:lnTo>
                  <a:lnTo>
                    <a:pt x="1483186" y="990872"/>
                  </a:lnTo>
                  <a:lnTo>
                    <a:pt x="1495863" y="946549"/>
                  </a:lnTo>
                  <a:lnTo>
                    <a:pt x="1505878" y="901164"/>
                  </a:lnTo>
                  <a:lnTo>
                    <a:pt x="1513142" y="854808"/>
                  </a:lnTo>
                  <a:lnTo>
                    <a:pt x="1517565" y="807569"/>
                  </a:lnTo>
                  <a:lnTo>
                    <a:pt x="1519059" y="759536"/>
                  </a:lnTo>
                  <a:lnTo>
                    <a:pt x="1517565" y="711501"/>
                  </a:lnTo>
                  <a:lnTo>
                    <a:pt x="1513142" y="664261"/>
                  </a:lnTo>
                  <a:lnTo>
                    <a:pt x="1505878" y="617903"/>
                  </a:lnTo>
                  <a:lnTo>
                    <a:pt x="1495863" y="572518"/>
                  </a:lnTo>
                  <a:lnTo>
                    <a:pt x="1483186" y="528193"/>
                  </a:lnTo>
                  <a:lnTo>
                    <a:pt x="1467935" y="485018"/>
                  </a:lnTo>
                  <a:lnTo>
                    <a:pt x="1450201" y="443082"/>
                  </a:lnTo>
                  <a:lnTo>
                    <a:pt x="1430070" y="402474"/>
                  </a:lnTo>
                  <a:lnTo>
                    <a:pt x="1407634" y="363282"/>
                  </a:lnTo>
                  <a:lnTo>
                    <a:pt x="1382979" y="325596"/>
                  </a:lnTo>
                  <a:lnTo>
                    <a:pt x="1356197" y="289505"/>
                  </a:lnTo>
                  <a:lnTo>
                    <a:pt x="1327374" y="255097"/>
                  </a:lnTo>
                  <a:lnTo>
                    <a:pt x="1296601" y="222462"/>
                  </a:lnTo>
                  <a:lnTo>
                    <a:pt x="1263967" y="191689"/>
                  </a:lnTo>
                  <a:lnTo>
                    <a:pt x="1229559" y="162866"/>
                  </a:lnTo>
                  <a:lnTo>
                    <a:pt x="1193468" y="136083"/>
                  </a:lnTo>
                  <a:lnTo>
                    <a:pt x="1155782" y="111428"/>
                  </a:lnTo>
                  <a:lnTo>
                    <a:pt x="1116591" y="88991"/>
                  </a:lnTo>
                  <a:lnTo>
                    <a:pt x="1075982" y="68860"/>
                  </a:lnTo>
                  <a:lnTo>
                    <a:pt x="1034046" y="51125"/>
                  </a:lnTo>
                  <a:lnTo>
                    <a:pt x="990870" y="35874"/>
                  </a:lnTo>
                  <a:lnTo>
                    <a:pt x="946545" y="23196"/>
                  </a:lnTo>
                  <a:lnTo>
                    <a:pt x="901159" y="13181"/>
                  </a:lnTo>
                  <a:lnTo>
                    <a:pt x="854800" y="5917"/>
                  </a:lnTo>
                  <a:lnTo>
                    <a:pt x="807559" y="1494"/>
                  </a:lnTo>
                  <a:lnTo>
                    <a:pt x="759523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2706" y="3182493"/>
              <a:ext cx="22860" cy="135255"/>
            </a:xfrm>
            <a:custGeom>
              <a:avLst/>
              <a:gdLst/>
              <a:ahLst/>
              <a:cxnLst/>
              <a:rect l="l" t="t" r="r" b="b"/>
              <a:pathLst>
                <a:path w="22859" h="135254">
                  <a:moveTo>
                    <a:pt x="22351" y="0"/>
                  </a:moveTo>
                  <a:lnTo>
                    <a:pt x="0" y="0"/>
                  </a:lnTo>
                  <a:lnTo>
                    <a:pt x="0" y="134670"/>
                  </a:lnTo>
                  <a:lnTo>
                    <a:pt x="22351" y="134670"/>
                  </a:lnTo>
                  <a:lnTo>
                    <a:pt x="22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6719465" y="329734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64427" y="0"/>
                  </a:moveTo>
                  <a:lnTo>
                    <a:pt x="39358" y="5039"/>
                  </a:lnTo>
                  <a:lnTo>
                    <a:pt x="18878" y="18792"/>
                  </a:lnTo>
                  <a:lnTo>
                    <a:pt x="5066" y="39208"/>
                  </a:lnTo>
                  <a:lnTo>
                    <a:pt x="0" y="64236"/>
                  </a:lnTo>
                  <a:lnTo>
                    <a:pt x="5066" y="89299"/>
                  </a:lnTo>
                  <a:lnTo>
                    <a:pt x="18878" y="109780"/>
                  </a:lnTo>
                  <a:lnTo>
                    <a:pt x="39358" y="123595"/>
                  </a:lnTo>
                  <a:lnTo>
                    <a:pt x="64427" y="128663"/>
                  </a:lnTo>
                  <a:lnTo>
                    <a:pt x="89457" y="123595"/>
                  </a:lnTo>
                  <a:lnTo>
                    <a:pt x="109891" y="109780"/>
                  </a:lnTo>
                  <a:lnTo>
                    <a:pt x="115777" y="101028"/>
                  </a:lnTo>
                  <a:lnTo>
                    <a:pt x="64427" y="101028"/>
                  </a:lnTo>
                  <a:lnTo>
                    <a:pt x="50081" y="98153"/>
                  </a:lnTo>
                  <a:lnTo>
                    <a:pt x="38393" y="90295"/>
                  </a:lnTo>
                  <a:lnTo>
                    <a:pt x="30528" y="78606"/>
                  </a:lnTo>
                  <a:lnTo>
                    <a:pt x="27647" y="64236"/>
                  </a:lnTo>
                  <a:lnTo>
                    <a:pt x="30528" y="49978"/>
                  </a:lnTo>
                  <a:lnTo>
                    <a:pt x="38393" y="38300"/>
                  </a:lnTo>
                  <a:lnTo>
                    <a:pt x="50081" y="30407"/>
                  </a:lnTo>
                  <a:lnTo>
                    <a:pt x="64427" y="27508"/>
                  </a:lnTo>
                  <a:lnTo>
                    <a:pt x="115771" y="27508"/>
                  </a:lnTo>
                  <a:lnTo>
                    <a:pt x="109891" y="18792"/>
                  </a:lnTo>
                  <a:lnTo>
                    <a:pt x="89457" y="5039"/>
                  </a:lnTo>
                  <a:lnTo>
                    <a:pt x="64427" y="0"/>
                  </a:lnTo>
                  <a:close/>
                </a:path>
                <a:path w="128904" h="128904">
                  <a:moveTo>
                    <a:pt x="115771" y="27508"/>
                  </a:moveTo>
                  <a:lnTo>
                    <a:pt x="64427" y="27508"/>
                  </a:lnTo>
                  <a:lnTo>
                    <a:pt x="78747" y="30407"/>
                  </a:lnTo>
                  <a:lnTo>
                    <a:pt x="90428" y="38300"/>
                  </a:lnTo>
                  <a:lnTo>
                    <a:pt x="98297" y="49978"/>
                  </a:lnTo>
                  <a:lnTo>
                    <a:pt x="101180" y="64236"/>
                  </a:lnTo>
                  <a:lnTo>
                    <a:pt x="98297" y="78606"/>
                  </a:lnTo>
                  <a:lnTo>
                    <a:pt x="90428" y="90295"/>
                  </a:lnTo>
                  <a:lnTo>
                    <a:pt x="78747" y="98153"/>
                  </a:lnTo>
                  <a:lnTo>
                    <a:pt x="64427" y="101028"/>
                  </a:lnTo>
                  <a:lnTo>
                    <a:pt x="115777" y="101028"/>
                  </a:lnTo>
                  <a:lnTo>
                    <a:pt x="123664" y="89299"/>
                  </a:lnTo>
                  <a:lnTo>
                    <a:pt x="128714" y="64236"/>
                  </a:lnTo>
                  <a:lnTo>
                    <a:pt x="123664" y="39208"/>
                  </a:lnTo>
                  <a:lnTo>
                    <a:pt x="115771" y="27508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6206972" y="2028024"/>
              <a:ext cx="1154430" cy="1112520"/>
            </a:xfrm>
            <a:custGeom>
              <a:avLst/>
              <a:gdLst/>
              <a:ahLst/>
              <a:cxnLst/>
              <a:rect l="l" t="t" r="r" b="b"/>
              <a:pathLst>
                <a:path w="1154429" h="1112520">
                  <a:moveTo>
                    <a:pt x="882561" y="169125"/>
                  </a:moveTo>
                  <a:lnTo>
                    <a:pt x="576884" y="0"/>
                  </a:lnTo>
                  <a:lnTo>
                    <a:pt x="271233" y="169125"/>
                  </a:lnTo>
                  <a:lnTo>
                    <a:pt x="282054" y="188683"/>
                  </a:lnTo>
                  <a:lnTo>
                    <a:pt x="576884" y="25527"/>
                  </a:lnTo>
                  <a:lnTo>
                    <a:pt x="871728" y="188683"/>
                  </a:lnTo>
                  <a:lnTo>
                    <a:pt x="882561" y="169125"/>
                  </a:lnTo>
                  <a:close/>
                </a:path>
                <a:path w="1154429" h="1112520">
                  <a:moveTo>
                    <a:pt x="1153807" y="266001"/>
                  </a:moveTo>
                  <a:lnTo>
                    <a:pt x="0" y="266001"/>
                  </a:lnTo>
                  <a:lnTo>
                    <a:pt x="0" y="1111948"/>
                  </a:lnTo>
                  <a:lnTo>
                    <a:pt x="1153807" y="1111948"/>
                  </a:lnTo>
                  <a:lnTo>
                    <a:pt x="1153807" y="266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6287757" y="2402026"/>
              <a:ext cx="992505" cy="672465"/>
            </a:xfrm>
            <a:custGeom>
              <a:avLst/>
              <a:gdLst/>
              <a:ahLst/>
              <a:cxnLst/>
              <a:rect l="l" t="t" r="r" b="b"/>
              <a:pathLst>
                <a:path w="992504" h="672464">
                  <a:moveTo>
                    <a:pt x="108204" y="254419"/>
                  </a:moveTo>
                  <a:lnTo>
                    <a:pt x="12" y="254419"/>
                  </a:lnTo>
                  <a:lnTo>
                    <a:pt x="12" y="273456"/>
                  </a:lnTo>
                  <a:lnTo>
                    <a:pt x="108204" y="273456"/>
                  </a:lnTo>
                  <a:lnTo>
                    <a:pt x="108204" y="254419"/>
                  </a:lnTo>
                  <a:close/>
                </a:path>
                <a:path w="992504" h="672464">
                  <a:moveTo>
                    <a:pt x="152844" y="84670"/>
                  </a:moveTo>
                  <a:lnTo>
                    <a:pt x="25" y="84670"/>
                  </a:lnTo>
                  <a:lnTo>
                    <a:pt x="25" y="103911"/>
                  </a:lnTo>
                  <a:lnTo>
                    <a:pt x="152844" y="103911"/>
                  </a:lnTo>
                  <a:lnTo>
                    <a:pt x="152844" y="84670"/>
                  </a:lnTo>
                  <a:close/>
                </a:path>
                <a:path w="992504" h="672464">
                  <a:moveTo>
                    <a:pt x="175044" y="0"/>
                  </a:moveTo>
                  <a:lnTo>
                    <a:pt x="25" y="0"/>
                  </a:lnTo>
                  <a:lnTo>
                    <a:pt x="25" y="19227"/>
                  </a:lnTo>
                  <a:lnTo>
                    <a:pt x="175044" y="19227"/>
                  </a:lnTo>
                  <a:lnTo>
                    <a:pt x="175044" y="0"/>
                  </a:lnTo>
                  <a:close/>
                </a:path>
                <a:path w="992504" h="672464">
                  <a:moveTo>
                    <a:pt x="210858" y="127215"/>
                  </a:moveTo>
                  <a:lnTo>
                    <a:pt x="12" y="127215"/>
                  </a:lnTo>
                  <a:lnTo>
                    <a:pt x="12" y="146265"/>
                  </a:lnTo>
                  <a:lnTo>
                    <a:pt x="210858" y="146265"/>
                  </a:lnTo>
                  <a:lnTo>
                    <a:pt x="210858" y="127215"/>
                  </a:lnTo>
                  <a:close/>
                </a:path>
                <a:path w="992504" h="672464">
                  <a:moveTo>
                    <a:pt x="240474" y="169557"/>
                  </a:moveTo>
                  <a:lnTo>
                    <a:pt x="0" y="169557"/>
                  </a:lnTo>
                  <a:lnTo>
                    <a:pt x="0" y="188747"/>
                  </a:lnTo>
                  <a:lnTo>
                    <a:pt x="240474" y="188747"/>
                  </a:lnTo>
                  <a:lnTo>
                    <a:pt x="240474" y="169557"/>
                  </a:lnTo>
                  <a:close/>
                </a:path>
                <a:path w="992504" h="672464">
                  <a:moveTo>
                    <a:pt x="315734" y="211912"/>
                  </a:moveTo>
                  <a:lnTo>
                    <a:pt x="25" y="211912"/>
                  </a:lnTo>
                  <a:lnTo>
                    <a:pt x="25" y="230911"/>
                  </a:lnTo>
                  <a:lnTo>
                    <a:pt x="315734" y="230911"/>
                  </a:lnTo>
                  <a:lnTo>
                    <a:pt x="315734" y="211912"/>
                  </a:lnTo>
                  <a:close/>
                </a:path>
                <a:path w="992504" h="672464">
                  <a:moveTo>
                    <a:pt x="350012" y="42532"/>
                  </a:moveTo>
                  <a:lnTo>
                    <a:pt x="0" y="42532"/>
                  </a:lnTo>
                  <a:lnTo>
                    <a:pt x="0" y="61569"/>
                  </a:lnTo>
                  <a:lnTo>
                    <a:pt x="350012" y="61569"/>
                  </a:lnTo>
                  <a:lnTo>
                    <a:pt x="350012" y="42532"/>
                  </a:lnTo>
                  <a:close/>
                </a:path>
                <a:path w="992504" h="672464">
                  <a:moveTo>
                    <a:pt x="705815" y="356489"/>
                  </a:moveTo>
                  <a:lnTo>
                    <a:pt x="465620" y="356489"/>
                  </a:lnTo>
                  <a:lnTo>
                    <a:pt x="465620" y="375551"/>
                  </a:lnTo>
                  <a:lnTo>
                    <a:pt x="705815" y="375551"/>
                  </a:lnTo>
                  <a:lnTo>
                    <a:pt x="705815" y="356489"/>
                  </a:lnTo>
                  <a:close/>
                </a:path>
                <a:path w="992504" h="672464">
                  <a:moveTo>
                    <a:pt x="737768" y="568375"/>
                  </a:moveTo>
                  <a:lnTo>
                    <a:pt x="465620" y="568375"/>
                  </a:lnTo>
                  <a:lnTo>
                    <a:pt x="465620" y="587413"/>
                  </a:lnTo>
                  <a:lnTo>
                    <a:pt x="737768" y="587413"/>
                  </a:lnTo>
                  <a:lnTo>
                    <a:pt x="737768" y="568375"/>
                  </a:lnTo>
                  <a:close/>
                </a:path>
                <a:path w="992504" h="672464">
                  <a:moveTo>
                    <a:pt x="814133" y="483400"/>
                  </a:moveTo>
                  <a:lnTo>
                    <a:pt x="465620" y="483400"/>
                  </a:lnTo>
                  <a:lnTo>
                    <a:pt x="465620" y="502551"/>
                  </a:lnTo>
                  <a:lnTo>
                    <a:pt x="814133" y="502551"/>
                  </a:lnTo>
                  <a:lnTo>
                    <a:pt x="814133" y="483400"/>
                  </a:lnTo>
                  <a:close/>
                </a:path>
                <a:path w="992504" h="672464">
                  <a:moveTo>
                    <a:pt x="868426" y="610552"/>
                  </a:moveTo>
                  <a:lnTo>
                    <a:pt x="465620" y="610552"/>
                  </a:lnTo>
                  <a:lnTo>
                    <a:pt x="465620" y="629729"/>
                  </a:lnTo>
                  <a:lnTo>
                    <a:pt x="868426" y="629729"/>
                  </a:lnTo>
                  <a:lnTo>
                    <a:pt x="868426" y="610552"/>
                  </a:lnTo>
                  <a:close/>
                </a:path>
                <a:path w="992504" h="672464">
                  <a:moveTo>
                    <a:pt x="889698" y="653110"/>
                  </a:moveTo>
                  <a:lnTo>
                    <a:pt x="465620" y="653110"/>
                  </a:lnTo>
                  <a:lnTo>
                    <a:pt x="465620" y="672287"/>
                  </a:lnTo>
                  <a:lnTo>
                    <a:pt x="889698" y="672287"/>
                  </a:lnTo>
                  <a:lnTo>
                    <a:pt x="889698" y="653110"/>
                  </a:lnTo>
                  <a:close/>
                </a:path>
                <a:path w="992504" h="672464">
                  <a:moveTo>
                    <a:pt x="889698" y="441185"/>
                  </a:moveTo>
                  <a:lnTo>
                    <a:pt x="465620" y="441185"/>
                  </a:lnTo>
                  <a:lnTo>
                    <a:pt x="465620" y="460387"/>
                  </a:lnTo>
                  <a:lnTo>
                    <a:pt x="889698" y="460387"/>
                  </a:lnTo>
                  <a:lnTo>
                    <a:pt x="889698" y="441185"/>
                  </a:lnTo>
                  <a:close/>
                </a:path>
                <a:path w="992504" h="672464">
                  <a:moveTo>
                    <a:pt x="922350" y="525843"/>
                  </a:moveTo>
                  <a:lnTo>
                    <a:pt x="465620" y="525843"/>
                  </a:lnTo>
                  <a:lnTo>
                    <a:pt x="465620" y="545084"/>
                  </a:lnTo>
                  <a:lnTo>
                    <a:pt x="922350" y="545084"/>
                  </a:lnTo>
                  <a:lnTo>
                    <a:pt x="922350" y="525843"/>
                  </a:lnTo>
                  <a:close/>
                </a:path>
                <a:path w="992504" h="672464">
                  <a:moveTo>
                    <a:pt x="991997" y="398614"/>
                  </a:moveTo>
                  <a:lnTo>
                    <a:pt x="465620" y="398614"/>
                  </a:lnTo>
                  <a:lnTo>
                    <a:pt x="465620" y="417842"/>
                  </a:lnTo>
                  <a:lnTo>
                    <a:pt x="991997" y="417842"/>
                  </a:lnTo>
                  <a:lnTo>
                    <a:pt x="991997" y="398614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6753607" y="2373762"/>
              <a:ext cx="526415" cy="302260"/>
            </a:xfrm>
            <a:custGeom>
              <a:avLst/>
              <a:gdLst/>
              <a:ahLst/>
              <a:cxnLst/>
              <a:rect l="l" t="t" r="r" b="b"/>
              <a:pathLst>
                <a:path w="526415" h="302260">
                  <a:moveTo>
                    <a:pt x="526364" y="0"/>
                  </a:moveTo>
                  <a:lnTo>
                    <a:pt x="499503" y="4000"/>
                  </a:lnTo>
                  <a:lnTo>
                    <a:pt x="474637" y="42049"/>
                  </a:lnTo>
                  <a:lnTo>
                    <a:pt x="449605" y="52768"/>
                  </a:lnTo>
                  <a:lnTo>
                    <a:pt x="424738" y="101777"/>
                  </a:lnTo>
                  <a:lnTo>
                    <a:pt x="399808" y="105943"/>
                  </a:lnTo>
                  <a:lnTo>
                    <a:pt x="374802" y="118160"/>
                  </a:lnTo>
                  <a:lnTo>
                    <a:pt x="349948" y="120129"/>
                  </a:lnTo>
                  <a:lnTo>
                    <a:pt x="320903" y="82346"/>
                  </a:lnTo>
                  <a:lnTo>
                    <a:pt x="299935" y="128384"/>
                  </a:lnTo>
                  <a:lnTo>
                    <a:pt x="275094" y="144640"/>
                  </a:lnTo>
                  <a:lnTo>
                    <a:pt x="250202" y="124409"/>
                  </a:lnTo>
                  <a:lnTo>
                    <a:pt x="225183" y="142036"/>
                  </a:lnTo>
                  <a:lnTo>
                    <a:pt x="200380" y="149885"/>
                  </a:lnTo>
                  <a:lnTo>
                    <a:pt x="175323" y="197904"/>
                  </a:lnTo>
                  <a:lnTo>
                    <a:pt x="150469" y="219836"/>
                  </a:lnTo>
                  <a:lnTo>
                    <a:pt x="125603" y="189255"/>
                  </a:lnTo>
                  <a:lnTo>
                    <a:pt x="100507" y="178879"/>
                  </a:lnTo>
                  <a:lnTo>
                    <a:pt x="75603" y="223151"/>
                  </a:lnTo>
                  <a:lnTo>
                    <a:pt x="50711" y="213525"/>
                  </a:lnTo>
                  <a:lnTo>
                    <a:pt x="25704" y="238912"/>
                  </a:lnTo>
                  <a:lnTo>
                    <a:pt x="0" y="246100"/>
                  </a:lnTo>
                  <a:lnTo>
                    <a:pt x="0" y="301459"/>
                  </a:lnTo>
                  <a:lnTo>
                    <a:pt x="526364" y="301726"/>
                  </a:lnTo>
                  <a:lnTo>
                    <a:pt x="526364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6753607" y="2486319"/>
              <a:ext cx="526415" cy="189230"/>
            </a:xfrm>
            <a:custGeom>
              <a:avLst/>
              <a:gdLst/>
              <a:ahLst/>
              <a:cxnLst/>
              <a:rect l="l" t="t" r="r" b="b"/>
              <a:pathLst>
                <a:path w="526415" h="189230">
                  <a:moveTo>
                    <a:pt x="526364" y="0"/>
                  </a:moveTo>
                  <a:lnTo>
                    <a:pt x="499503" y="3428"/>
                  </a:lnTo>
                  <a:lnTo>
                    <a:pt x="474637" y="27241"/>
                  </a:lnTo>
                  <a:lnTo>
                    <a:pt x="449605" y="33883"/>
                  </a:lnTo>
                  <a:lnTo>
                    <a:pt x="424738" y="64388"/>
                  </a:lnTo>
                  <a:lnTo>
                    <a:pt x="399808" y="67144"/>
                  </a:lnTo>
                  <a:lnTo>
                    <a:pt x="374802" y="79400"/>
                  </a:lnTo>
                  <a:lnTo>
                    <a:pt x="349948" y="75857"/>
                  </a:lnTo>
                  <a:lnTo>
                    <a:pt x="320903" y="62585"/>
                  </a:lnTo>
                  <a:lnTo>
                    <a:pt x="299935" y="81025"/>
                  </a:lnTo>
                  <a:lnTo>
                    <a:pt x="275094" y="91198"/>
                  </a:lnTo>
                  <a:lnTo>
                    <a:pt x="250202" y="78587"/>
                  </a:lnTo>
                  <a:lnTo>
                    <a:pt x="225183" y="89573"/>
                  </a:lnTo>
                  <a:lnTo>
                    <a:pt x="200380" y="94411"/>
                  </a:lnTo>
                  <a:lnTo>
                    <a:pt x="175323" y="124409"/>
                  </a:lnTo>
                  <a:lnTo>
                    <a:pt x="150469" y="138239"/>
                  </a:lnTo>
                  <a:lnTo>
                    <a:pt x="125603" y="118998"/>
                  </a:lnTo>
                  <a:lnTo>
                    <a:pt x="100507" y="112521"/>
                  </a:lnTo>
                  <a:lnTo>
                    <a:pt x="75603" y="140246"/>
                  </a:lnTo>
                  <a:lnTo>
                    <a:pt x="50711" y="134226"/>
                  </a:lnTo>
                  <a:lnTo>
                    <a:pt x="25704" y="149898"/>
                  </a:lnTo>
                  <a:lnTo>
                    <a:pt x="0" y="154406"/>
                  </a:lnTo>
                  <a:lnTo>
                    <a:pt x="0" y="188988"/>
                  </a:lnTo>
                  <a:lnTo>
                    <a:pt x="526364" y="189166"/>
                  </a:lnTo>
                  <a:lnTo>
                    <a:pt x="5263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6753607" y="2572494"/>
              <a:ext cx="526415" cy="103505"/>
            </a:xfrm>
            <a:custGeom>
              <a:avLst/>
              <a:gdLst/>
              <a:ahLst/>
              <a:cxnLst/>
              <a:rect l="l" t="t" r="r" b="b"/>
              <a:pathLst>
                <a:path w="526415" h="103505">
                  <a:moveTo>
                    <a:pt x="526364" y="0"/>
                  </a:moveTo>
                  <a:lnTo>
                    <a:pt x="499503" y="27101"/>
                  </a:lnTo>
                  <a:lnTo>
                    <a:pt x="474637" y="28917"/>
                  </a:lnTo>
                  <a:lnTo>
                    <a:pt x="449605" y="31889"/>
                  </a:lnTo>
                  <a:lnTo>
                    <a:pt x="424738" y="45821"/>
                  </a:lnTo>
                  <a:lnTo>
                    <a:pt x="399808" y="46977"/>
                  </a:lnTo>
                  <a:lnTo>
                    <a:pt x="374802" y="56387"/>
                  </a:lnTo>
                  <a:lnTo>
                    <a:pt x="349948" y="51180"/>
                  </a:lnTo>
                  <a:lnTo>
                    <a:pt x="320903" y="40322"/>
                  </a:lnTo>
                  <a:lnTo>
                    <a:pt x="299935" y="53619"/>
                  </a:lnTo>
                  <a:lnTo>
                    <a:pt x="275094" y="58115"/>
                  </a:lnTo>
                  <a:lnTo>
                    <a:pt x="250202" y="52450"/>
                  </a:lnTo>
                  <a:lnTo>
                    <a:pt x="225183" y="57429"/>
                  </a:lnTo>
                  <a:lnTo>
                    <a:pt x="200380" y="59753"/>
                  </a:lnTo>
                  <a:lnTo>
                    <a:pt x="175323" y="73367"/>
                  </a:lnTo>
                  <a:lnTo>
                    <a:pt x="150469" y="79692"/>
                  </a:lnTo>
                  <a:lnTo>
                    <a:pt x="125603" y="70929"/>
                  </a:lnTo>
                  <a:lnTo>
                    <a:pt x="100507" y="67779"/>
                  </a:lnTo>
                  <a:lnTo>
                    <a:pt x="75603" y="80581"/>
                  </a:lnTo>
                  <a:lnTo>
                    <a:pt x="50711" y="77711"/>
                  </a:lnTo>
                  <a:lnTo>
                    <a:pt x="25704" y="84988"/>
                  </a:lnTo>
                  <a:lnTo>
                    <a:pt x="0" y="87083"/>
                  </a:lnTo>
                  <a:lnTo>
                    <a:pt x="0" y="102869"/>
                  </a:lnTo>
                  <a:lnTo>
                    <a:pt x="526364" y="102996"/>
                  </a:lnTo>
                  <a:lnTo>
                    <a:pt x="526364" y="0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5779" y="2758507"/>
              <a:ext cx="158076" cy="26946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287769" y="2758509"/>
              <a:ext cx="269875" cy="316230"/>
            </a:xfrm>
            <a:custGeom>
              <a:avLst/>
              <a:gdLst/>
              <a:ahLst/>
              <a:cxnLst/>
              <a:rect l="l" t="t" r="r" b="b"/>
              <a:pathLst>
                <a:path w="269875" h="316230">
                  <a:moveTo>
                    <a:pt x="158013" y="0"/>
                  </a:moveTo>
                  <a:lnTo>
                    <a:pt x="108105" y="8048"/>
                  </a:lnTo>
                  <a:lnTo>
                    <a:pt x="64734" y="30465"/>
                  </a:lnTo>
                  <a:lnTo>
                    <a:pt x="30514" y="64657"/>
                  </a:lnTo>
                  <a:lnTo>
                    <a:pt x="8064" y="108029"/>
                  </a:lnTo>
                  <a:lnTo>
                    <a:pt x="0" y="157988"/>
                  </a:lnTo>
                  <a:lnTo>
                    <a:pt x="8064" y="207885"/>
                  </a:lnTo>
                  <a:lnTo>
                    <a:pt x="30514" y="251211"/>
                  </a:lnTo>
                  <a:lnTo>
                    <a:pt x="64734" y="285370"/>
                  </a:lnTo>
                  <a:lnTo>
                    <a:pt x="108105" y="307768"/>
                  </a:lnTo>
                  <a:lnTo>
                    <a:pt x="158013" y="315810"/>
                  </a:lnTo>
                  <a:lnTo>
                    <a:pt x="189915" y="312588"/>
                  </a:lnTo>
                  <a:lnTo>
                    <a:pt x="219578" y="303355"/>
                  </a:lnTo>
                  <a:lnTo>
                    <a:pt x="246376" y="288764"/>
                  </a:lnTo>
                  <a:lnTo>
                    <a:pt x="269684" y="269468"/>
                  </a:lnTo>
                  <a:lnTo>
                    <a:pt x="221386" y="221081"/>
                  </a:lnTo>
                  <a:lnTo>
                    <a:pt x="208110" y="232098"/>
                  </a:lnTo>
                  <a:lnTo>
                    <a:pt x="192876" y="240399"/>
                  </a:lnTo>
                  <a:lnTo>
                    <a:pt x="176053" y="245636"/>
                  </a:lnTo>
                  <a:lnTo>
                    <a:pt x="158013" y="247459"/>
                  </a:lnTo>
                  <a:lnTo>
                    <a:pt x="123211" y="240416"/>
                  </a:lnTo>
                  <a:lnTo>
                    <a:pt x="94778" y="221221"/>
                  </a:lnTo>
                  <a:lnTo>
                    <a:pt x="75601" y="192777"/>
                  </a:lnTo>
                  <a:lnTo>
                    <a:pt x="68567" y="157988"/>
                  </a:lnTo>
                  <a:lnTo>
                    <a:pt x="75601" y="123101"/>
                  </a:lnTo>
                  <a:lnTo>
                    <a:pt x="94778" y="94668"/>
                  </a:lnTo>
                  <a:lnTo>
                    <a:pt x="123211" y="75527"/>
                  </a:lnTo>
                  <a:lnTo>
                    <a:pt x="158013" y="68516"/>
                  </a:lnTo>
                  <a:lnTo>
                    <a:pt x="158013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6156655" y="2188324"/>
              <a:ext cx="1254760" cy="994410"/>
            </a:xfrm>
            <a:custGeom>
              <a:avLst/>
              <a:gdLst/>
              <a:ahLst/>
              <a:cxnLst/>
              <a:rect l="l" t="t" r="r" b="b"/>
              <a:pathLst>
                <a:path w="1254759" h="994410">
                  <a:moveTo>
                    <a:pt x="1254455" y="951649"/>
                  </a:moveTo>
                  <a:lnTo>
                    <a:pt x="0" y="951649"/>
                  </a:lnTo>
                  <a:lnTo>
                    <a:pt x="0" y="994168"/>
                  </a:lnTo>
                  <a:lnTo>
                    <a:pt x="1254455" y="994168"/>
                  </a:lnTo>
                  <a:lnTo>
                    <a:pt x="1254455" y="951649"/>
                  </a:lnTo>
                  <a:close/>
                </a:path>
                <a:path w="1254759" h="994410">
                  <a:moveTo>
                    <a:pt x="1254455" y="0"/>
                  </a:moveTo>
                  <a:lnTo>
                    <a:pt x="0" y="0"/>
                  </a:lnTo>
                  <a:lnTo>
                    <a:pt x="0" y="105702"/>
                  </a:lnTo>
                  <a:lnTo>
                    <a:pt x="1254455" y="105702"/>
                  </a:lnTo>
                  <a:lnTo>
                    <a:pt x="1254455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540" y="1999463"/>
              <a:ext cx="82651" cy="82638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9770968" y="184362"/>
            <a:ext cx="551329" cy="229721"/>
            <a:chOff x="9194163" y="208944"/>
            <a:chExt cx="624840" cy="260350"/>
          </a:xfrm>
        </p:grpSpPr>
        <p:sp>
          <p:nvSpPr>
            <p:cNvPr id="35" name="object 35"/>
            <p:cNvSpPr/>
            <p:nvPr/>
          </p:nvSpPr>
          <p:spPr>
            <a:xfrm>
              <a:off x="9194152" y="336829"/>
              <a:ext cx="624840" cy="132715"/>
            </a:xfrm>
            <a:custGeom>
              <a:avLst/>
              <a:gdLst/>
              <a:ahLst/>
              <a:cxnLst/>
              <a:rect l="l" t="t" r="r" b="b"/>
              <a:pathLst>
                <a:path w="624840" h="132715">
                  <a:moveTo>
                    <a:pt x="118376" y="74218"/>
                  </a:moveTo>
                  <a:lnTo>
                    <a:pt x="113779" y="30607"/>
                  </a:lnTo>
                  <a:lnTo>
                    <a:pt x="113182" y="28232"/>
                  </a:lnTo>
                  <a:lnTo>
                    <a:pt x="82130" y="2387"/>
                  </a:lnTo>
                  <a:lnTo>
                    <a:pt x="81000" y="2171"/>
                  </a:lnTo>
                  <a:lnTo>
                    <a:pt x="81000" y="74218"/>
                  </a:lnTo>
                  <a:lnTo>
                    <a:pt x="81000" y="86258"/>
                  </a:lnTo>
                  <a:lnTo>
                    <a:pt x="78790" y="92456"/>
                  </a:lnTo>
                  <a:lnTo>
                    <a:pt x="69989" y="101587"/>
                  </a:lnTo>
                  <a:lnTo>
                    <a:pt x="63639" y="103860"/>
                  </a:lnTo>
                  <a:lnTo>
                    <a:pt x="53327" y="103860"/>
                  </a:lnTo>
                  <a:lnTo>
                    <a:pt x="37630" y="93497"/>
                  </a:lnTo>
                  <a:lnTo>
                    <a:pt x="37630" y="87503"/>
                  </a:lnTo>
                  <a:lnTo>
                    <a:pt x="71272" y="74218"/>
                  </a:lnTo>
                  <a:lnTo>
                    <a:pt x="81000" y="74218"/>
                  </a:lnTo>
                  <a:lnTo>
                    <a:pt x="81000" y="2171"/>
                  </a:lnTo>
                  <a:lnTo>
                    <a:pt x="75793" y="1168"/>
                  </a:lnTo>
                  <a:lnTo>
                    <a:pt x="68859" y="444"/>
                  </a:lnTo>
                  <a:lnTo>
                    <a:pt x="61302" y="203"/>
                  </a:lnTo>
                  <a:lnTo>
                    <a:pt x="53746" y="533"/>
                  </a:lnTo>
                  <a:lnTo>
                    <a:pt x="11709" y="16230"/>
                  </a:lnTo>
                  <a:lnTo>
                    <a:pt x="5994" y="21132"/>
                  </a:lnTo>
                  <a:lnTo>
                    <a:pt x="26670" y="43319"/>
                  </a:lnTo>
                  <a:lnTo>
                    <a:pt x="30492" y="39827"/>
                  </a:lnTo>
                  <a:lnTo>
                    <a:pt x="35102" y="36842"/>
                  </a:lnTo>
                  <a:lnTo>
                    <a:pt x="45897" y="31851"/>
                  </a:lnTo>
                  <a:lnTo>
                    <a:pt x="51511" y="30607"/>
                  </a:lnTo>
                  <a:lnTo>
                    <a:pt x="63639" y="30607"/>
                  </a:lnTo>
                  <a:lnTo>
                    <a:pt x="68948" y="32067"/>
                  </a:lnTo>
                  <a:lnTo>
                    <a:pt x="77584" y="37871"/>
                  </a:lnTo>
                  <a:lnTo>
                    <a:pt x="79743" y="42405"/>
                  </a:lnTo>
                  <a:lnTo>
                    <a:pt x="79743" y="50546"/>
                  </a:lnTo>
                  <a:lnTo>
                    <a:pt x="72974" y="50647"/>
                  </a:lnTo>
                  <a:lnTo>
                    <a:pt x="66116" y="50927"/>
                  </a:lnTo>
                  <a:lnTo>
                    <a:pt x="26289" y="58026"/>
                  </a:lnTo>
                  <a:lnTo>
                    <a:pt x="0" y="83439"/>
                  </a:lnTo>
                  <a:lnTo>
                    <a:pt x="101" y="100139"/>
                  </a:lnTo>
                  <a:lnTo>
                    <a:pt x="34975" y="130606"/>
                  </a:lnTo>
                  <a:lnTo>
                    <a:pt x="40119" y="131279"/>
                  </a:lnTo>
                  <a:lnTo>
                    <a:pt x="52590" y="131279"/>
                  </a:lnTo>
                  <a:lnTo>
                    <a:pt x="59524" y="129870"/>
                  </a:lnTo>
                  <a:lnTo>
                    <a:pt x="72313" y="124231"/>
                  </a:lnTo>
                  <a:lnTo>
                    <a:pt x="77089" y="120230"/>
                  </a:lnTo>
                  <a:lnTo>
                    <a:pt x="80238" y="115087"/>
                  </a:lnTo>
                  <a:lnTo>
                    <a:pt x="81000" y="115087"/>
                  </a:lnTo>
                  <a:lnTo>
                    <a:pt x="81000" y="128295"/>
                  </a:lnTo>
                  <a:lnTo>
                    <a:pt x="118376" y="128295"/>
                  </a:lnTo>
                  <a:lnTo>
                    <a:pt x="118376" y="115087"/>
                  </a:lnTo>
                  <a:lnTo>
                    <a:pt x="118376" y="103860"/>
                  </a:lnTo>
                  <a:lnTo>
                    <a:pt x="118376" y="74218"/>
                  </a:lnTo>
                  <a:close/>
                </a:path>
                <a:path w="624840" h="132715">
                  <a:moveTo>
                    <a:pt x="257429" y="66751"/>
                  </a:moveTo>
                  <a:lnTo>
                    <a:pt x="248158" y="28371"/>
                  </a:lnTo>
                  <a:lnTo>
                    <a:pt x="245503" y="23977"/>
                  </a:lnTo>
                  <a:lnTo>
                    <a:pt x="234530" y="12344"/>
                  </a:lnTo>
                  <a:lnTo>
                    <a:pt x="227977" y="7899"/>
                  </a:lnTo>
                  <a:lnTo>
                    <a:pt x="220332" y="4826"/>
                  </a:lnTo>
                  <a:lnTo>
                    <a:pt x="219837" y="4660"/>
                  </a:lnTo>
                  <a:lnTo>
                    <a:pt x="219837" y="45554"/>
                  </a:lnTo>
                  <a:lnTo>
                    <a:pt x="219837" y="52044"/>
                  </a:lnTo>
                  <a:lnTo>
                    <a:pt x="167246" y="52044"/>
                  </a:lnTo>
                  <a:lnTo>
                    <a:pt x="167411" y="48882"/>
                  </a:lnTo>
                  <a:lnTo>
                    <a:pt x="191427" y="28371"/>
                  </a:lnTo>
                  <a:lnTo>
                    <a:pt x="203555" y="28371"/>
                  </a:lnTo>
                  <a:lnTo>
                    <a:pt x="209651" y="30695"/>
                  </a:lnTo>
                  <a:lnTo>
                    <a:pt x="217792" y="40005"/>
                  </a:lnTo>
                  <a:lnTo>
                    <a:pt x="219837" y="45554"/>
                  </a:lnTo>
                  <a:lnTo>
                    <a:pt x="219837" y="4660"/>
                  </a:lnTo>
                  <a:lnTo>
                    <a:pt x="214464" y="2806"/>
                  </a:lnTo>
                  <a:lnTo>
                    <a:pt x="208305" y="1371"/>
                  </a:lnTo>
                  <a:lnTo>
                    <a:pt x="201879" y="495"/>
                  </a:lnTo>
                  <a:lnTo>
                    <a:pt x="195160" y="215"/>
                  </a:lnTo>
                  <a:lnTo>
                    <a:pt x="188188" y="508"/>
                  </a:lnTo>
                  <a:lnTo>
                    <a:pt x="141592" y="24003"/>
                  </a:lnTo>
                  <a:lnTo>
                    <a:pt x="128117" y="66751"/>
                  </a:lnTo>
                  <a:lnTo>
                    <a:pt x="128460" y="74383"/>
                  </a:lnTo>
                  <a:lnTo>
                    <a:pt x="154419" y="120789"/>
                  </a:lnTo>
                  <a:lnTo>
                    <a:pt x="196405" y="132283"/>
                  </a:lnTo>
                  <a:lnTo>
                    <a:pt x="205587" y="131851"/>
                  </a:lnTo>
                  <a:lnTo>
                    <a:pt x="242595" y="117106"/>
                  </a:lnTo>
                  <a:lnTo>
                    <a:pt x="252730" y="105867"/>
                  </a:lnTo>
                  <a:lnTo>
                    <a:pt x="244843" y="100888"/>
                  </a:lnTo>
                  <a:lnTo>
                    <a:pt x="224320" y="87934"/>
                  </a:lnTo>
                  <a:lnTo>
                    <a:pt x="221488" y="91744"/>
                  </a:lnTo>
                  <a:lnTo>
                    <a:pt x="217843" y="94869"/>
                  </a:lnTo>
                  <a:lnTo>
                    <a:pt x="208876" y="99682"/>
                  </a:lnTo>
                  <a:lnTo>
                    <a:pt x="203377" y="100888"/>
                  </a:lnTo>
                  <a:lnTo>
                    <a:pt x="193243" y="100888"/>
                  </a:lnTo>
                  <a:lnTo>
                    <a:pt x="167246" y="77457"/>
                  </a:lnTo>
                  <a:lnTo>
                    <a:pt x="257213" y="77457"/>
                  </a:lnTo>
                  <a:lnTo>
                    <a:pt x="257378" y="75971"/>
                  </a:lnTo>
                  <a:lnTo>
                    <a:pt x="257429" y="66751"/>
                  </a:lnTo>
                  <a:close/>
                </a:path>
                <a:path w="624840" h="132715">
                  <a:moveTo>
                    <a:pt x="467817" y="45732"/>
                  </a:moveTo>
                  <a:lnTo>
                    <a:pt x="449757" y="8394"/>
                  </a:lnTo>
                  <a:lnTo>
                    <a:pt x="431177" y="711"/>
                  </a:lnTo>
                  <a:lnTo>
                    <a:pt x="413410" y="711"/>
                  </a:lnTo>
                  <a:lnTo>
                    <a:pt x="405523" y="2616"/>
                  </a:lnTo>
                  <a:lnTo>
                    <a:pt x="392557" y="10261"/>
                  </a:lnTo>
                  <a:lnTo>
                    <a:pt x="387235" y="15405"/>
                  </a:lnTo>
                  <a:lnTo>
                    <a:pt x="383095" y="21882"/>
                  </a:lnTo>
                  <a:lnTo>
                    <a:pt x="379603" y="15074"/>
                  </a:lnTo>
                  <a:lnTo>
                    <a:pt x="374751" y="9842"/>
                  </a:lnTo>
                  <a:lnTo>
                    <a:pt x="362280" y="2540"/>
                  </a:lnTo>
                  <a:lnTo>
                    <a:pt x="354685" y="711"/>
                  </a:lnTo>
                  <a:lnTo>
                    <a:pt x="341058" y="711"/>
                  </a:lnTo>
                  <a:lnTo>
                    <a:pt x="308584" y="21386"/>
                  </a:lnTo>
                  <a:lnTo>
                    <a:pt x="308089" y="21386"/>
                  </a:lnTo>
                  <a:lnTo>
                    <a:pt x="308089" y="4203"/>
                  </a:lnTo>
                  <a:lnTo>
                    <a:pt x="268465" y="4203"/>
                  </a:lnTo>
                  <a:lnTo>
                    <a:pt x="268465" y="128295"/>
                  </a:lnTo>
                  <a:lnTo>
                    <a:pt x="309587" y="128295"/>
                  </a:lnTo>
                  <a:lnTo>
                    <a:pt x="309587" y="53530"/>
                  </a:lnTo>
                  <a:lnTo>
                    <a:pt x="311353" y="47231"/>
                  </a:lnTo>
                  <a:lnTo>
                    <a:pt x="318503" y="36931"/>
                  </a:lnTo>
                  <a:lnTo>
                    <a:pt x="323532" y="34353"/>
                  </a:lnTo>
                  <a:lnTo>
                    <a:pt x="336156" y="34353"/>
                  </a:lnTo>
                  <a:lnTo>
                    <a:pt x="340639" y="36423"/>
                  </a:lnTo>
                  <a:lnTo>
                    <a:pt x="346290" y="44729"/>
                  </a:lnTo>
                  <a:lnTo>
                    <a:pt x="347713" y="50380"/>
                  </a:lnTo>
                  <a:lnTo>
                    <a:pt x="347713" y="128295"/>
                  </a:lnTo>
                  <a:lnTo>
                    <a:pt x="388581" y="128295"/>
                  </a:lnTo>
                  <a:lnTo>
                    <a:pt x="388581" y="57772"/>
                  </a:lnTo>
                  <a:lnTo>
                    <a:pt x="388988" y="54406"/>
                  </a:lnTo>
                  <a:lnTo>
                    <a:pt x="405765" y="34353"/>
                  </a:lnTo>
                  <a:lnTo>
                    <a:pt x="412915" y="34353"/>
                  </a:lnTo>
                  <a:lnTo>
                    <a:pt x="426948" y="57023"/>
                  </a:lnTo>
                  <a:lnTo>
                    <a:pt x="426948" y="128295"/>
                  </a:lnTo>
                  <a:lnTo>
                    <a:pt x="467817" y="128295"/>
                  </a:lnTo>
                  <a:lnTo>
                    <a:pt x="467817" y="45732"/>
                  </a:lnTo>
                  <a:close/>
                </a:path>
                <a:path w="624840" h="132715">
                  <a:moveTo>
                    <a:pt x="624611" y="12623"/>
                  </a:moveTo>
                  <a:lnTo>
                    <a:pt x="622769" y="6146"/>
                  </a:lnTo>
                  <a:lnTo>
                    <a:pt x="619328" y="0"/>
                  </a:lnTo>
                  <a:lnTo>
                    <a:pt x="615962" y="5270"/>
                  </a:lnTo>
                  <a:lnTo>
                    <a:pt x="611822" y="10350"/>
                  </a:lnTo>
                  <a:lnTo>
                    <a:pt x="606945" y="15227"/>
                  </a:lnTo>
                  <a:lnTo>
                    <a:pt x="601370" y="19862"/>
                  </a:lnTo>
                  <a:lnTo>
                    <a:pt x="593090" y="35077"/>
                  </a:lnTo>
                  <a:lnTo>
                    <a:pt x="570572" y="50050"/>
                  </a:lnTo>
                  <a:lnTo>
                    <a:pt x="535508" y="61442"/>
                  </a:lnTo>
                  <a:lnTo>
                    <a:pt x="489623" y="65989"/>
                  </a:lnTo>
                  <a:lnTo>
                    <a:pt x="489623" y="89204"/>
                  </a:lnTo>
                  <a:lnTo>
                    <a:pt x="542163" y="83705"/>
                  </a:lnTo>
                  <a:lnTo>
                    <a:pt x="585076" y="68732"/>
                  </a:lnTo>
                  <a:lnTo>
                    <a:pt x="614006" y="46532"/>
                  </a:lnTo>
                  <a:lnTo>
                    <a:pt x="624611" y="19342"/>
                  </a:lnTo>
                  <a:lnTo>
                    <a:pt x="624611" y="12623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87649" y="247636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202933" y="29603"/>
                  </a:moveTo>
                  <a:lnTo>
                    <a:pt x="155663" y="7150"/>
                  </a:lnTo>
                  <a:lnTo>
                    <a:pt x="96126" y="0"/>
                  </a:lnTo>
                  <a:lnTo>
                    <a:pt x="68681" y="1435"/>
                  </a:lnTo>
                  <a:lnTo>
                    <a:pt x="43141" y="5588"/>
                  </a:lnTo>
                  <a:lnTo>
                    <a:pt x="20066" y="12128"/>
                  </a:lnTo>
                  <a:lnTo>
                    <a:pt x="0" y="20802"/>
                  </a:lnTo>
                  <a:lnTo>
                    <a:pt x="26301" y="34556"/>
                  </a:lnTo>
                  <a:lnTo>
                    <a:pt x="42100" y="29692"/>
                  </a:lnTo>
                  <a:lnTo>
                    <a:pt x="59258" y="26136"/>
                  </a:lnTo>
                  <a:lnTo>
                    <a:pt x="77381" y="23952"/>
                  </a:lnTo>
                  <a:lnTo>
                    <a:pt x="96126" y="23202"/>
                  </a:lnTo>
                  <a:lnTo>
                    <a:pt x="126707" y="25146"/>
                  </a:lnTo>
                  <a:lnTo>
                    <a:pt x="153085" y="30403"/>
                  </a:lnTo>
                  <a:lnTo>
                    <a:pt x="174815" y="38112"/>
                  </a:lnTo>
                  <a:lnTo>
                    <a:pt x="191452" y="47383"/>
                  </a:lnTo>
                  <a:lnTo>
                    <a:pt x="198158" y="42164"/>
                  </a:lnTo>
                  <a:lnTo>
                    <a:pt x="202933" y="36372"/>
                  </a:lnTo>
                  <a:lnTo>
                    <a:pt x="202933" y="29603"/>
                  </a:lnTo>
                  <a:close/>
                </a:path>
                <a:path w="231140" h="140335">
                  <a:moveTo>
                    <a:pt x="231114" y="63144"/>
                  </a:moveTo>
                  <a:lnTo>
                    <a:pt x="229260" y="56654"/>
                  </a:lnTo>
                  <a:lnTo>
                    <a:pt x="225831" y="50507"/>
                  </a:lnTo>
                  <a:lnTo>
                    <a:pt x="222465" y="55778"/>
                  </a:lnTo>
                  <a:lnTo>
                    <a:pt x="218325" y="60858"/>
                  </a:lnTo>
                  <a:lnTo>
                    <a:pt x="213448" y="65735"/>
                  </a:lnTo>
                  <a:lnTo>
                    <a:pt x="207873" y="70370"/>
                  </a:lnTo>
                  <a:lnTo>
                    <a:pt x="199593" y="85585"/>
                  </a:lnTo>
                  <a:lnTo>
                    <a:pt x="177076" y="100558"/>
                  </a:lnTo>
                  <a:lnTo>
                    <a:pt x="142011" y="111963"/>
                  </a:lnTo>
                  <a:lnTo>
                    <a:pt x="96126" y="116509"/>
                  </a:lnTo>
                  <a:lnTo>
                    <a:pt x="96126" y="139712"/>
                  </a:lnTo>
                  <a:lnTo>
                    <a:pt x="148666" y="134213"/>
                  </a:lnTo>
                  <a:lnTo>
                    <a:pt x="191579" y="119240"/>
                  </a:lnTo>
                  <a:lnTo>
                    <a:pt x="220510" y="97040"/>
                  </a:lnTo>
                  <a:lnTo>
                    <a:pt x="231114" y="69850"/>
                  </a:lnTo>
                  <a:lnTo>
                    <a:pt x="231114" y="63144"/>
                  </a:lnTo>
                  <a:close/>
                </a:path>
              </a:pathLst>
            </a:custGeom>
            <a:solidFill>
              <a:srgbClr val="1863A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87657" y="286308"/>
              <a:ext cx="181610" cy="34925"/>
            </a:xfrm>
            <a:custGeom>
              <a:avLst/>
              <a:gdLst/>
              <a:ahLst/>
              <a:cxnLst/>
              <a:rect l="l" t="t" r="r" b="b"/>
              <a:pathLst>
                <a:path w="181609" h="34925">
                  <a:moveTo>
                    <a:pt x="96126" y="0"/>
                  </a:moveTo>
                  <a:lnTo>
                    <a:pt x="68672" y="1444"/>
                  </a:lnTo>
                  <a:lnTo>
                    <a:pt x="43129" y="5586"/>
                  </a:lnTo>
                  <a:lnTo>
                    <a:pt x="20052" y="12135"/>
                  </a:lnTo>
                  <a:lnTo>
                    <a:pt x="0" y="20802"/>
                  </a:lnTo>
                  <a:lnTo>
                    <a:pt x="26301" y="34556"/>
                  </a:lnTo>
                  <a:lnTo>
                    <a:pt x="42105" y="29701"/>
                  </a:lnTo>
                  <a:lnTo>
                    <a:pt x="59251" y="26141"/>
                  </a:lnTo>
                  <a:lnTo>
                    <a:pt x="77379" y="23950"/>
                  </a:lnTo>
                  <a:lnTo>
                    <a:pt x="96126" y="23202"/>
                  </a:lnTo>
                  <a:lnTo>
                    <a:pt x="109676" y="23578"/>
                  </a:lnTo>
                  <a:lnTo>
                    <a:pt x="122496" y="24657"/>
                  </a:lnTo>
                  <a:lnTo>
                    <a:pt x="134561" y="26364"/>
                  </a:lnTo>
                  <a:lnTo>
                    <a:pt x="145846" y="28625"/>
                  </a:lnTo>
                  <a:lnTo>
                    <a:pt x="153808" y="26545"/>
                  </a:lnTo>
                  <a:lnTo>
                    <a:pt x="161421" y="24155"/>
                  </a:lnTo>
                  <a:lnTo>
                    <a:pt x="168651" y="21460"/>
                  </a:lnTo>
                  <a:lnTo>
                    <a:pt x="179158" y="16611"/>
                  </a:lnTo>
                  <a:lnTo>
                    <a:pt x="181000" y="15582"/>
                  </a:lnTo>
                  <a:lnTo>
                    <a:pt x="162475" y="9043"/>
                  </a:lnTo>
                  <a:lnTo>
                    <a:pt x="141930" y="4143"/>
                  </a:lnTo>
                  <a:lnTo>
                    <a:pt x="119701" y="1066"/>
                  </a:lnTo>
                  <a:lnTo>
                    <a:pt x="96126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87656" y="208944"/>
              <a:ext cx="231140" cy="140335"/>
            </a:xfrm>
            <a:custGeom>
              <a:avLst/>
              <a:gdLst/>
              <a:ahLst/>
              <a:cxnLst/>
              <a:rect l="l" t="t" r="r" b="b"/>
              <a:pathLst>
                <a:path w="231140" h="140335">
                  <a:moveTo>
                    <a:pt x="96126" y="0"/>
                  </a:moveTo>
                  <a:lnTo>
                    <a:pt x="68672" y="1443"/>
                  </a:lnTo>
                  <a:lnTo>
                    <a:pt x="43129" y="5581"/>
                  </a:lnTo>
                  <a:lnTo>
                    <a:pt x="20052" y="12130"/>
                  </a:lnTo>
                  <a:lnTo>
                    <a:pt x="0" y="20802"/>
                  </a:lnTo>
                  <a:lnTo>
                    <a:pt x="26301" y="34556"/>
                  </a:lnTo>
                  <a:lnTo>
                    <a:pt x="42105" y="29701"/>
                  </a:lnTo>
                  <a:lnTo>
                    <a:pt x="59251" y="26141"/>
                  </a:lnTo>
                  <a:lnTo>
                    <a:pt x="77379" y="23950"/>
                  </a:lnTo>
                  <a:lnTo>
                    <a:pt x="96126" y="23202"/>
                  </a:lnTo>
                  <a:lnTo>
                    <a:pt x="142380" y="27816"/>
                  </a:lnTo>
                  <a:lnTo>
                    <a:pt x="177607" y="39392"/>
                  </a:lnTo>
                  <a:lnTo>
                    <a:pt x="200041" y="54535"/>
                  </a:lnTo>
                  <a:lnTo>
                    <a:pt x="207911" y="69850"/>
                  </a:lnTo>
                  <a:lnTo>
                    <a:pt x="200041" y="85164"/>
                  </a:lnTo>
                  <a:lnTo>
                    <a:pt x="177607" y="100307"/>
                  </a:lnTo>
                  <a:lnTo>
                    <a:pt x="142380" y="111883"/>
                  </a:lnTo>
                  <a:lnTo>
                    <a:pt x="96126" y="116497"/>
                  </a:lnTo>
                  <a:lnTo>
                    <a:pt x="96126" y="139712"/>
                  </a:lnTo>
                  <a:lnTo>
                    <a:pt x="148668" y="134222"/>
                  </a:lnTo>
                  <a:lnTo>
                    <a:pt x="191576" y="119249"/>
                  </a:lnTo>
                  <a:lnTo>
                    <a:pt x="220506" y="97043"/>
                  </a:lnTo>
                  <a:lnTo>
                    <a:pt x="231114" y="69850"/>
                  </a:lnTo>
                  <a:lnTo>
                    <a:pt x="220506" y="42658"/>
                  </a:lnTo>
                  <a:lnTo>
                    <a:pt x="191576" y="20456"/>
                  </a:lnTo>
                  <a:lnTo>
                    <a:pt x="148668" y="5488"/>
                  </a:lnTo>
                  <a:lnTo>
                    <a:pt x="96126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068823" y="1151776"/>
            <a:ext cx="203386" cy="317126"/>
            <a:chOff x="465066" y="1305346"/>
            <a:chExt cx="230504" cy="359410"/>
          </a:xfrm>
        </p:grpSpPr>
        <p:sp>
          <p:nvSpPr>
            <p:cNvPr id="40" name="object 40"/>
            <p:cNvSpPr/>
            <p:nvPr/>
          </p:nvSpPr>
          <p:spPr>
            <a:xfrm>
              <a:off x="488459" y="1348298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4">
                  <a:moveTo>
                    <a:pt x="206502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502" y="152717"/>
                  </a:lnTo>
                  <a:lnTo>
                    <a:pt x="144170" y="76365"/>
                  </a:lnTo>
                  <a:lnTo>
                    <a:pt x="206502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488462" y="1328740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465066" y="1305346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90">
                  <a:moveTo>
                    <a:pt x="23393" y="0"/>
                  </a:moveTo>
                  <a:lnTo>
                    <a:pt x="14294" y="1838"/>
                  </a:lnTo>
                  <a:lnTo>
                    <a:pt x="6857" y="6853"/>
                  </a:lnTo>
                  <a:lnTo>
                    <a:pt x="1840" y="14289"/>
                  </a:lnTo>
                  <a:lnTo>
                    <a:pt x="0" y="23393"/>
                  </a:lnTo>
                  <a:lnTo>
                    <a:pt x="1840" y="32497"/>
                  </a:lnTo>
                  <a:lnTo>
                    <a:pt x="6857" y="39933"/>
                  </a:lnTo>
                  <a:lnTo>
                    <a:pt x="14294" y="44947"/>
                  </a:lnTo>
                  <a:lnTo>
                    <a:pt x="23393" y="46786"/>
                  </a:lnTo>
                  <a:lnTo>
                    <a:pt x="32502" y="44947"/>
                  </a:lnTo>
                  <a:lnTo>
                    <a:pt x="39938" y="39933"/>
                  </a:lnTo>
                  <a:lnTo>
                    <a:pt x="44949" y="32497"/>
                  </a:lnTo>
                  <a:lnTo>
                    <a:pt x="46786" y="23393"/>
                  </a:lnTo>
                  <a:lnTo>
                    <a:pt x="44949" y="14289"/>
                  </a:lnTo>
                  <a:lnTo>
                    <a:pt x="39938" y="6853"/>
                  </a:lnTo>
                  <a:lnTo>
                    <a:pt x="32502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068823" y="2168540"/>
            <a:ext cx="203386" cy="317126"/>
            <a:chOff x="465066" y="2457678"/>
            <a:chExt cx="230504" cy="359410"/>
          </a:xfrm>
        </p:grpSpPr>
        <p:sp>
          <p:nvSpPr>
            <p:cNvPr id="44" name="object 44"/>
            <p:cNvSpPr/>
            <p:nvPr/>
          </p:nvSpPr>
          <p:spPr>
            <a:xfrm>
              <a:off x="488459" y="2500631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502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502" y="152717"/>
                  </a:lnTo>
                  <a:lnTo>
                    <a:pt x="144170" y="76365"/>
                  </a:lnTo>
                  <a:lnTo>
                    <a:pt x="206502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488462" y="2481072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465066" y="2457678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94" y="1838"/>
                  </a:lnTo>
                  <a:lnTo>
                    <a:pt x="6857" y="6853"/>
                  </a:lnTo>
                  <a:lnTo>
                    <a:pt x="1840" y="14289"/>
                  </a:lnTo>
                  <a:lnTo>
                    <a:pt x="0" y="23393"/>
                  </a:lnTo>
                  <a:lnTo>
                    <a:pt x="1840" y="32495"/>
                  </a:lnTo>
                  <a:lnTo>
                    <a:pt x="6857" y="39927"/>
                  </a:lnTo>
                  <a:lnTo>
                    <a:pt x="14294" y="44937"/>
                  </a:lnTo>
                  <a:lnTo>
                    <a:pt x="23393" y="46774"/>
                  </a:lnTo>
                  <a:lnTo>
                    <a:pt x="32502" y="44937"/>
                  </a:lnTo>
                  <a:lnTo>
                    <a:pt x="39938" y="39927"/>
                  </a:lnTo>
                  <a:lnTo>
                    <a:pt x="44949" y="32495"/>
                  </a:lnTo>
                  <a:lnTo>
                    <a:pt x="46786" y="23393"/>
                  </a:lnTo>
                  <a:lnTo>
                    <a:pt x="44949" y="14289"/>
                  </a:lnTo>
                  <a:lnTo>
                    <a:pt x="39938" y="6853"/>
                  </a:lnTo>
                  <a:lnTo>
                    <a:pt x="32502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068823" y="2871211"/>
            <a:ext cx="203386" cy="317126"/>
            <a:chOff x="465066" y="3254039"/>
            <a:chExt cx="230504" cy="359410"/>
          </a:xfrm>
        </p:grpSpPr>
        <p:sp>
          <p:nvSpPr>
            <p:cNvPr id="48" name="object 48"/>
            <p:cNvSpPr/>
            <p:nvPr/>
          </p:nvSpPr>
          <p:spPr>
            <a:xfrm>
              <a:off x="488459" y="3296992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502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502" y="152717"/>
                  </a:lnTo>
                  <a:lnTo>
                    <a:pt x="144170" y="76365"/>
                  </a:lnTo>
                  <a:lnTo>
                    <a:pt x="206502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488462" y="3277433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5066" y="3254039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94" y="1838"/>
                  </a:lnTo>
                  <a:lnTo>
                    <a:pt x="6857" y="6853"/>
                  </a:lnTo>
                  <a:lnTo>
                    <a:pt x="1840" y="14289"/>
                  </a:lnTo>
                  <a:lnTo>
                    <a:pt x="0" y="23393"/>
                  </a:lnTo>
                  <a:lnTo>
                    <a:pt x="1840" y="32497"/>
                  </a:lnTo>
                  <a:lnTo>
                    <a:pt x="6857" y="39933"/>
                  </a:lnTo>
                  <a:lnTo>
                    <a:pt x="14294" y="44947"/>
                  </a:lnTo>
                  <a:lnTo>
                    <a:pt x="23393" y="46786"/>
                  </a:lnTo>
                  <a:lnTo>
                    <a:pt x="32502" y="44947"/>
                  </a:lnTo>
                  <a:lnTo>
                    <a:pt x="39938" y="39933"/>
                  </a:lnTo>
                  <a:lnTo>
                    <a:pt x="44949" y="32497"/>
                  </a:lnTo>
                  <a:lnTo>
                    <a:pt x="46786" y="23393"/>
                  </a:lnTo>
                  <a:lnTo>
                    <a:pt x="44949" y="14289"/>
                  </a:lnTo>
                  <a:lnTo>
                    <a:pt x="39938" y="6853"/>
                  </a:lnTo>
                  <a:lnTo>
                    <a:pt x="32502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068823" y="3676547"/>
            <a:ext cx="203386" cy="317126"/>
            <a:chOff x="465066" y="4166753"/>
            <a:chExt cx="230504" cy="359410"/>
          </a:xfrm>
        </p:grpSpPr>
        <p:sp>
          <p:nvSpPr>
            <p:cNvPr id="52" name="object 52"/>
            <p:cNvSpPr/>
            <p:nvPr/>
          </p:nvSpPr>
          <p:spPr>
            <a:xfrm>
              <a:off x="488459" y="4209699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502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502" y="152717"/>
                  </a:lnTo>
                  <a:lnTo>
                    <a:pt x="144170" y="76352"/>
                  </a:lnTo>
                  <a:lnTo>
                    <a:pt x="206502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488462" y="4190133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465066" y="4166753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94" y="1836"/>
                  </a:lnTo>
                  <a:lnTo>
                    <a:pt x="6857" y="6846"/>
                  </a:lnTo>
                  <a:lnTo>
                    <a:pt x="1840" y="14278"/>
                  </a:lnTo>
                  <a:lnTo>
                    <a:pt x="0" y="23380"/>
                  </a:lnTo>
                  <a:lnTo>
                    <a:pt x="1840" y="32484"/>
                  </a:lnTo>
                  <a:lnTo>
                    <a:pt x="6857" y="39920"/>
                  </a:lnTo>
                  <a:lnTo>
                    <a:pt x="14294" y="44935"/>
                  </a:lnTo>
                  <a:lnTo>
                    <a:pt x="23393" y="46774"/>
                  </a:lnTo>
                  <a:lnTo>
                    <a:pt x="32502" y="44935"/>
                  </a:lnTo>
                  <a:lnTo>
                    <a:pt x="39938" y="39920"/>
                  </a:lnTo>
                  <a:lnTo>
                    <a:pt x="44949" y="32484"/>
                  </a:lnTo>
                  <a:lnTo>
                    <a:pt x="46786" y="23380"/>
                  </a:lnTo>
                  <a:lnTo>
                    <a:pt x="44949" y="14278"/>
                  </a:lnTo>
                  <a:lnTo>
                    <a:pt x="39938" y="6846"/>
                  </a:lnTo>
                  <a:lnTo>
                    <a:pt x="32502" y="1836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068823" y="4382622"/>
            <a:ext cx="203386" cy="317126"/>
            <a:chOff x="465066" y="4966971"/>
            <a:chExt cx="230504" cy="359410"/>
          </a:xfrm>
        </p:grpSpPr>
        <p:sp>
          <p:nvSpPr>
            <p:cNvPr id="56" name="object 56"/>
            <p:cNvSpPr/>
            <p:nvPr/>
          </p:nvSpPr>
          <p:spPr>
            <a:xfrm>
              <a:off x="488459" y="5009922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502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502" y="152717"/>
                  </a:lnTo>
                  <a:lnTo>
                    <a:pt x="144170" y="76365"/>
                  </a:lnTo>
                  <a:lnTo>
                    <a:pt x="206502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488462" y="4990364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59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465066" y="496697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94" y="1838"/>
                  </a:lnTo>
                  <a:lnTo>
                    <a:pt x="6857" y="6853"/>
                  </a:lnTo>
                  <a:lnTo>
                    <a:pt x="1840" y="14289"/>
                  </a:lnTo>
                  <a:lnTo>
                    <a:pt x="0" y="23393"/>
                  </a:lnTo>
                  <a:lnTo>
                    <a:pt x="1840" y="32497"/>
                  </a:lnTo>
                  <a:lnTo>
                    <a:pt x="6857" y="39933"/>
                  </a:lnTo>
                  <a:lnTo>
                    <a:pt x="14294" y="44947"/>
                  </a:lnTo>
                  <a:lnTo>
                    <a:pt x="23393" y="46786"/>
                  </a:lnTo>
                  <a:lnTo>
                    <a:pt x="32502" y="44947"/>
                  </a:lnTo>
                  <a:lnTo>
                    <a:pt x="39938" y="39933"/>
                  </a:lnTo>
                  <a:lnTo>
                    <a:pt x="44949" y="32497"/>
                  </a:lnTo>
                  <a:lnTo>
                    <a:pt x="46786" y="23393"/>
                  </a:lnTo>
                  <a:lnTo>
                    <a:pt x="44949" y="14289"/>
                  </a:lnTo>
                  <a:lnTo>
                    <a:pt x="39938" y="6853"/>
                  </a:lnTo>
                  <a:lnTo>
                    <a:pt x="32502" y="1838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068823" y="5204241"/>
            <a:ext cx="203386" cy="317126"/>
            <a:chOff x="465066" y="5898139"/>
            <a:chExt cx="230504" cy="359410"/>
          </a:xfrm>
        </p:grpSpPr>
        <p:sp>
          <p:nvSpPr>
            <p:cNvPr id="60" name="object 60"/>
            <p:cNvSpPr/>
            <p:nvPr/>
          </p:nvSpPr>
          <p:spPr>
            <a:xfrm>
              <a:off x="488459" y="5941079"/>
              <a:ext cx="207010" cy="153035"/>
            </a:xfrm>
            <a:custGeom>
              <a:avLst/>
              <a:gdLst/>
              <a:ahLst/>
              <a:cxnLst/>
              <a:rect l="l" t="t" r="r" b="b"/>
              <a:pathLst>
                <a:path w="207009" h="153035">
                  <a:moveTo>
                    <a:pt x="206502" y="0"/>
                  </a:moveTo>
                  <a:lnTo>
                    <a:pt x="0" y="0"/>
                  </a:lnTo>
                  <a:lnTo>
                    <a:pt x="0" y="152717"/>
                  </a:lnTo>
                  <a:lnTo>
                    <a:pt x="206502" y="152717"/>
                  </a:lnTo>
                  <a:lnTo>
                    <a:pt x="144170" y="76365"/>
                  </a:lnTo>
                  <a:lnTo>
                    <a:pt x="206502" y="0"/>
                  </a:lnTo>
                  <a:close/>
                </a:path>
              </a:pathLst>
            </a:custGeom>
            <a:solidFill>
              <a:srgbClr val="E4372D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488462" y="5921519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572"/>
                  </a:lnTo>
                </a:path>
              </a:pathLst>
            </a:custGeom>
            <a:ln w="25400">
              <a:solidFill>
                <a:srgbClr val="ECF3F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465066" y="5898139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393" y="0"/>
                  </a:moveTo>
                  <a:lnTo>
                    <a:pt x="14294" y="1836"/>
                  </a:lnTo>
                  <a:lnTo>
                    <a:pt x="6857" y="6846"/>
                  </a:lnTo>
                  <a:lnTo>
                    <a:pt x="1840" y="14278"/>
                  </a:lnTo>
                  <a:lnTo>
                    <a:pt x="0" y="23380"/>
                  </a:lnTo>
                  <a:lnTo>
                    <a:pt x="1840" y="32484"/>
                  </a:lnTo>
                  <a:lnTo>
                    <a:pt x="6857" y="39920"/>
                  </a:lnTo>
                  <a:lnTo>
                    <a:pt x="14294" y="44935"/>
                  </a:lnTo>
                  <a:lnTo>
                    <a:pt x="23393" y="46774"/>
                  </a:lnTo>
                  <a:lnTo>
                    <a:pt x="32502" y="44935"/>
                  </a:lnTo>
                  <a:lnTo>
                    <a:pt x="39938" y="39920"/>
                  </a:lnTo>
                  <a:lnTo>
                    <a:pt x="44949" y="32484"/>
                  </a:lnTo>
                  <a:lnTo>
                    <a:pt x="46786" y="23380"/>
                  </a:lnTo>
                  <a:lnTo>
                    <a:pt x="44949" y="14278"/>
                  </a:lnTo>
                  <a:lnTo>
                    <a:pt x="39938" y="6846"/>
                  </a:lnTo>
                  <a:lnTo>
                    <a:pt x="32502" y="1836"/>
                  </a:lnTo>
                  <a:lnTo>
                    <a:pt x="23393" y="0"/>
                  </a:lnTo>
                  <a:close/>
                </a:path>
              </a:pathLst>
            </a:custGeom>
            <a:solidFill>
              <a:srgbClr val="ECF3F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7330690" y="4916266"/>
            <a:ext cx="651622" cy="494740"/>
            <a:chOff x="6428515" y="5571768"/>
            <a:chExt cx="738505" cy="560705"/>
          </a:xfrm>
        </p:grpSpPr>
        <p:sp>
          <p:nvSpPr>
            <p:cNvPr id="64" name="object 64"/>
            <p:cNvSpPr/>
            <p:nvPr/>
          </p:nvSpPr>
          <p:spPr>
            <a:xfrm>
              <a:off x="6428511" y="5571769"/>
              <a:ext cx="478155" cy="478155"/>
            </a:xfrm>
            <a:custGeom>
              <a:avLst/>
              <a:gdLst/>
              <a:ahLst/>
              <a:cxnLst/>
              <a:rect l="l" t="t" r="r" b="b"/>
              <a:pathLst>
                <a:path w="478154" h="478154">
                  <a:moveTo>
                    <a:pt x="57912" y="289814"/>
                  </a:moveTo>
                  <a:lnTo>
                    <a:pt x="50977" y="232956"/>
                  </a:lnTo>
                  <a:lnTo>
                    <a:pt x="0" y="249821"/>
                  </a:lnTo>
                  <a:lnTo>
                    <a:pt x="4368" y="285737"/>
                  </a:lnTo>
                  <a:lnTo>
                    <a:pt x="57912" y="289814"/>
                  </a:lnTo>
                  <a:close/>
                </a:path>
                <a:path w="478154" h="478154">
                  <a:moveTo>
                    <a:pt x="79108" y="139814"/>
                  </a:moveTo>
                  <a:lnTo>
                    <a:pt x="26504" y="128905"/>
                  </a:lnTo>
                  <a:lnTo>
                    <a:pt x="12369" y="162217"/>
                  </a:lnTo>
                  <a:lnTo>
                    <a:pt x="56680" y="192519"/>
                  </a:lnTo>
                  <a:lnTo>
                    <a:pt x="79108" y="139814"/>
                  </a:lnTo>
                  <a:close/>
                </a:path>
                <a:path w="478154" h="478154">
                  <a:moveTo>
                    <a:pt x="107607" y="373481"/>
                  </a:moveTo>
                  <a:lnTo>
                    <a:pt x="73177" y="327710"/>
                  </a:lnTo>
                  <a:lnTo>
                    <a:pt x="37452" y="367779"/>
                  </a:lnTo>
                  <a:lnTo>
                    <a:pt x="59207" y="396697"/>
                  </a:lnTo>
                  <a:lnTo>
                    <a:pt x="107607" y="373481"/>
                  </a:lnTo>
                  <a:close/>
                </a:path>
                <a:path w="478154" h="478154">
                  <a:moveTo>
                    <a:pt x="150025" y="73202"/>
                  </a:moveTo>
                  <a:lnTo>
                    <a:pt x="109956" y="37477"/>
                  </a:lnTo>
                  <a:lnTo>
                    <a:pt x="81064" y="59232"/>
                  </a:lnTo>
                  <a:lnTo>
                    <a:pt x="104267" y="107645"/>
                  </a:lnTo>
                  <a:lnTo>
                    <a:pt x="150025" y="73202"/>
                  </a:lnTo>
                  <a:close/>
                </a:path>
                <a:path w="478154" h="478154">
                  <a:moveTo>
                    <a:pt x="192481" y="421068"/>
                  </a:moveTo>
                  <a:lnTo>
                    <a:pt x="139776" y="398665"/>
                  </a:lnTo>
                  <a:lnTo>
                    <a:pt x="128905" y="451218"/>
                  </a:lnTo>
                  <a:lnTo>
                    <a:pt x="162179" y="465366"/>
                  </a:lnTo>
                  <a:lnTo>
                    <a:pt x="192481" y="421068"/>
                  </a:lnTo>
                  <a:close/>
                </a:path>
                <a:path w="478154" h="478154">
                  <a:moveTo>
                    <a:pt x="244754" y="50990"/>
                  </a:moveTo>
                  <a:lnTo>
                    <a:pt x="227914" y="0"/>
                  </a:lnTo>
                  <a:lnTo>
                    <a:pt x="191998" y="4394"/>
                  </a:lnTo>
                  <a:lnTo>
                    <a:pt x="187896" y="57912"/>
                  </a:lnTo>
                  <a:lnTo>
                    <a:pt x="244754" y="50990"/>
                  </a:lnTo>
                  <a:close/>
                </a:path>
                <a:path w="478154" h="478154">
                  <a:moveTo>
                    <a:pt x="289801" y="419836"/>
                  </a:moveTo>
                  <a:lnTo>
                    <a:pt x="232943" y="426770"/>
                  </a:lnTo>
                  <a:lnTo>
                    <a:pt x="249809" y="477761"/>
                  </a:lnTo>
                  <a:lnTo>
                    <a:pt x="285699" y="473354"/>
                  </a:lnTo>
                  <a:lnTo>
                    <a:pt x="289801" y="419836"/>
                  </a:lnTo>
                  <a:close/>
                </a:path>
                <a:path w="478154" h="478154">
                  <a:moveTo>
                    <a:pt x="348818" y="26555"/>
                  </a:moveTo>
                  <a:lnTo>
                    <a:pt x="315531" y="12395"/>
                  </a:lnTo>
                  <a:lnTo>
                    <a:pt x="285216" y="56692"/>
                  </a:lnTo>
                  <a:lnTo>
                    <a:pt x="337934" y="79108"/>
                  </a:lnTo>
                  <a:lnTo>
                    <a:pt x="348818" y="26555"/>
                  </a:lnTo>
                  <a:close/>
                </a:path>
                <a:path w="478154" h="478154">
                  <a:moveTo>
                    <a:pt x="396659" y="418528"/>
                  </a:moveTo>
                  <a:lnTo>
                    <a:pt x="373456" y="370116"/>
                  </a:lnTo>
                  <a:lnTo>
                    <a:pt x="327685" y="404558"/>
                  </a:lnTo>
                  <a:lnTo>
                    <a:pt x="367766" y="440296"/>
                  </a:lnTo>
                  <a:lnTo>
                    <a:pt x="396659" y="418528"/>
                  </a:lnTo>
                  <a:close/>
                </a:path>
                <a:path w="478154" h="478154">
                  <a:moveTo>
                    <a:pt x="440245" y="109982"/>
                  </a:moveTo>
                  <a:lnTo>
                    <a:pt x="418490" y="81089"/>
                  </a:lnTo>
                  <a:lnTo>
                    <a:pt x="370103" y="104292"/>
                  </a:lnTo>
                  <a:lnTo>
                    <a:pt x="404545" y="150050"/>
                  </a:lnTo>
                  <a:lnTo>
                    <a:pt x="440245" y="109982"/>
                  </a:lnTo>
                  <a:close/>
                </a:path>
                <a:path w="478154" h="478154">
                  <a:moveTo>
                    <a:pt x="465328" y="315544"/>
                  </a:moveTo>
                  <a:lnTo>
                    <a:pt x="421043" y="285254"/>
                  </a:lnTo>
                  <a:lnTo>
                    <a:pt x="398614" y="337959"/>
                  </a:lnTo>
                  <a:lnTo>
                    <a:pt x="451192" y="348856"/>
                  </a:lnTo>
                  <a:lnTo>
                    <a:pt x="465328" y="315544"/>
                  </a:lnTo>
                  <a:close/>
                </a:path>
                <a:path w="478154" h="478154">
                  <a:moveTo>
                    <a:pt x="477723" y="227926"/>
                  </a:moveTo>
                  <a:lnTo>
                    <a:pt x="473354" y="192024"/>
                  </a:lnTo>
                  <a:lnTo>
                    <a:pt x="419798" y="187934"/>
                  </a:lnTo>
                  <a:lnTo>
                    <a:pt x="426758" y="244792"/>
                  </a:lnTo>
                  <a:lnTo>
                    <a:pt x="477723" y="227926"/>
                  </a:lnTo>
                  <a:close/>
                </a:path>
              </a:pathLst>
            </a:custGeom>
            <a:solidFill>
              <a:srgbClr val="464F5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6480851" y="5624139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79" h="373379">
                  <a:moveTo>
                    <a:pt x="162725" y="0"/>
                  </a:moveTo>
                  <a:lnTo>
                    <a:pt x="116211" y="12156"/>
                  </a:lnTo>
                  <a:lnTo>
                    <a:pt x="74271" y="35663"/>
                  </a:lnTo>
                  <a:lnTo>
                    <a:pt x="39256" y="69572"/>
                  </a:lnTo>
                  <a:lnTo>
                    <a:pt x="13516" y="112937"/>
                  </a:lnTo>
                  <a:lnTo>
                    <a:pt x="135" y="161556"/>
                  </a:lnTo>
                  <a:lnTo>
                    <a:pt x="0" y="210294"/>
                  </a:lnTo>
                  <a:lnTo>
                    <a:pt x="12161" y="256803"/>
                  </a:lnTo>
                  <a:lnTo>
                    <a:pt x="35672" y="298735"/>
                  </a:lnTo>
                  <a:lnTo>
                    <a:pt x="69582" y="333744"/>
                  </a:lnTo>
                  <a:lnTo>
                    <a:pt x="112944" y="359482"/>
                  </a:lnTo>
                  <a:lnTo>
                    <a:pt x="161572" y="372866"/>
                  </a:lnTo>
                  <a:lnTo>
                    <a:pt x="210312" y="373008"/>
                  </a:lnTo>
                  <a:lnTo>
                    <a:pt x="256821" y="360854"/>
                  </a:lnTo>
                  <a:lnTo>
                    <a:pt x="298751" y="337351"/>
                  </a:lnTo>
                  <a:lnTo>
                    <a:pt x="333760" y="303444"/>
                  </a:lnTo>
                  <a:lnTo>
                    <a:pt x="359502" y="260080"/>
                  </a:lnTo>
                  <a:lnTo>
                    <a:pt x="365423" y="238569"/>
                  </a:lnTo>
                  <a:lnTo>
                    <a:pt x="186371" y="238569"/>
                  </a:lnTo>
                  <a:lnTo>
                    <a:pt x="166131" y="234413"/>
                  </a:lnTo>
                  <a:lnTo>
                    <a:pt x="149112" y="222723"/>
                  </a:lnTo>
                  <a:lnTo>
                    <a:pt x="138255" y="205971"/>
                  </a:lnTo>
                  <a:lnTo>
                    <a:pt x="134456" y="186371"/>
                  </a:lnTo>
                  <a:lnTo>
                    <a:pt x="138611" y="166138"/>
                  </a:lnTo>
                  <a:lnTo>
                    <a:pt x="150307" y="149105"/>
                  </a:lnTo>
                  <a:lnTo>
                    <a:pt x="167062" y="138244"/>
                  </a:lnTo>
                  <a:lnTo>
                    <a:pt x="186659" y="134443"/>
                  </a:lnTo>
                  <a:lnTo>
                    <a:pt x="365635" y="134443"/>
                  </a:lnTo>
                  <a:lnTo>
                    <a:pt x="360870" y="116212"/>
                  </a:lnTo>
                  <a:lnTo>
                    <a:pt x="337362" y="74278"/>
                  </a:lnTo>
                  <a:lnTo>
                    <a:pt x="303448" y="39265"/>
                  </a:lnTo>
                  <a:lnTo>
                    <a:pt x="260073" y="13522"/>
                  </a:lnTo>
                  <a:lnTo>
                    <a:pt x="211462" y="139"/>
                  </a:lnTo>
                  <a:lnTo>
                    <a:pt x="162725" y="0"/>
                  </a:lnTo>
                  <a:close/>
                </a:path>
                <a:path w="373379" h="373379">
                  <a:moveTo>
                    <a:pt x="365635" y="134443"/>
                  </a:moveTo>
                  <a:lnTo>
                    <a:pt x="186659" y="134443"/>
                  </a:lnTo>
                  <a:lnTo>
                    <a:pt x="206886" y="138591"/>
                  </a:lnTo>
                  <a:lnTo>
                    <a:pt x="223918" y="150288"/>
                  </a:lnTo>
                  <a:lnTo>
                    <a:pt x="234778" y="167046"/>
                  </a:lnTo>
                  <a:lnTo>
                    <a:pt x="238575" y="186651"/>
                  </a:lnTo>
                  <a:lnTo>
                    <a:pt x="234419" y="206892"/>
                  </a:lnTo>
                  <a:lnTo>
                    <a:pt x="222724" y="223917"/>
                  </a:lnTo>
                  <a:lnTo>
                    <a:pt x="205971" y="234773"/>
                  </a:lnTo>
                  <a:lnTo>
                    <a:pt x="186371" y="238569"/>
                  </a:lnTo>
                  <a:lnTo>
                    <a:pt x="365423" y="238569"/>
                  </a:lnTo>
                  <a:lnTo>
                    <a:pt x="372885" y="211460"/>
                  </a:lnTo>
                  <a:lnTo>
                    <a:pt x="373026" y="162722"/>
                  </a:lnTo>
                  <a:lnTo>
                    <a:pt x="365635" y="134443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7107" y="5720369"/>
              <a:ext cx="180531" cy="18052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3884" y="5839602"/>
              <a:ext cx="292547" cy="292566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5603622" y="4893083"/>
            <a:ext cx="661147" cy="595032"/>
            <a:chOff x="4471172" y="5545494"/>
            <a:chExt cx="749300" cy="674370"/>
          </a:xfrm>
        </p:grpSpPr>
        <p:sp>
          <p:nvSpPr>
            <p:cNvPr id="69" name="object 69"/>
            <p:cNvSpPr/>
            <p:nvPr/>
          </p:nvSpPr>
          <p:spPr>
            <a:xfrm>
              <a:off x="4741632" y="6108291"/>
              <a:ext cx="208279" cy="100330"/>
            </a:xfrm>
            <a:custGeom>
              <a:avLst/>
              <a:gdLst/>
              <a:ahLst/>
              <a:cxnLst/>
              <a:rect l="l" t="t" r="r" b="b"/>
              <a:pathLst>
                <a:path w="208279" h="100329">
                  <a:moveTo>
                    <a:pt x="196786" y="0"/>
                  </a:moveTo>
                  <a:lnTo>
                    <a:pt x="11328" y="0"/>
                  </a:lnTo>
                  <a:lnTo>
                    <a:pt x="0" y="99847"/>
                  </a:lnTo>
                  <a:lnTo>
                    <a:pt x="208089" y="99847"/>
                  </a:lnTo>
                  <a:lnTo>
                    <a:pt x="196786" y="0"/>
                  </a:lnTo>
                  <a:close/>
                </a:path>
              </a:pathLst>
            </a:custGeom>
            <a:solidFill>
              <a:srgbClr val="CCCAC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4471162" y="6041694"/>
              <a:ext cx="749300" cy="178435"/>
            </a:xfrm>
            <a:custGeom>
              <a:avLst/>
              <a:gdLst/>
              <a:ahLst/>
              <a:cxnLst/>
              <a:rect l="l" t="t" r="r" b="b"/>
              <a:pathLst>
                <a:path w="749300" h="178435">
                  <a:moveTo>
                    <a:pt x="520141" y="171424"/>
                  </a:moveTo>
                  <a:lnTo>
                    <a:pt x="519493" y="169710"/>
                  </a:lnTo>
                  <a:lnTo>
                    <a:pt x="516915" y="167093"/>
                  </a:lnTo>
                  <a:lnTo>
                    <a:pt x="515175" y="166446"/>
                  </a:lnTo>
                  <a:lnTo>
                    <a:pt x="233807" y="166446"/>
                  </a:lnTo>
                  <a:lnTo>
                    <a:pt x="232079" y="167093"/>
                  </a:lnTo>
                  <a:lnTo>
                    <a:pt x="229514" y="169710"/>
                  </a:lnTo>
                  <a:lnTo>
                    <a:pt x="228866" y="171424"/>
                  </a:lnTo>
                  <a:lnTo>
                    <a:pt x="228866" y="178092"/>
                  </a:lnTo>
                  <a:lnTo>
                    <a:pt x="520141" y="178092"/>
                  </a:lnTo>
                  <a:lnTo>
                    <a:pt x="520141" y="171424"/>
                  </a:lnTo>
                  <a:close/>
                </a:path>
                <a:path w="749300" h="178435">
                  <a:moveTo>
                    <a:pt x="749007" y="0"/>
                  </a:moveTo>
                  <a:lnTo>
                    <a:pt x="0" y="0"/>
                  </a:lnTo>
                  <a:lnTo>
                    <a:pt x="0" y="54203"/>
                  </a:lnTo>
                  <a:lnTo>
                    <a:pt x="1638" y="58483"/>
                  </a:lnTo>
                  <a:lnTo>
                    <a:pt x="8140" y="64960"/>
                  </a:lnTo>
                  <a:lnTo>
                    <a:pt x="12395" y="66598"/>
                  </a:lnTo>
                  <a:lnTo>
                    <a:pt x="736625" y="66598"/>
                  </a:lnTo>
                  <a:lnTo>
                    <a:pt x="740867" y="64960"/>
                  </a:lnTo>
                  <a:lnTo>
                    <a:pt x="747382" y="58483"/>
                  </a:lnTo>
                  <a:lnTo>
                    <a:pt x="749007" y="54203"/>
                  </a:lnTo>
                  <a:lnTo>
                    <a:pt x="749007" y="49949"/>
                  </a:lnTo>
                  <a:lnTo>
                    <a:pt x="749007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1" name="object 71"/>
            <p:cNvSpPr/>
            <p:nvPr/>
          </p:nvSpPr>
          <p:spPr>
            <a:xfrm>
              <a:off x="4471172" y="5545494"/>
              <a:ext cx="749300" cy="496570"/>
            </a:xfrm>
            <a:custGeom>
              <a:avLst/>
              <a:gdLst/>
              <a:ahLst/>
              <a:cxnLst/>
              <a:rect l="l" t="t" r="r" b="b"/>
              <a:pathLst>
                <a:path w="749300" h="496570">
                  <a:moveTo>
                    <a:pt x="736625" y="0"/>
                  </a:moveTo>
                  <a:lnTo>
                    <a:pt x="12395" y="0"/>
                  </a:lnTo>
                  <a:lnTo>
                    <a:pt x="8140" y="1612"/>
                  </a:lnTo>
                  <a:lnTo>
                    <a:pt x="1638" y="8115"/>
                  </a:lnTo>
                  <a:lnTo>
                    <a:pt x="0" y="12357"/>
                  </a:lnTo>
                  <a:lnTo>
                    <a:pt x="0" y="496201"/>
                  </a:lnTo>
                  <a:lnTo>
                    <a:pt x="749007" y="496201"/>
                  </a:lnTo>
                  <a:lnTo>
                    <a:pt x="749007" y="16637"/>
                  </a:lnTo>
                  <a:lnTo>
                    <a:pt x="749007" y="12357"/>
                  </a:lnTo>
                  <a:lnTo>
                    <a:pt x="747382" y="8115"/>
                  </a:lnTo>
                  <a:lnTo>
                    <a:pt x="740867" y="1612"/>
                  </a:lnTo>
                  <a:lnTo>
                    <a:pt x="736625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2" name="object 72"/>
            <p:cNvSpPr/>
            <p:nvPr/>
          </p:nvSpPr>
          <p:spPr>
            <a:xfrm>
              <a:off x="4508664" y="5582945"/>
              <a:ext cx="674370" cy="421640"/>
            </a:xfrm>
            <a:custGeom>
              <a:avLst/>
              <a:gdLst/>
              <a:ahLst/>
              <a:cxnLst/>
              <a:rect l="l" t="t" r="r" b="b"/>
              <a:pathLst>
                <a:path w="674370" h="421639">
                  <a:moveTo>
                    <a:pt x="674077" y="0"/>
                  </a:moveTo>
                  <a:lnTo>
                    <a:pt x="0" y="0"/>
                  </a:lnTo>
                  <a:lnTo>
                    <a:pt x="0" y="421259"/>
                  </a:lnTo>
                  <a:lnTo>
                    <a:pt x="674077" y="421259"/>
                  </a:lnTo>
                  <a:lnTo>
                    <a:pt x="674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6493" y="5713691"/>
              <a:ext cx="481990" cy="25104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038483" y="5686272"/>
              <a:ext cx="48260" cy="278765"/>
            </a:xfrm>
            <a:custGeom>
              <a:avLst/>
              <a:gdLst/>
              <a:ahLst/>
              <a:cxnLst/>
              <a:rect l="l" t="t" r="r" b="b"/>
              <a:pathLst>
                <a:path w="48260" h="278764">
                  <a:moveTo>
                    <a:pt x="48221" y="0"/>
                  </a:moveTo>
                  <a:lnTo>
                    <a:pt x="0" y="0"/>
                  </a:lnTo>
                  <a:lnTo>
                    <a:pt x="0" y="278460"/>
                  </a:lnTo>
                  <a:lnTo>
                    <a:pt x="48221" y="278460"/>
                  </a:lnTo>
                  <a:lnTo>
                    <a:pt x="48221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5" name="object 75"/>
            <p:cNvSpPr/>
            <p:nvPr/>
          </p:nvSpPr>
          <p:spPr>
            <a:xfrm>
              <a:off x="5086705" y="5750610"/>
              <a:ext cx="48260" cy="214629"/>
            </a:xfrm>
            <a:custGeom>
              <a:avLst/>
              <a:gdLst/>
              <a:ahLst/>
              <a:cxnLst/>
              <a:rect l="l" t="t" r="r" b="b"/>
              <a:pathLst>
                <a:path w="48260" h="214629">
                  <a:moveTo>
                    <a:pt x="48196" y="0"/>
                  </a:moveTo>
                  <a:lnTo>
                    <a:pt x="0" y="0"/>
                  </a:lnTo>
                  <a:lnTo>
                    <a:pt x="0" y="214109"/>
                  </a:lnTo>
                  <a:lnTo>
                    <a:pt x="48196" y="214109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6" name="object 76"/>
            <p:cNvSpPr/>
            <p:nvPr/>
          </p:nvSpPr>
          <p:spPr>
            <a:xfrm>
              <a:off x="4797488" y="5632272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26250" y="0"/>
                  </a:moveTo>
                  <a:lnTo>
                    <a:pt x="0" y="0"/>
                  </a:lnTo>
                  <a:lnTo>
                    <a:pt x="0" y="26263"/>
                  </a:lnTo>
                  <a:lnTo>
                    <a:pt x="26250" y="2626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7" name="object 77"/>
            <p:cNvSpPr/>
            <p:nvPr/>
          </p:nvSpPr>
          <p:spPr>
            <a:xfrm>
              <a:off x="4836871" y="5632272"/>
              <a:ext cx="179070" cy="26670"/>
            </a:xfrm>
            <a:custGeom>
              <a:avLst/>
              <a:gdLst/>
              <a:ahLst/>
              <a:cxnLst/>
              <a:rect l="l" t="t" r="r" b="b"/>
              <a:pathLst>
                <a:path w="179070" h="26670">
                  <a:moveTo>
                    <a:pt x="59131" y="13119"/>
                  </a:moveTo>
                  <a:lnTo>
                    <a:pt x="0" y="13119"/>
                  </a:lnTo>
                  <a:lnTo>
                    <a:pt x="0" y="26263"/>
                  </a:lnTo>
                  <a:lnTo>
                    <a:pt x="59131" y="26263"/>
                  </a:lnTo>
                  <a:lnTo>
                    <a:pt x="59131" y="13119"/>
                  </a:lnTo>
                  <a:close/>
                </a:path>
                <a:path w="179070" h="26670">
                  <a:moveTo>
                    <a:pt x="106311" y="0"/>
                  </a:moveTo>
                  <a:lnTo>
                    <a:pt x="80048" y="0"/>
                  </a:lnTo>
                  <a:lnTo>
                    <a:pt x="80048" y="26263"/>
                  </a:lnTo>
                  <a:lnTo>
                    <a:pt x="106311" y="26263"/>
                  </a:lnTo>
                  <a:lnTo>
                    <a:pt x="106311" y="0"/>
                  </a:lnTo>
                  <a:close/>
                </a:path>
                <a:path w="179070" h="26670">
                  <a:moveTo>
                    <a:pt x="178574" y="13119"/>
                  </a:moveTo>
                  <a:lnTo>
                    <a:pt x="119430" y="13119"/>
                  </a:lnTo>
                  <a:lnTo>
                    <a:pt x="119430" y="26263"/>
                  </a:lnTo>
                  <a:lnTo>
                    <a:pt x="178574" y="26263"/>
                  </a:lnTo>
                  <a:lnTo>
                    <a:pt x="178574" y="13119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8" name="object 78"/>
            <p:cNvSpPr/>
            <p:nvPr/>
          </p:nvSpPr>
          <p:spPr>
            <a:xfrm>
              <a:off x="5036375" y="5632272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26263" y="0"/>
                  </a:moveTo>
                  <a:lnTo>
                    <a:pt x="0" y="0"/>
                  </a:lnTo>
                  <a:lnTo>
                    <a:pt x="0" y="26263"/>
                  </a:lnTo>
                  <a:lnTo>
                    <a:pt x="26263" y="26263"/>
                  </a:lnTo>
                  <a:lnTo>
                    <a:pt x="26263" y="0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9" name="object 79"/>
            <p:cNvSpPr/>
            <p:nvPr/>
          </p:nvSpPr>
          <p:spPr>
            <a:xfrm>
              <a:off x="5075758" y="5645391"/>
              <a:ext cx="59690" cy="13335"/>
            </a:xfrm>
            <a:custGeom>
              <a:avLst/>
              <a:gdLst/>
              <a:ahLst/>
              <a:cxnLst/>
              <a:rect l="l" t="t" r="r" b="b"/>
              <a:pathLst>
                <a:path w="59689" h="13335">
                  <a:moveTo>
                    <a:pt x="59143" y="0"/>
                  </a:moveTo>
                  <a:lnTo>
                    <a:pt x="0" y="0"/>
                  </a:lnTo>
                  <a:lnTo>
                    <a:pt x="0" y="13144"/>
                  </a:lnTo>
                  <a:lnTo>
                    <a:pt x="59143" y="13144"/>
                  </a:lnTo>
                  <a:lnTo>
                    <a:pt x="59143" y="0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6489" y="5610352"/>
              <a:ext cx="192815" cy="100707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8895504" y="4824562"/>
            <a:ext cx="801221" cy="712134"/>
            <a:chOff x="8201971" y="5467836"/>
            <a:chExt cx="908050" cy="807085"/>
          </a:xfrm>
        </p:grpSpPr>
        <p:sp>
          <p:nvSpPr>
            <p:cNvPr id="82" name="object 82"/>
            <p:cNvSpPr/>
            <p:nvPr/>
          </p:nvSpPr>
          <p:spPr>
            <a:xfrm>
              <a:off x="8416860" y="5739786"/>
              <a:ext cx="213995" cy="285750"/>
            </a:xfrm>
            <a:custGeom>
              <a:avLst/>
              <a:gdLst/>
              <a:ahLst/>
              <a:cxnLst/>
              <a:rect l="l" t="t" r="r" b="b"/>
              <a:pathLst>
                <a:path w="213995" h="285750">
                  <a:moveTo>
                    <a:pt x="213956" y="0"/>
                  </a:moveTo>
                  <a:lnTo>
                    <a:pt x="0" y="142671"/>
                  </a:lnTo>
                  <a:lnTo>
                    <a:pt x="213956" y="285280"/>
                  </a:lnTo>
                  <a:lnTo>
                    <a:pt x="213956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3" name="object 83"/>
            <p:cNvSpPr/>
            <p:nvPr/>
          </p:nvSpPr>
          <p:spPr>
            <a:xfrm>
              <a:off x="8630809" y="5739786"/>
              <a:ext cx="213995" cy="285750"/>
            </a:xfrm>
            <a:custGeom>
              <a:avLst/>
              <a:gdLst/>
              <a:ahLst/>
              <a:cxnLst/>
              <a:rect l="l" t="t" r="r" b="b"/>
              <a:pathLst>
                <a:path w="213995" h="285750">
                  <a:moveTo>
                    <a:pt x="0" y="0"/>
                  </a:moveTo>
                  <a:lnTo>
                    <a:pt x="0" y="285280"/>
                  </a:lnTo>
                  <a:lnTo>
                    <a:pt x="213944" y="1426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7D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4" name="object 84"/>
            <p:cNvSpPr/>
            <p:nvPr/>
          </p:nvSpPr>
          <p:spPr>
            <a:xfrm>
              <a:off x="8299539" y="5661634"/>
              <a:ext cx="662940" cy="220979"/>
            </a:xfrm>
            <a:custGeom>
              <a:avLst/>
              <a:gdLst/>
              <a:ahLst/>
              <a:cxnLst/>
              <a:rect l="l" t="t" r="r" b="b"/>
              <a:pathLst>
                <a:path w="662940" h="220979">
                  <a:moveTo>
                    <a:pt x="331266" y="78155"/>
                  </a:moveTo>
                  <a:lnTo>
                    <a:pt x="213944" y="25"/>
                  </a:lnTo>
                  <a:lnTo>
                    <a:pt x="0" y="142646"/>
                  </a:lnTo>
                  <a:lnTo>
                    <a:pt x="117309" y="220840"/>
                  </a:lnTo>
                  <a:lnTo>
                    <a:pt x="331266" y="78155"/>
                  </a:lnTo>
                  <a:close/>
                </a:path>
                <a:path w="662940" h="220979">
                  <a:moveTo>
                    <a:pt x="662520" y="142633"/>
                  </a:moveTo>
                  <a:lnTo>
                    <a:pt x="448564" y="0"/>
                  </a:lnTo>
                  <a:lnTo>
                    <a:pt x="331266" y="78155"/>
                  </a:lnTo>
                  <a:lnTo>
                    <a:pt x="545211" y="220827"/>
                  </a:lnTo>
                  <a:lnTo>
                    <a:pt x="662520" y="142633"/>
                  </a:lnTo>
                  <a:close/>
                </a:path>
              </a:pathLst>
            </a:custGeom>
            <a:solidFill>
              <a:srgbClr val="E6E4E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5" name="object 85"/>
            <p:cNvSpPr/>
            <p:nvPr/>
          </p:nvSpPr>
          <p:spPr>
            <a:xfrm>
              <a:off x="8416860" y="5882458"/>
              <a:ext cx="213995" cy="392430"/>
            </a:xfrm>
            <a:custGeom>
              <a:avLst/>
              <a:gdLst/>
              <a:ahLst/>
              <a:cxnLst/>
              <a:rect l="l" t="t" r="r" b="b"/>
              <a:pathLst>
                <a:path w="213995" h="392429">
                  <a:moveTo>
                    <a:pt x="0" y="0"/>
                  </a:moveTo>
                  <a:lnTo>
                    <a:pt x="0" y="249643"/>
                  </a:lnTo>
                  <a:lnTo>
                    <a:pt x="213956" y="392290"/>
                  </a:lnTo>
                  <a:lnTo>
                    <a:pt x="213956" y="142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6" name="object 86"/>
            <p:cNvSpPr/>
            <p:nvPr/>
          </p:nvSpPr>
          <p:spPr>
            <a:xfrm>
              <a:off x="8630809" y="5882458"/>
              <a:ext cx="213995" cy="392430"/>
            </a:xfrm>
            <a:custGeom>
              <a:avLst/>
              <a:gdLst/>
              <a:ahLst/>
              <a:cxnLst/>
              <a:rect l="l" t="t" r="r" b="b"/>
              <a:pathLst>
                <a:path w="213995" h="392429">
                  <a:moveTo>
                    <a:pt x="213944" y="0"/>
                  </a:moveTo>
                  <a:lnTo>
                    <a:pt x="0" y="142608"/>
                  </a:lnTo>
                  <a:lnTo>
                    <a:pt x="0" y="392290"/>
                  </a:lnTo>
                  <a:lnTo>
                    <a:pt x="213944" y="249643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469BC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7" name="object 87"/>
            <p:cNvSpPr/>
            <p:nvPr/>
          </p:nvSpPr>
          <p:spPr>
            <a:xfrm>
              <a:off x="8630809" y="5882458"/>
              <a:ext cx="213995" cy="346710"/>
            </a:xfrm>
            <a:custGeom>
              <a:avLst/>
              <a:gdLst/>
              <a:ahLst/>
              <a:cxnLst/>
              <a:rect l="l" t="t" r="r" b="b"/>
              <a:pathLst>
                <a:path w="213995" h="346710">
                  <a:moveTo>
                    <a:pt x="213944" y="0"/>
                  </a:moveTo>
                  <a:lnTo>
                    <a:pt x="0" y="142608"/>
                  </a:lnTo>
                  <a:lnTo>
                    <a:pt x="68808" y="346405"/>
                  </a:lnTo>
                  <a:lnTo>
                    <a:pt x="213944" y="249643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2B85B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8" name="object 88"/>
            <p:cNvSpPr/>
            <p:nvPr/>
          </p:nvSpPr>
          <p:spPr>
            <a:xfrm>
              <a:off x="8299539" y="5882462"/>
              <a:ext cx="662940" cy="220979"/>
            </a:xfrm>
            <a:custGeom>
              <a:avLst/>
              <a:gdLst/>
              <a:ahLst/>
              <a:cxnLst/>
              <a:rect l="l" t="t" r="r" b="b"/>
              <a:pathLst>
                <a:path w="662940" h="220979">
                  <a:moveTo>
                    <a:pt x="331266" y="142608"/>
                  </a:moveTo>
                  <a:lnTo>
                    <a:pt x="117309" y="0"/>
                  </a:lnTo>
                  <a:lnTo>
                    <a:pt x="0" y="78155"/>
                  </a:lnTo>
                  <a:lnTo>
                    <a:pt x="213944" y="220840"/>
                  </a:lnTo>
                  <a:lnTo>
                    <a:pt x="331266" y="142608"/>
                  </a:lnTo>
                  <a:close/>
                </a:path>
                <a:path w="662940" h="220979">
                  <a:moveTo>
                    <a:pt x="662520" y="78155"/>
                  </a:moveTo>
                  <a:lnTo>
                    <a:pt x="545211" y="0"/>
                  </a:lnTo>
                  <a:lnTo>
                    <a:pt x="331266" y="142608"/>
                  </a:lnTo>
                  <a:lnTo>
                    <a:pt x="448564" y="220840"/>
                  </a:lnTo>
                  <a:lnTo>
                    <a:pt x="662520" y="78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9" name="object 89"/>
            <p:cNvSpPr/>
            <p:nvPr/>
          </p:nvSpPr>
          <p:spPr>
            <a:xfrm>
              <a:off x="8625074" y="5549578"/>
              <a:ext cx="339090" cy="462280"/>
            </a:xfrm>
            <a:custGeom>
              <a:avLst/>
              <a:gdLst/>
              <a:ahLst/>
              <a:cxnLst/>
              <a:rect l="l" t="t" r="r" b="b"/>
              <a:pathLst>
                <a:path w="339090" h="462279">
                  <a:moveTo>
                    <a:pt x="335000" y="0"/>
                  </a:moveTo>
                  <a:lnTo>
                    <a:pt x="327499" y="2743"/>
                  </a:lnTo>
                  <a:lnTo>
                    <a:pt x="320027" y="5614"/>
                  </a:lnTo>
                  <a:lnTo>
                    <a:pt x="312612" y="8602"/>
                  </a:lnTo>
                  <a:lnTo>
                    <a:pt x="305282" y="11696"/>
                  </a:lnTo>
                  <a:lnTo>
                    <a:pt x="309956" y="22542"/>
                  </a:lnTo>
                  <a:lnTo>
                    <a:pt x="317119" y="19530"/>
                  </a:lnTo>
                  <a:lnTo>
                    <a:pt x="324361" y="16617"/>
                  </a:lnTo>
                  <a:lnTo>
                    <a:pt x="331655" y="13819"/>
                  </a:lnTo>
                  <a:lnTo>
                    <a:pt x="338975" y="11150"/>
                  </a:lnTo>
                  <a:lnTo>
                    <a:pt x="335000" y="0"/>
                  </a:lnTo>
                  <a:close/>
                </a:path>
                <a:path w="339090" h="462279">
                  <a:moveTo>
                    <a:pt x="276364" y="25222"/>
                  </a:moveTo>
                  <a:lnTo>
                    <a:pt x="269301" y="28874"/>
                  </a:lnTo>
                  <a:lnTo>
                    <a:pt x="262264" y="32659"/>
                  </a:lnTo>
                  <a:lnTo>
                    <a:pt x="255279" y="36561"/>
                  </a:lnTo>
                  <a:lnTo>
                    <a:pt x="248373" y="40563"/>
                  </a:lnTo>
                  <a:lnTo>
                    <a:pt x="254380" y="50749"/>
                  </a:lnTo>
                  <a:lnTo>
                    <a:pt x="261130" y="46841"/>
                  </a:lnTo>
                  <a:lnTo>
                    <a:pt x="267950" y="43033"/>
                  </a:lnTo>
                  <a:lnTo>
                    <a:pt x="274819" y="39340"/>
                  </a:lnTo>
                  <a:lnTo>
                    <a:pt x="281711" y="35775"/>
                  </a:lnTo>
                  <a:lnTo>
                    <a:pt x="276364" y="25222"/>
                  </a:lnTo>
                  <a:close/>
                </a:path>
                <a:path w="339090" h="462279">
                  <a:moveTo>
                    <a:pt x="221399" y="57670"/>
                  </a:moveTo>
                  <a:lnTo>
                    <a:pt x="214843" y="62192"/>
                  </a:lnTo>
                  <a:lnTo>
                    <a:pt x="208337" y="66833"/>
                  </a:lnTo>
                  <a:lnTo>
                    <a:pt x="201907" y="71579"/>
                  </a:lnTo>
                  <a:lnTo>
                    <a:pt x="195579" y="76415"/>
                  </a:lnTo>
                  <a:lnTo>
                    <a:pt x="202818" y="85763"/>
                  </a:lnTo>
                  <a:lnTo>
                    <a:pt x="209012" y="81046"/>
                  </a:lnTo>
                  <a:lnTo>
                    <a:pt x="215291" y="76411"/>
                  </a:lnTo>
                  <a:lnTo>
                    <a:pt x="221640" y="71873"/>
                  </a:lnTo>
                  <a:lnTo>
                    <a:pt x="228041" y="67449"/>
                  </a:lnTo>
                  <a:lnTo>
                    <a:pt x="221399" y="57670"/>
                  </a:lnTo>
                  <a:close/>
                </a:path>
                <a:path w="339090" h="462279">
                  <a:moveTo>
                    <a:pt x="170980" y="96748"/>
                  </a:moveTo>
                  <a:lnTo>
                    <a:pt x="165056" y="102051"/>
                  </a:lnTo>
                  <a:lnTo>
                    <a:pt x="159189" y="107468"/>
                  </a:lnTo>
                  <a:lnTo>
                    <a:pt x="153401" y="112984"/>
                  </a:lnTo>
                  <a:lnTo>
                    <a:pt x="147713" y="118579"/>
                  </a:lnTo>
                  <a:lnTo>
                    <a:pt x="156070" y="126949"/>
                  </a:lnTo>
                  <a:lnTo>
                    <a:pt x="161627" y="121488"/>
                  </a:lnTo>
                  <a:lnTo>
                    <a:pt x="167279" y="116097"/>
                  </a:lnTo>
                  <a:lnTo>
                    <a:pt x="173009" y="110800"/>
                  </a:lnTo>
                  <a:lnTo>
                    <a:pt x="178803" y="105625"/>
                  </a:lnTo>
                  <a:lnTo>
                    <a:pt x="170980" y="96748"/>
                  </a:lnTo>
                  <a:close/>
                </a:path>
                <a:path w="339090" h="462279">
                  <a:moveTo>
                    <a:pt x="125869" y="141846"/>
                  </a:moveTo>
                  <a:lnTo>
                    <a:pt x="120640" y="147857"/>
                  </a:lnTo>
                  <a:lnTo>
                    <a:pt x="115495" y="153971"/>
                  </a:lnTo>
                  <a:lnTo>
                    <a:pt x="110448" y="160166"/>
                  </a:lnTo>
                  <a:lnTo>
                    <a:pt x="105511" y="166420"/>
                  </a:lnTo>
                  <a:lnTo>
                    <a:pt x="114858" y="173672"/>
                  </a:lnTo>
                  <a:lnTo>
                    <a:pt x="119673" y="167568"/>
                  </a:lnTo>
                  <a:lnTo>
                    <a:pt x="124601" y="161518"/>
                  </a:lnTo>
                  <a:lnTo>
                    <a:pt x="129626" y="155545"/>
                  </a:lnTo>
                  <a:lnTo>
                    <a:pt x="134734" y="149669"/>
                  </a:lnTo>
                  <a:lnTo>
                    <a:pt x="125869" y="141846"/>
                  </a:lnTo>
                  <a:close/>
                </a:path>
                <a:path w="339090" h="462279">
                  <a:moveTo>
                    <a:pt x="86766" y="192227"/>
                  </a:moveTo>
                  <a:lnTo>
                    <a:pt x="82330" y="198869"/>
                  </a:lnTo>
                  <a:lnTo>
                    <a:pt x="78030" y="205532"/>
                  </a:lnTo>
                  <a:lnTo>
                    <a:pt x="73802" y="212313"/>
                  </a:lnTo>
                  <a:lnTo>
                    <a:pt x="69684" y="219151"/>
                  </a:lnTo>
                  <a:lnTo>
                    <a:pt x="79857" y="225183"/>
                  </a:lnTo>
                  <a:lnTo>
                    <a:pt x="83879" y="218493"/>
                  </a:lnTo>
                  <a:lnTo>
                    <a:pt x="88009" y="211864"/>
                  </a:lnTo>
                  <a:lnTo>
                    <a:pt x="92232" y="205316"/>
                  </a:lnTo>
                  <a:lnTo>
                    <a:pt x="96532" y="198869"/>
                  </a:lnTo>
                  <a:lnTo>
                    <a:pt x="86766" y="192227"/>
                  </a:lnTo>
                  <a:close/>
                </a:path>
                <a:path w="339090" h="462279">
                  <a:moveTo>
                    <a:pt x="54317" y="247142"/>
                  </a:moveTo>
                  <a:lnTo>
                    <a:pt x="50773" y="254254"/>
                  </a:lnTo>
                  <a:lnTo>
                    <a:pt x="47329" y="261456"/>
                  </a:lnTo>
                  <a:lnTo>
                    <a:pt x="43995" y="268717"/>
                  </a:lnTo>
                  <a:lnTo>
                    <a:pt x="40779" y="276009"/>
                  </a:lnTo>
                  <a:lnTo>
                    <a:pt x="51638" y="280695"/>
                  </a:lnTo>
                  <a:lnTo>
                    <a:pt x="54773" y="273577"/>
                  </a:lnTo>
                  <a:lnTo>
                    <a:pt x="58035" y="266487"/>
                  </a:lnTo>
                  <a:lnTo>
                    <a:pt x="61407" y="259449"/>
                  </a:lnTo>
                  <a:lnTo>
                    <a:pt x="64871" y="252488"/>
                  </a:lnTo>
                  <a:lnTo>
                    <a:pt x="54317" y="247142"/>
                  </a:lnTo>
                  <a:close/>
                </a:path>
                <a:path w="339090" h="462279">
                  <a:moveTo>
                    <a:pt x="29095" y="305701"/>
                  </a:moveTo>
                  <a:lnTo>
                    <a:pt x="26496" y="313183"/>
                  </a:lnTo>
                  <a:lnTo>
                    <a:pt x="23998" y="320754"/>
                  </a:lnTo>
                  <a:lnTo>
                    <a:pt x="21607" y="328386"/>
                  </a:lnTo>
                  <a:lnTo>
                    <a:pt x="19329" y="336054"/>
                  </a:lnTo>
                  <a:lnTo>
                    <a:pt x="30695" y="339331"/>
                  </a:lnTo>
                  <a:lnTo>
                    <a:pt x="32918" y="331836"/>
                  </a:lnTo>
                  <a:lnTo>
                    <a:pt x="35256" y="324378"/>
                  </a:lnTo>
                  <a:lnTo>
                    <a:pt x="37702" y="316980"/>
                  </a:lnTo>
                  <a:lnTo>
                    <a:pt x="40246" y="309664"/>
                  </a:lnTo>
                  <a:lnTo>
                    <a:pt x="29095" y="305701"/>
                  </a:lnTo>
                  <a:close/>
                </a:path>
                <a:path w="339090" h="462279">
                  <a:moveTo>
                    <a:pt x="11518" y="366991"/>
                  </a:moveTo>
                  <a:lnTo>
                    <a:pt x="9879" y="374781"/>
                  </a:lnTo>
                  <a:lnTo>
                    <a:pt x="8356" y="382625"/>
                  </a:lnTo>
                  <a:lnTo>
                    <a:pt x="6957" y="390498"/>
                  </a:lnTo>
                  <a:lnTo>
                    <a:pt x="5689" y="398373"/>
                  </a:lnTo>
                  <a:lnTo>
                    <a:pt x="17386" y="400151"/>
                  </a:lnTo>
                  <a:lnTo>
                    <a:pt x="18621" y="392472"/>
                  </a:lnTo>
                  <a:lnTo>
                    <a:pt x="19983" y="384789"/>
                  </a:lnTo>
                  <a:lnTo>
                    <a:pt x="21468" y="377132"/>
                  </a:lnTo>
                  <a:lnTo>
                    <a:pt x="23075" y="369531"/>
                  </a:lnTo>
                  <a:lnTo>
                    <a:pt x="11518" y="366991"/>
                  </a:lnTo>
                  <a:close/>
                </a:path>
                <a:path w="339090" h="462279">
                  <a:moveTo>
                    <a:pt x="1828" y="430034"/>
                  </a:moveTo>
                  <a:lnTo>
                    <a:pt x="1134" y="438811"/>
                  </a:lnTo>
                  <a:lnTo>
                    <a:pt x="637" y="446590"/>
                  </a:lnTo>
                  <a:lnTo>
                    <a:pt x="255" y="454400"/>
                  </a:lnTo>
                  <a:lnTo>
                    <a:pt x="0" y="461899"/>
                  </a:lnTo>
                  <a:lnTo>
                    <a:pt x="11810" y="462216"/>
                  </a:lnTo>
                  <a:lnTo>
                    <a:pt x="12109" y="453894"/>
                  </a:lnTo>
                  <a:lnTo>
                    <a:pt x="12524" y="445900"/>
                  </a:lnTo>
                  <a:lnTo>
                    <a:pt x="13061" y="437938"/>
                  </a:lnTo>
                  <a:lnTo>
                    <a:pt x="13614" y="431088"/>
                  </a:lnTo>
                  <a:lnTo>
                    <a:pt x="1828" y="430034"/>
                  </a:lnTo>
                  <a:close/>
                </a:path>
              </a:pathLst>
            </a:custGeom>
            <a:solidFill>
              <a:srgbClr val="54ACD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0" name="object 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64398" y="5467836"/>
              <a:ext cx="245071" cy="14056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814652" y="5467838"/>
              <a:ext cx="295275" cy="56515"/>
            </a:xfrm>
            <a:custGeom>
              <a:avLst/>
              <a:gdLst/>
              <a:ahLst/>
              <a:cxnLst/>
              <a:rect l="l" t="t" r="r" b="b"/>
              <a:pathLst>
                <a:path w="295275" h="56514">
                  <a:moveTo>
                    <a:pt x="294817" y="0"/>
                  </a:moveTo>
                  <a:lnTo>
                    <a:pt x="0" y="21043"/>
                  </a:lnTo>
                  <a:lnTo>
                    <a:pt x="49745" y="56210"/>
                  </a:lnTo>
                  <a:lnTo>
                    <a:pt x="294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2" name="object 92"/>
            <p:cNvSpPr/>
            <p:nvPr/>
          </p:nvSpPr>
          <p:spPr>
            <a:xfrm>
              <a:off x="8872174" y="5539785"/>
              <a:ext cx="60960" cy="69215"/>
            </a:xfrm>
            <a:custGeom>
              <a:avLst/>
              <a:gdLst/>
              <a:ahLst/>
              <a:cxnLst/>
              <a:rect l="l" t="t" r="r" b="b"/>
              <a:pathLst>
                <a:path w="60959" h="69214">
                  <a:moveTo>
                    <a:pt x="14566" y="0"/>
                  </a:moveTo>
                  <a:lnTo>
                    <a:pt x="0" y="68618"/>
                  </a:lnTo>
                  <a:lnTo>
                    <a:pt x="60782" y="32613"/>
                  </a:lnTo>
                  <a:lnTo>
                    <a:pt x="14566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7409" y="5600512"/>
              <a:ext cx="105168" cy="10518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6733" y="5864476"/>
              <a:ext cx="94653" cy="9467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201965" y="5472226"/>
              <a:ext cx="464820" cy="393065"/>
            </a:xfrm>
            <a:custGeom>
              <a:avLst/>
              <a:gdLst/>
              <a:ahLst/>
              <a:cxnLst/>
              <a:rect l="l" t="t" r="r" b="b"/>
              <a:pathLst>
                <a:path w="464820" h="393064">
                  <a:moveTo>
                    <a:pt x="39420" y="372960"/>
                  </a:moveTo>
                  <a:lnTo>
                    <a:pt x="31750" y="371398"/>
                  </a:lnTo>
                  <a:lnTo>
                    <a:pt x="25488" y="367169"/>
                  </a:lnTo>
                  <a:lnTo>
                    <a:pt x="21259" y="360895"/>
                  </a:lnTo>
                  <a:lnTo>
                    <a:pt x="19710" y="353237"/>
                  </a:lnTo>
                  <a:lnTo>
                    <a:pt x="18161" y="360895"/>
                  </a:lnTo>
                  <a:lnTo>
                    <a:pt x="13931" y="367169"/>
                  </a:lnTo>
                  <a:lnTo>
                    <a:pt x="7670" y="371398"/>
                  </a:lnTo>
                  <a:lnTo>
                    <a:pt x="0" y="372960"/>
                  </a:lnTo>
                  <a:lnTo>
                    <a:pt x="7670" y="374510"/>
                  </a:lnTo>
                  <a:lnTo>
                    <a:pt x="13931" y="378752"/>
                  </a:lnTo>
                  <a:lnTo>
                    <a:pt x="18161" y="385025"/>
                  </a:lnTo>
                  <a:lnTo>
                    <a:pt x="19710" y="392696"/>
                  </a:lnTo>
                  <a:lnTo>
                    <a:pt x="21259" y="385025"/>
                  </a:lnTo>
                  <a:lnTo>
                    <a:pt x="25488" y="378752"/>
                  </a:lnTo>
                  <a:lnTo>
                    <a:pt x="31750" y="374510"/>
                  </a:lnTo>
                  <a:lnTo>
                    <a:pt x="39420" y="372960"/>
                  </a:lnTo>
                  <a:close/>
                </a:path>
                <a:path w="464820" h="393064">
                  <a:moveTo>
                    <a:pt x="371944" y="25920"/>
                  </a:moveTo>
                  <a:lnTo>
                    <a:pt x="361861" y="23888"/>
                  </a:lnTo>
                  <a:lnTo>
                    <a:pt x="353631" y="18313"/>
                  </a:lnTo>
                  <a:lnTo>
                    <a:pt x="348081" y="10083"/>
                  </a:lnTo>
                  <a:lnTo>
                    <a:pt x="346049" y="0"/>
                  </a:lnTo>
                  <a:lnTo>
                    <a:pt x="344004" y="10083"/>
                  </a:lnTo>
                  <a:lnTo>
                    <a:pt x="338455" y="18313"/>
                  </a:lnTo>
                  <a:lnTo>
                    <a:pt x="330225" y="23888"/>
                  </a:lnTo>
                  <a:lnTo>
                    <a:pt x="320154" y="25920"/>
                  </a:lnTo>
                  <a:lnTo>
                    <a:pt x="330225" y="27965"/>
                  </a:lnTo>
                  <a:lnTo>
                    <a:pt x="338455" y="33515"/>
                  </a:lnTo>
                  <a:lnTo>
                    <a:pt x="344004" y="41757"/>
                  </a:lnTo>
                  <a:lnTo>
                    <a:pt x="346049" y="51828"/>
                  </a:lnTo>
                  <a:lnTo>
                    <a:pt x="348081" y="41757"/>
                  </a:lnTo>
                  <a:lnTo>
                    <a:pt x="353631" y="33515"/>
                  </a:lnTo>
                  <a:lnTo>
                    <a:pt x="361861" y="27965"/>
                  </a:lnTo>
                  <a:lnTo>
                    <a:pt x="371944" y="25920"/>
                  </a:lnTo>
                  <a:close/>
                </a:path>
                <a:path w="464820" h="393064">
                  <a:moveTo>
                    <a:pt x="464350" y="158242"/>
                  </a:moveTo>
                  <a:lnTo>
                    <a:pt x="453605" y="156070"/>
                  </a:lnTo>
                  <a:lnTo>
                    <a:pt x="444830" y="150139"/>
                  </a:lnTo>
                  <a:lnTo>
                    <a:pt x="438912" y="141363"/>
                  </a:lnTo>
                  <a:lnTo>
                    <a:pt x="436740" y="130619"/>
                  </a:lnTo>
                  <a:lnTo>
                    <a:pt x="434568" y="141363"/>
                  </a:lnTo>
                  <a:lnTo>
                    <a:pt x="428663" y="150139"/>
                  </a:lnTo>
                  <a:lnTo>
                    <a:pt x="419887" y="156070"/>
                  </a:lnTo>
                  <a:lnTo>
                    <a:pt x="409143" y="158242"/>
                  </a:lnTo>
                  <a:lnTo>
                    <a:pt x="419887" y="160413"/>
                  </a:lnTo>
                  <a:lnTo>
                    <a:pt x="428663" y="166344"/>
                  </a:lnTo>
                  <a:lnTo>
                    <a:pt x="434568" y="175107"/>
                  </a:lnTo>
                  <a:lnTo>
                    <a:pt x="436740" y="185839"/>
                  </a:lnTo>
                  <a:lnTo>
                    <a:pt x="438912" y="175107"/>
                  </a:lnTo>
                  <a:lnTo>
                    <a:pt x="444830" y="166344"/>
                  </a:lnTo>
                  <a:lnTo>
                    <a:pt x="453605" y="160413"/>
                  </a:lnTo>
                  <a:lnTo>
                    <a:pt x="464350" y="158242"/>
                  </a:lnTo>
                  <a:close/>
                </a:path>
              </a:pathLst>
            </a:custGeom>
            <a:solidFill>
              <a:srgbClr val="353E4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5159401" y="4671161"/>
            <a:ext cx="1558178" cy="1690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35">
              <a:latin typeface="Times New Roman"/>
              <a:cs typeface="Times New Roman"/>
            </a:endParaRPr>
          </a:p>
          <a:p>
            <a:pPr marR="1681" algn="ctr"/>
            <a:r>
              <a:rPr sz="882" b="1" spc="-31" dirty="0">
                <a:solidFill>
                  <a:srgbClr val="102A4B"/>
                </a:solidFill>
                <a:latin typeface="Arial"/>
                <a:cs typeface="Arial"/>
              </a:rPr>
              <a:t>System</a:t>
            </a: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Administrator</a:t>
            </a:r>
            <a:endParaRPr sz="882">
              <a:latin typeface="Arial"/>
              <a:cs typeface="Arial"/>
            </a:endParaRPr>
          </a:p>
          <a:p>
            <a:pPr marL="80687" marR="82928" algn="ctr">
              <a:lnSpc>
                <a:spcPct val="104200"/>
              </a:lnSpc>
              <a:spcBef>
                <a:spcPts val="318"/>
              </a:spcBef>
            </a:pPr>
            <a:r>
              <a:rPr sz="706" spc="-9" dirty="0">
                <a:solidFill>
                  <a:srgbClr val="102A4B"/>
                </a:solidFill>
                <a:latin typeface="Microsoft Sans Serif"/>
                <a:cs typeface="Microsoft Sans Serif"/>
              </a:rPr>
              <a:t>Responsible </a:t>
            </a:r>
            <a:r>
              <a:rPr sz="706" spc="22" dirty="0">
                <a:solidFill>
                  <a:srgbClr val="102A4B"/>
                </a:solidFill>
                <a:latin typeface="Microsoft Sans Serif"/>
                <a:cs typeface="Microsoft Sans Serif"/>
              </a:rPr>
              <a:t>for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preparing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modeling the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target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environments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and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deploying the </a:t>
            </a:r>
            <a:r>
              <a:rPr sz="706" spc="9" dirty="0">
                <a:solidFill>
                  <a:srgbClr val="102A4B"/>
                </a:solidFill>
                <a:latin typeface="Microsoft Sans Serif"/>
                <a:cs typeface="Microsoft Sans Serif"/>
              </a:rPr>
              <a:t>application </a:t>
            </a:r>
            <a:r>
              <a:rPr sz="706" spc="18" dirty="0">
                <a:solidFill>
                  <a:srgbClr val="102A4B"/>
                </a:solidFill>
                <a:latin typeface="Microsoft Sans Serif"/>
                <a:cs typeface="Microsoft Sans Serif"/>
              </a:rPr>
              <a:t>into </a:t>
            </a:r>
            <a:r>
              <a:rPr sz="706" spc="-17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-13" dirty="0">
                <a:solidFill>
                  <a:srgbClr val="102A4B"/>
                </a:solidFill>
                <a:latin typeface="Microsoft Sans Serif"/>
                <a:cs typeface="Microsoft Sans Serif"/>
              </a:rPr>
              <a:t>each</a:t>
            </a:r>
            <a:r>
              <a:rPr sz="706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26" dirty="0">
                <a:solidFill>
                  <a:srgbClr val="102A4B"/>
                </a:solidFill>
                <a:latin typeface="Microsoft Sans Serif"/>
                <a:cs typeface="Microsoft Sans Serif"/>
              </a:rPr>
              <a:t>of</a:t>
            </a:r>
            <a:r>
              <a:rPr sz="706" spc="4" dirty="0">
                <a:solidFill>
                  <a:srgbClr val="102A4B"/>
                </a:solidFill>
                <a:latin typeface="Microsoft Sans Serif"/>
                <a:cs typeface="Microsoft Sans Serif"/>
              </a:rPr>
              <a:t> </a:t>
            </a:r>
            <a:r>
              <a:rPr sz="706" spc="13" dirty="0">
                <a:solidFill>
                  <a:srgbClr val="102A4B"/>
                </a:solidFill>
                <a:latin typeface="Microsoft Sans Serif"/>
                <a:cs typeface="Microsoft Sans Serif"/>
              </a:rPr>
              <a:t>them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046607" y="592779"/>
            <a:ext cx="11917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Key</a:t>
            </a:r>
            <a:r>
              <a:rPr sz="1588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588" b="1" spc="18" dirty="0">
                <a:solidFill>
                  <a:srgbClr val="102A4B"/>
                </a:solidFill>
                <a:latin typeface="Arial"/>
                <a:cs typeface="Arial"/>
              </a:rPr>
              <a:t>Metrics</a:t>
            </a:r>
            <a:endParaRPr sz="1588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827997" y="203363"/>
            <a:ext cx="1368238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4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sz="618" b="1"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215285" y="241089"/>
            <a:ext cx="50426" cy="50426"/>
            <a:chOff x="631056" y="273234"/>
            <a:chExt cx="57150" cy="57150"/>
          </a:xfrm>
        </p:grpSpPr>
        <p:sp>
          <p:nvSpPr>
            <p:cNvPr id="100" name="object 100"/>
            <p:cNvSpPr/>
            <p:nvPr/>
          </p:nvSpPr>
          <p:spPr>
            <a:xfrm>
              <a:off x="634231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2" y="43229"/>
                  </a:lnTo>
                  <a:lnTo>
                    <a:pt x="15457" y="48657"/>
                  </a:lnTo>
                  <a:lnTo>
                    <a:pt x="25311" y="50647"/>
                  </a:lnTo>
                  <a:lnTo>
                    <a:pt x="35166" y="48657"/>
                  </a:lnTo>
                  <a:lnTo>
                    <a:pt x="43216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34231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6" y="43229"/>
                  </a:lnTo>
                  <a:lnTo>
                    <a:pt x="35166" y="48657"/>
                  </a:lnTo>
                  <a:lnTo>
                    <a:pt x="25311" y="50647"/>
                  </a:lnTo>
                  <a:lnTo>
                    <a:pt x="15457" y="48657"/>
                  </a:lnTo>
                  <a:lnTo>
                    <a:pt x="7412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2370296" y="241089"/>
            <a:ext cx="50426" cy="50426"/>
            <a:chOff x="806735" y="273234"/>
            <a:chExt cx="57150" cy="57150"/>
          </a:xfrm>
        </p:grpSpPr>
        <p:sp>
          <p:nvSpPr>
            <p:cNvPr id="103" name="object 103"/>
            <p:cNvSpPr/>
            <p:nvPr/>
          </p:nvSpPr>
          <p:spPr>
            <a:xfrm>
              <a:off x="809910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23" y="0"/>
                  </a:moveTo>
                  <a:lnTo>
                    <a:pt x="15462" y="1990"/>
                  </a:lnTo>
                  <a:lnTo>
                    <a:pt x="7413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3" y="43229"/>
                  </a:lnTo>
                  <a:lnTo>
                    <a:pt x="15462" y="48657"/>
                  </a:lnTo>
                  <a:lnTo>
                    <a:pt x="25323" y="50647"/>
                  </a:lnTo>
                  <a:lnTo>
                    <a:pt x="35172" y="48657"/>
                  </a:lnTo>
                  <a:lnTo>
                    <a:pt x="43218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8" y="7418"/>
                  </a:lnTo>
                  <a:lnTo>
                    <a:pt x="35172" y="1990"/>
                  </a:lnTo>
                  <a:lnTo>
                    <a:pt x="253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9910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8" y="43229"/>
                  </a:lnTo>
                  <a:lnTo>
                    <a:pt x="35172" y="48657"/>
                  </a:lnTo>
                  <a:lnTo>
                    <a:pt x="25323" y="50647"/>
                  </a:lnTo>
                  <a:lnTo>
                    <a:pt x="15462" y="48657"/>
                  </a:lnTo>
                  <a:lnTo>
                    <a:pt x="7413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3" y="7418"/>
                  </a:lnTo>
                  <a:lnTo>
                    <a:pt x="15462" y="1990"/>
                  </a:lnTo>
                  <a:lnTo>
                    <a:pt x="25323" y="0"/>
                  </a:lnTo>
                  <a:lnTo>
                    <a:pt x="35172" y="1990"/>
                  </a:lnTo>
                  <a:lnTo>
                    <a:pt x="43218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2071545" y="241089"/>
            <a:ext cx="50426" cy="50426"/>
            <a:chOff x="468151" y="273234"/>
            <a:chExt cx="57150" cy="57150"/>
          </a:xfrm>
        </p:grpSpPr>
        <p:sp>
          <p:nvSpPr>
            <p:cNvPr id="106" name="object 106"/>
            <p:cNvSpPr/>
            <p:nvPr/>
          </p:nvSpPr>
          <p:spPr>
            <a:xfrm>
              <a:off x="471326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23" y="0"/>
                  </a:moveTo>
                  <a:lnTo>
                    <a:pt x="15462" y="1990"/>
                  </a:lnTo>
                  <a:lnTo>
                    <a:pt x="7413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9"/>
                  </a:lnTo>
                  <a:lnTo>
                    <a:pt x="7413" y="43229"/>
                  </a:lnTo>
                  <a:lnTo>
                    <a:pt x="15462" y="48657"/>
                  </a:lnTo>
                  <a:lnTo>
                    <a:pt x="25323" y="50647"/>
                  </a:lnTo>
                  <a:lnTo>
                    <a:pt x="35172" y="48657"/>
                  </a:lnTo>
                  <a:lnTo>
                    <a:pt x="43218" y="43229"/>
                  </a:lnTo>
                  <a:lnTo>
                    <a:pt x="48644" y="35179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8" y="7418"/>
                  </a:lnTo>
                  <a:lnTo>
                    <a:pt x="35172" y="1990"/>
                  </a:lnTo>
                  <a:lnTo>
                    <a:pt x="253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71326" y="27640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9"/>
                  </a:lnTo>
                  <a:lnTo>
                    <a:pt x="43218" y="43229"/>
                  </a:lnTo>
                  <a:lnTo>
                    <a:pt x="35172" y="48657"/>
                  </a:lnTo>
                  <a:lnTo>
                    <a:pt x="25323" y="50647"/>
                  </a:lnTo>
                  <a:lnTo>
                    <a:pt x="15462" y="48657"/>
                  </a:lnTo>
                  <a:lnTo>
                    <a:pt x="7413" y="43229"/>
                  </a:lnTo>
                  <a:lnTo>
                    <a:pt x="1988" y="35179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3" y="7418"/>
                  </a:lnTo>
                  <a:lnTo>
                    <a:pt x="15462" y="1990"/>
                  </a:lnTo>
                  <a:lnTo>
                    <a:pt x="25323" y="0"/>
                  </a:lnTo>
                  <a:lnTo>
                    <a:pt x="35172" y="1990"/>
                  </a:lnTo>
                  <a:lnTo>
                    <a:pt x="43218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08" name="object 10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89484" y="204098"/>
            <a:ext cx="124295" cy="124284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8525270" y="1375541"/>
            <a:ext cx="1150284" cy="600912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74261" marR="170899" algn="ctr">
              <a:lnSpc>
                <a:spcPts val="1235"/>
              </a:lnSpc>
              <a:spcBef>
                <a:spcPts val="159"/>
              </a:spcBef>
            </a:pPr>
            <a:r>
              <a:rPr sz="1059" b="1" spc="-53" dirty="0">
                <a:solidFill>
                  <a:srgbClr val="102A4B"/>
                </a:solidFill>
                <a:latin typeface="Arial"/>
                <a:cs typeface="Arial"/>
              </a:rPr>
              <a:t>F</a:t>
            </a:r>
            <a:r>
              <a:rPr sz="1059" b="1" spc="-66" dirty="0">
                <a:solidFill>
                  <a:srgbClr val="102A4B"/>
                </a:solidFill>
                <a:latin typeface="Arial"/>
                <a:cs typeface="Arial"/>
              </a:rPr>
              <a:t>r</a:t>
            </a:r>
            <a:r>
              <a:rPr sz="1059" b="1" spc="-49" dirty="0">
                <a:solidFill>
                  <a:srgbClr val="102A4B"/>
                </a:solidFill>
                <a:latin typeface="Arial"/>
                <a:cs typeface="Arial"/>
              </a:rPr>
              <a:t>equenc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y</a:t>
            </a:r>
            <a:r>
              <a:rPr sz="1059" b="1" spc="-35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of  </a:t>
            </a:r>
            <a:r>
              <a:rPr sz="1059" b="1" spc="-35" dirty="0">
                <a:solidFill>
                  <a:srgbClr val="102A4B"/>
                </a:solidFill>
                <a:latin typeface="Arial"/>
                <a:cs typeface="Arial"/>
              </a:rPr>
              <a:t>Deployments</a:t>
            </a:r>
            <a:endParaRPr sz="1059">
              <a:latin typeface="Arial"/>
              <a:cs typeface="Arial"/>
            </a:endParaRPr>
          </a:p>
          <a:p>
            <a:pPr marL="11206" marR="4483" algn="ctr">
              <a:lnSpc>
                <a:spcPct val="107200"/>
              </a:lnSpc>
              <a:spcBef>
                <a:spcPts val="565"/>
              </a:spcBef>
            </a:pPr>
            <a:r>
              <a:rPr sz="618" dirty="0">
                <a:latin typeface="Microsoft Sans Serif"/>
                <a:cs typeface="Microsoft Sans Serif"/>
              </a:rPr>
              <a:t>indicates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overall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output</a:t>
            </a:r>
            <a:r>
              <a:rPr sz="618" dirty="0">
                <a:latin typeface="Microsoft Sans Serif"/>
                <a:cs typeface="Microsoft Sans Serif"/>
              </a:rPr>
              <a:t> and </a:t>
            </a:r>
            <a:r>
              <a:rPr sz="618" spc="-15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activity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of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project.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595151" y="3162655"/>
            <a:ext cx="1143000" cy="600912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1206" marR="4483" algn="ctr">
              <a:lnSpc>
                <a:spcPts val="1235"/>
              </a:lnSpc>
              <a:spcBef>
                <a:spcPts val="159"/>
              </a:spcBef>
            </a:pPr>
            <a:r>
              <a:rPr sz="1059" b="1" spc="-4" dirty="0">
                <a:solidFill>
                  <a:srgbClr val="102A4B"/>
                </a:solidFill>
                <a:latin typeface="Arial"/>
                <a:cs typeface="Arial"/>
              </a:rPr>
              <a:t>Average </a:t>
            </a:r>
            <a:r>
              <a:rPr sz="1059" b="1" dirty="0">
                <a:solidFill>
                  <a:srgbClr val="102A4B"/>
                </a:solidFill>
                <a:latin typeface="Arial"/>
                <a:cs typeface="Arial"/>
              </a:rPr>
              <a:t> Deployment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Time</a:t>
            </a:r>
            <a:endParaRPr sz="1059">
              <a:latin typeface="Arial"/>
              <a:cs typeface="Arial"/>
            </a:endParaRPr>
          </a:p>
          <a:p>
            <a:pPr marL="128314" marR="81807" algn="ctr">
              <a:lnSpc>
                <a:spcPct val="107200"/>
              </a:lnSpc>
              <a:spcBef>
                <a:spcPts val="569"/>
              </a:spcBef>
            </a:pPr>
            <a:r>
              <a:rPr sz="618" spc="4" dirty="0">
                <a:latin typeface="Microsoft Sans Serif"/>
                <a:cs typeface="Microsoft Sans Serif"/>
              </a:rPr>
              <a:t>impacts</a:t>
            </a:r>
            <a:r>
              <a:rPr sz="618" spc="-13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the</a:t>
            </a:r>
            <a:r>
              <a:rPr sz="618" spc="-9" dirty="0">
                <a:latin typeface="Microsoft Sans Serif"/>
                <a:cs typeface="Microsoft Sans Serif"/>
              </a:rPr>
              <a:t> </a:t>
            </a:r>
            <a:r>
              <a:rPr sz="618" spc="-4" dirty="0">
                <a:latin typeface="Microsoft Sans Serif"/>
                <a:cs typeface="Microsoft Sans Serif"/>
              </a:rPr>
              <a:t>available</a:t>
            </a:r>
            <a:r>
              <a:rPr sz="618" spc="-9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time </a:t>
            </a:r>
            <a:r>
              <a:rPr sz="618" spc="-150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for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deployments.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307383" y="1375407"/>
            <a:ext cx="1718982" cy="702671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1206" marR="4483" algn="ctr">
              <a:lnSpc>
                <a:spcPts val="1235"/>
              </a:lnSpc>
              <a:spcBef>
                <a:spcPts val="159"/>
              </a:spcBef>
            </a:pPr>
            <a:r>
              <a:rPr sz="1059" b="1" spc="-18" dirty="0">
                <a:solidFill>
                  <a:srgbClr val="102A4B"/>
                </a:solidFill>
                <a:latin typeface="Trebuchet MS"/>
                <a:cs typeface="Trebuchet MS"/>
              </a:rPr>
              <a:t>Time</a:t>
            </a:r>
            <a:r>
              <a:rPr sz="1059" b="1" spc="-26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18" dirty="0">
                <a:solidFill>
                  <a:srgbClr val="102A4B"/>
                </a:solidFill>
                <a:latin typeface="Trebuchet MS"/>
                <a:cs typeface="Trebuchet MS"/>
              </a:rPr>
              <a:t>to</a:t>
            </a:r>
            <a:r>
              <a:rPr sz="1059" b="1" spc="-22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-31" dirty="0">
                <a:solidFill>
                  <a:srgbClr val="102A4B"/>
                </a:solidFill>
                <a:latin typeface="Trebuchet MS"/>
                <a:cs typeface="Trebuchet MS"/>
              </a:rPr>
              <a:t>Fulﬁll</a:t>
            </a:r>
            <a:r>
              <a:rPr sz="1059" b="1" spc="-22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-9" dirty="0">
                <a:solidFill>
                  <a:srgbClr val="102A4B"/>
                </a:solidFill>
                <a:latin typeface="Trebuchet MS"/>
                <a:cs typeface="Trebuchet MS"/>
              </a:rPr>
              <a:t>Environment </a:t>
            </a:r>
            <a:r>
              <a:rPr sz="1059" b="1" spc="-304" dirty="0">
                <a:solidFill>
                  <a:srgbClr val="102A4B"/>
                </a:solidFill>
                <a:latin typeface="Trebuchet MS"/>
                <a:cs typeface="Trebuchet MS"/>
              </a:rPr>
              <a:t> </a:t>
            </a:r>
            <a:r>
              <a:rPr sz="1059" b="1" spc="-31" dirty="0">
                <a:solidFill>
                  <a:srgbClr val="102A4B"/>
                </a:solidFill>
                <a:latin typeface="Arial"/>
                <a:cs typeface="Arial"/>
              </a:rPr>
              <a:t>Provisioning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22" dirty="0">
                <a:solidFill>
                  <a:srgbClr val="102A4B"/>
                </a:solidFill>
                <a:latin typeface="Arial"/>
                <a:cs typeface="Arial"/>
              </a:rPr>
              <a:t>Request</a:t>
            </a:r>
            <a:endParaRPr sz="1059">
              <a:latin typeface="Arial"/>
              <a:cs typeface="Arial"/>
            </a:endParaRPr>
          </a:p>
          <a:p>
            <a:pPr marL="184347" marR="140641" indent="-560" algn="ctr">
              <a:lnSpc>
                <a:spcPct val="107200"/>
              </a:lnSpc>
              <a:spcBef>
                <a:spcPts val="578"/>
              </a:spcBef>
            </a:pPr>
            <a:r>
              <a:rPr sz="618" spc="4" dirty="0">
                <a:latin typeface="Microsoft Sans Serif"/>
                <a:cs typeface="Microsoft Sans Serif"/>
              </a:rPr>
              <a:t>redirects </a:t>
            </a:r>
            <a:r>
              <a:rPr sz="618" spc="-4" dirty="0">
                <a:latin typeface="Microsoft Sans Serif"/>
                <a:cs typeface="Microsoft Sans Serif"/>
              </a:rPr>
              <a:t>resources </a:t>
            </a:r>
            <a:r>
              <a:rPr sz="618" spc="18" dirty="0">
                <a:latin typeface="Microsoft Sans Serif"/>
                <a:cs typeface="Microsoft Sans Serif"/>
              </a:rPr>
              <a:t>from </a:t>
            </a:r>
            <a:r>
              <a:rPr sz="618" spc="9" dirty="0">
                <a:latin typeface="Microsoft Sans Serif"/>
                <a:cs typeface="Microsoft Sans Serif"/>
              </a:rPr>
              <a:t>application </a:t>
            </a:r>
            <a:r>
              <a:rPr sz="618" spc="13" dirty="0">
                <a:latin typeface="Microsoft Sans Serif"/>
                <a:cs typeface="Microsoft Sans Serif"/>
              </a:rPr>
              <a:t> </a:t>
            </a:r>
            <a:r>
              <a:rPr sz="618" dirty="0">
                <a:latin typeface="Microsoft Sans Serif"/>
                <a:cs typeface="Microsoft Sans Serif"/>
              </a:rPr>
              <a:t>and </a:t>
            </a:r>
            <a:r>
              <a:rPr sz="618" spc="-9" dirty="0">
                <a:latin typeface="Microsoft Sans Serif"/>
                <a:cs typeface="Microsoft Sans Serif"/>
              </a:rPr>
              <a:t>business </a:t>
            </a:r>
            <a:r>
              <a:rPr sz="618" spc="9" dirty="0">
                <a:latin typeface="Microsoft Sans Serif"/>
                <a:cs typeface="Microsoft Sans Serif"/>
              </a:rPr>
              <a:t>feature </a:t>
            </a:r>
            <a:r>
              <a:rPr sz="618" spc="13" dirty="0">
                <a:latin typeface="Microsoft Sans Serif"/>
                <a:cs typeface="Microsoft Sans Serif"/>
              </a:rPr>
              <a:t>development </a:t>
            </a:r>
            <a:r>
              <a:rPr sz="618" dirty="0">
                <a:latin typeface="Microsoft Sans Serif"/>
                <a:cs typeface="Microsoft Sans Serif"/>
              </a:rPr>
              <a:t>and </a:t>
            </a:r>
            <a:r>
              <a:rPr sz="618" spc="-154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impacts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18" dirty="0">
                <a:latin typeface="Microsoft Sans Serif"/>
                <a:cs typeface="Microsoft Sans Serif"/>
              </a:rPr>
              <a:t>time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required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26" dirty="0">
                <a:latin typeface="Microsoft Sans Serif"/>
                <a:cs typeface="Microsoft Sans Serif"/>
              </a:rPr>
              <a:t>for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-9" dirty="0">
                <a:latin typeface="Microsoft Sans Serif"/>
                <a:cs typeface="Microsoft Sans Serif"/>
              </a:rPr>
              <a:t>each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-9" dirty="0">
                <a:latin typeface="Microsoft Sans Serif"/>
                <a:cs typeface="Microsoft Sans Serif"/>
              </a:rPr>
              <a:t>release.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154399" y="3162655"/>
            <a:ext cx="1892113" cy="702671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366452" marR="359728" indent="-40343" algn="ctr">
              <a:lnSpc>
                <a:spcPts val="1235"/>
              </a:lnSpc>
              <a:spcBef>
                <a:spcPts val="159"/>
              </a:spcBef>
            </a:pPr>
            <a:r>
              <a:rPr sz="1059" b="1" spc="-9" dirty="0">
                <a:solidFill>
                  <a:srgbClr val="102A4B"/>
                </a:solidFill>
                <a:latin typeface="Arial"/>
                <a:cs typeface="Arial"/>
              </a:rPr>
              <a:t>Percentage</a:t>
            </a:r>
            <a:r>
              <a:rPr sz="1059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9" dirty="0">
                <a:solidFill>
                  <a:srgbClr val="102A4B"/>
                </a:solidFill>
                <a:latin typeface="Arial"/>
                <a:cs typeface="Arial"/>
              </a:rPr>
              <a:t>of </a:t>
            </a:r>
            <a:r>
              <a:rPr sz="1059" b="1" spc="13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Available</a:t>
            </a:r>
            <a:r>
              <a:rPr sz="1059" b="1" spc="-26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1059" b="1" spc="-18" dirty="0">
                <a:solidFill>
                  <a:srgbClr val="102A4B"/>
                </a:solidFill>
                <a:latin typeface="Arial"/>
                <a:cs typeface="Arial"/>
              </a:rPr>
              <a:t>Capacity</a:t>
            </a:r>
            <a:endParaRPr sz="1059">
              <a:latin typeface="Arial"/>
              <a:cs typeface="Arial"/>
            </a:endParaRPr>
          </a:p>
          <a:p>
            <a:pPr marL="11206" marR="4483" indent="-560" algn="ctr">
              <a:lnSpc>
                <a:spcPct val="107200"/>
              </a:lnSpc>
              <a:spcBef>
                <a:spcPts val="569"/>
              </a:spcBef>
            </a:pPr>
            <a:r>
              <a:rPr sz="618" dirty="0">
                <a:latin typeface="Microsoft Sans Serif"/>
                <a:cs typeface="Microsoft Sans Serif"/>
              </a:rPr>
              <a:t>indicates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13" dirty="0">
                <a:latin typeface="Microsoft Sans Serif"/>
                <a:cs typeface="Microsoft Sans Serif"/>
              </a:rPr>
              <a:t>whether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-13" dirty="0">
                <a:latin typeface="Microsoft Sans Serif"/>
                <a:cs typeface="Microsoft Sans Serif"/>
              </a:rPr>
              <a:t>an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environment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-18" dirty="0">
                <a:latin typeface="Microsoft Sans Serif"/>
                <a:cs typeface="Microsoft Sans Serif"/>
              </a:rPr>
              <a:t>is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-4" dirty="0">
                <a:latin typeface="Microsoft Sans Serif"/>
                <a:cs typeface="Microsoft Sans Serif"/>
              </a:rPr>
              <a:t>sized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9" dirty="0">
                <a:latin typeface="Microsoft Sans Serif"/>
                <a:cs typeface="Microsoft Sans Serif"/>
              </a:rPr>
              <a:t>correctly </a:t>
            </a:r>
            <a:r>
              <a:rPr sz="618" spc="13" dirty="0">
                <a:latin typeface="Microsoft Sans Serif"/>
                <a:cs typeface="Microsoft Sans Serif"/>
              </a:rPr>
              <a:t> </a:t>
            </a:r>
            <a:r>
              <a:rPr sz="618" dirty="0">
                <a:latin typeface="Microsoft Sans Serif"/>
                <a:cs typeface="Microsoft Sans Serif"/>
              </a:rPr>
              <a:t>and </a:t>
            </a:r>
            <a:r>
              <a:rPr sz="618" spc="9" dirty="0">
                <a:latin typeface="Microsoft Sans Serif"/>
                <a:cs typeface="Microsoft Sans Serif"/>
              </a:rPr>
              <a:t>identifies </a:t>
            </a:r>
            <a:r>
              <a:rPr sz="618" spc="18" dirty="0">
                <a:latin typeface="Microsoft Sans Serif"/>
                <a:cs typeface="Microsoft Sans Serif"/>
              </a:rPr>
              <a:t>potential </a:t>
            </a:r>
            <a:r>
              <a:rPr sz="618" spc="9" dirty="0">
                <a:latin typeface="Microsoft Sans Serif"/>
                <a:cs typeface="Microsoft Sans Serif"/>
              </a:rPr>
              <a:t>stability </a:t>
            </a:r>
            <a:r>
              <a:rPr sz="618" spc="-18" dirty="0">
                <a:latin typeface="Microsoft Sans Serif"/>
                <a:cs typeface="Microsoft Sans Serif"/>
              </a:rPr>
              <a:t>issues </a:t>
            </a:r>
            <a:r>
              <a:rPr sz="618" spc="22" dirty="0">
                <a:latin typeface="Microsoft Sans Serif"/>
                <a:cs typeface="Microsoft Sans Serif"/>
              </a:rPr>
              <a:t>that </a:t>
            </a:r>
            <a:r>
              <a:rPr sz="618" spc="9" dirty="0">
                <a:latin typeface="Microsoft Sans Serif"/>
                <a:cs typeface="Microsoft Sans Serif"/>
              </a:rPr>
              <a:t>will </a:t>
            </a:r>
            <a:r>
              <a:rPr sz="618" spc="4" dirty="0">
                <a:latin typeface="Microsoft Sans Serif"/>
                <a:cs typeface="Microsoft Sans Serif"/>
              </a:rPr>
              <a:t>occur </a:t>
            </a:r>
            <a:r>
              <a:rPr sz="618" spc="-154" dirty="0">
                <a:latin typeface="Microsoft Sans Serif"/>
                <a:cs typeface="Microsoft Sans Serif"/>
              </a:rPr>
              <a:t> </a:t>
            </a:r>
            <a:r>
              <a:rPr sz="618" spc="4" dirty="0">
                <a:latin typeface="Microsoft Sans Serif"/>
                <a:cs typeface="Microsoft Sans Serif"/>
              </a:rPr>
              <a:t>when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-4" dirty="0">
                <a:latin typeface="Microsoft Sans Serif"/>
                <a:cs typeface="Microsoft Sans Serif"/>
              </a:rPr>
              <a:t>available</a:t>
            </a:r>
            <a:r>
              <a:rPr sz="618" spc="4" dirty="0">
                <a:latin typeface="Microsoft Sans Serif"/>
                <a:cs typeface="Microsoft Sans Serif"/>
              </a:rPr>
              <a:t> </a:t>
            </a:r>
            <a:r>
              <a:rPr sz="618" spc="-4" dirty="0">
                <a:latin typeface="Microsoft Sans Serif"/>
                <a:cs typeface="Microsoft Sans Serif"/>
              </a:rPr>
              <a:t>resources</a:t>
            </a:r>
            <a:r>
              <a:rPr sz="618" dirty="0">
                <a:latin typeface="Microsoft Sans Serif"/>
                <a:cs typeface="Microsoft Sans Serif"/>
              </a:rPr>
              <a:t> </a:t>
            </a:r>
            <a:r>
              <a:rPr sz="618" spc="-9" dirty="0">
                <a:latin typeface="Microsoft Sans Serif"/>
                <a:cs typeface="Microsoft Sans Serif"/>
              </a:rPr>
              <a:t>are</a:t>
            </a:r>
            <a:r>
              <a:rPr sz="618" spc="4" dirty="0">
                <a:latin typeface="Microsoft Sans Serif"/>
                <a:cs typeface="Microsoft Sans Serif"/>
              </a:rPr>
              <a:t> exhausted.</a:t>
            </a:r>
            <a:endParaRPr sz="618">
              <a:latin typeface="Microsoft Sans Serif"/>
              <a:cs typeface="Microsoft Sans Serif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135210" y="1980475"/>
            <a:ext cx="1018615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71161">
              <a:spcBef>
                <a:spcPts val="88"/>
              </a:spcBef>
              <a:tabLst>
                <a:tab pos="262232" algn="l"/>
              </a:tabLst>
            </a:pPr>
            <a:r>
              <a:rPr sz="618" u="heavy" spc="4" dirty="0">
                <a:uFill>
                  <a:solidFill>
                    <a:srgbClr val="CCCAC9"/>
                  </a:solidFill>
                </a:uFill>
                <a:latin typeface="Microsoft Sans Serif"/>
                <a:cs typeface="Microsoft Sans Serif"/>
              </a:rPr>
              <a:t> 	</a:t>
            </a:r>
            <a:endParaRPr sz="618">
              <a:latin typeface="Microsoft Sans Serif"/>
              <a:cs typeface="Microsoft Sans Serif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83803" y="2842335"/>
            <a:ext cx="232872" cy="232869"/>
          </a:xfrm>
          <a:prstGeom prst="rect">
            <a:avLst/>
          </a:prstGeom>
        </p:spPr>
      </p:pic>
      <p:grpSp>
        <p:nvGrpSpPr>
          <p:cNvPr id="115" name="object 115"/>
          <p:cNvGrpSpPr/>
          <p:nvPr/>
        </p:nvGrpSpPr>
        <p:grpSpPr>
          <a:xfrm>
            <a:off x="8923590" y="1125557"/>
            <a:ext cx="86285" cy="82924"/>
            <a:chOff x="8233802" y="1275632"/>
            <a:chExt cx="97790" cy="93980"/>
          </a:xfrm>
        </p:grpSpPr>
        <p:sp>
          <p:nvSpPr>
            <p:cNvPr id="116" name="object 116"/>
            <p:cNvSpPr/>
            <p:nvPr/>
          </p:nvSpPr>
          <p:spPr>
            <a:xfrm>
              <a:off x="8280769" y="1285157"/>
              <a:ext cx="41275" cy="74930"/>
            </a:xfrm>
            <a:custGeom>
              <a:avLst/>
              <a:gdLst/>
              <a:ahLst/>
              <a:cxnLst/>
              <a:rect l="l" t="t" r="r" b="b"/>
              <a:pathLst>
                <a:path w="41275" h="74930">
                  <a:moveTo>
                    <a:pt x="0" y="0"/>
                  </a:moveTo>
                  <a:lnTo>
                    <a:pt x="40817" y="37287"/>
                  </a:lnTo>
                  <a:lnTo>
                    <a:pt x="0" y="74561"/>
                  </a:lnTo>
                </a:path>
              </a:pathLst>
            </a:custGeom>
            <a:ln w="19049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233802" y="1322439"/>
              <a:ext cx="88265" cy="0"/>
            </a:xfrm>
            <a:custGeom>
              <a:avLst/>
              <a:gdLst/>
              <a:ahLst/>
              <a:cxnLst/>
              <a:rect l="l" t="t" r="r" b="b"/>
              <a:pathLst>
                <a:path w="88265">
                  <a:moveTo>
                    <a:pt x="87782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9199415" y="1125557"/>
            <a:ext cx="86285" cy="82924"/>
            <a:chOff x="8546403" y="1275632"/>
            <a:chExt cx="97790" cy="93980"/>
          </a:xfrm>
        </p:grpSpPr>
        <p:sp>
          <p:nvSpPr>
            <p:cNvPr id="119" name="object 119"/>
            <p:cNvSpPr/>
            <p:nvPr/>
          </p:nvSpPr>
          <p:spPr>
            <a:xfrm>
              <a:off x="8593369" y="1285157"/>
              <a:ext cx="41275" cy="74930"/>
            </a:xfrm>
            <a:custGeom>
              <a:avLst/>
              <a:gdLst/>
              <a:ahLst/>
              <a:cxnLst/>
              <a:rect l="l" t="t" r="r" b="b"/>
              <a:pathLst>
                <a:path w="41275" h="74930">
                  <a:moveTo>
                    <a:pt x="0" y="0"/>
                  </a:moveTo>
                  <a:lnTo>
                    <a:pt x="40817" y="37287"/>
                  </a:lnTo>
                  <a:lnTo>
                    <a:pt x="0" y="74561"/>
                  </a:lnTo>
                </a:path>
              </a:pathLst>
            </a:custGeom>
            <a:ln w="19049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546403" y="1322439"/>
              <a:ext cx="88265" cy="0"/>
            </a:xfrm>
            <a:custGeom>
              <a:avLst/>
              <a:gdLst/>
              <a:ahLst/>
              <a:cxnLst/>
              <a:rect l="l" t="t" r="r" b="b"/>
              <a:pathLst>
                <a:path w="88265">
                  <a:moveTo>
                    <a:pt x="87782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21" name="object 1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54072" y="1122313"/>
            <a:ext cx="89097" cy="89086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5985979" y="2914226"/>
            <a:ext cx="406773" cy="89087"/>
            <a:chOff x="4904509" y="3302789"/>
            <a:chExt cx="461009" cy="100965"/>
          </a:xfrm>
        </p:grpSpPr>
        <p:sp>
          <p:nvSpPr>
            <p:cNvPr id="123" name="object 123"/>
            <p:cNvSpPr/>
            <p:nvPr/>
          </p:nvSpPr>
          <p:spPr>
            <a:xfrm>
              <a:off x="5314573" y="3315991"/>
              <a:ext cx="41275" cy="74930"/>
            </a:xfrm>
            <a:custGeom>
              <a:avLst/>
              <a:gdLst/>
              <a:ahLst/>
              <a:cxnLst/>
              <a:rect l="l" t="t" r="r" b="b"/>
              <a:pathLst>
                <a:path w="41275" h="74929">
                  <a:moveTo>
                    <a:pt x="0" y="0"/>
                  </a:moveTo>
                  <a:lnTo>
                    <a:pt x="40817" y="37287"/>
                  </a:lnTo>
                  <a:lnTo>
                    <a:pt x="0" y="74561"/>
                  </a:lnTo>
                </a:path>
              </a:pathLst>
            </a:custGeom>
            <a:ln w="19049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955010" y="3353273"/>
              <a:ext cx="400685" cy="0"/>
            </a:xfrm>
            <a:custGeom>
              <a:avLst/>
              <a:gdLst/>
              <a:ahLst/>
              <a:cxnLst/>
              <a:rect l="l" t="t" r="r" b="b"/>
              <a:pathLst>
                <a:path w="400685">
                  <a:moveTo>
                    <a:pt x="400380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5" name="object 1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02885" y="3302789"/>
              <a:ext cx="100977" cy="10096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04509" y="3302789"/>
              <a:ext cx="100977" cy="100964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6025492" y="1050665"/>
            <a:ext cx="310963" cy="232522"/>
            <a:chOff x="4949290" y="1190753"/>
            <a:chExt cx="352425" cy="263525"/>
          </a:xfrm>
        </p:grpSpPr>
        <p:pic>
          <p:nvPicPr>
            <p:cNvPr id="128" name="object 1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0120" y="1271955"/>
              <a:ext cx="100977" cy="100964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5007929" y="1200278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4309" y="122161"/>
                  </a:moveTo>
                  <a:lnTo>
                    <a:pt x="234709" y="169709"/>
                  </a:lnTo>
                  <a:lnTo>
                    <a:pt x="208529" y="208540"/>
                  </a:lnTo>
                  <a:lnTo>
                    <a:pt x="169702" y="234721"/>
                  </a:lnTo>
                  <a:lnTo>
                    <a:pt x="122161" y="244322"/>
                  </a:lnTo>
                  <a:lnTo>
                    <a:pt x="74607" y="234721"/>
                  </a:lnTo>
                  <a:lnTo>
                    <a:pt x="35777" y="208540"/>
                  </a:lnTo>
                  <a:lnTo>
                    <a:pt x="9599" y="169709"/>
                  </a:lnTo>
                  <a:lnTo>
                    <a:pt x="0" y="122161"/>
                  </a:lnTo>
                  <a:lnTo>
                    <a:pt x="9599" y="74612"/>
                  </a:lnTo>
                  <a:lnTo>
                    <a:pt x="35777" y="35782"/>
                  </a:lnTo>
                  <a:lnTo>
                    <a:pt x="74607" y="9600"/>
                  </a:lnTo>
                  <a:lnTo>
                    <a:pt x="122161" y="0"/>
                  </a:lnTo>
                  <a:lnTo>
                    <a:pt x="169702" y="9600"/>
                  </a:lnTo>
                  <a:lnTo>
                    <a:pt x="208529" y="35782"/>
                  </a:lnTo>
                  <a:lnTo>
                    <a:pt x="234709" y="74612"/>
                  </a:lnTo>
                  <a:lnTo>
                    <a:pt x="244309" y="122161"/>
                  </a:lnTo>
                  <a:close/>
                </a:path>
              </a:pathLst>
            </a:custGeom>
            <a:ln w="1905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0" name="object 1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49290" y="1262432"/>
              <a:ext cx="120014" cy="120015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10096489" y="6422538"/>
            <a:ext cx="191060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882" spc="-4" dirty="0">
                <a:solidFill>
                  <a:srgbClr val="102A4B"/>
                </a:solidFill>
                <a:latin typeface="Microsoft Sans Serif"/>
                <a:cs typeface="Microsoft Sans Serif"/>
              </a:rPr>
              <a:t>13</a:t>
            </a:r>
            <a:endParaRPr sz="882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40828" y="0"/>
            <a:ext cx="3092824" cy="6858000"/>
            <a:chOff x="6553339" y="0"/>
            <a:chExt cx="3505200" cy="7772400"/>
          </a:xfrm>
        </p:grpSpPr>
        <p:sp>
          <p:nvSpPr>
            <p:cNvPr id="3" name="object 3"/>
            <p:cNvSpPr/>
            <p:nvPr/>
          </p:nvSpPr>
          <p:spPr>
            <a:xfrm>
              <a:off x="6553339" y="0"/>
              <a:ext cx="3505200" cy="7772400"/>
            </a:xfrm>
            <a:custGeom>
              <a:avLst/>
              <a:gdLst/>
              <a:ahLst/>
              <a:cxnLst/>
              <a:rect l="l" t="t" r="r" b="b"/>
              <a:pathLst>
                <a:path w="3505200" h="7772400">
                  <a:moveTo>
                    <a:pt x="3505060" y="0"/>
                  </a:moveTo>
                  <a:lnTo>
                    <a:pt x="0" y="0"/>
                  </a:lnTo>
                  <a:lnTo>
                    <a:pt x="0" y="7772400"/>
                  </a:lnTo>
                  <a:lnTo>
                    <a:pt x="3505060" y="7772400"/>
                  </a:lnTo>
                  <a:lnTo>
                    <a:pt x="3505060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9194165" y="208940"/>
              <a:ext cx="624840" cy="260350"/>
            </a:xfrm>
            <a:custGeom>
              <a:avLst/>
              <a:gdLst/>
              <a:ahLst/>
              <a:cxnLst/>
              <a:rect l="l" t="t" r="r" b="b"/>
              <a:pathLst>
                <a:path w="624840" h="260350">
                  <a:moveTo>
                    <a:pt x="118364" y="202107"/>
                  </a:moveTo>
                  <a:lnTo>
                    <a:pt x="113766" y="158496"/>
                  </a:lnTo>
                  <a:lnTo>
                    <a:pt x="113169" y="156133"/>
                  </a:lnTo>
                  <a:lnTo>
                    <a:pt x="82118" y="130276"/>
                  </a:lnTo>
                  <a:lnTo>
                    <a:pt x="80987" y="130073"/>
                  </a:lnTo>
                  <a:lnTo>
                    <a:pt x="80987" y="202107"/>
                  </a:lnTo>
                  <a:lnTo>
                    <a:pt x="80987" y="214147"/>
                  </a:lnTo>
                  <a:lnTo>
                    <a:pt x="78790" y="220345"/>
                  </a:lnTo>
                  <a:lnTo>
                    <a:pt x="69977" y="229476"/>
                  </a:lnTo>
                  <a:lnTo>
                    <a:pt x="63627" y="231762"/>
                  </a:lnTo>
                  <a:lnTo>
                    <a:pt x="53327" y="231762"/>
                  </a:lnTo>
                  <a:lnTo>
                    <a:pt x="37630" y="221386"/>
                  </a:lnTo>
                  <a:lnTo>
                    <a:pt x="37630" y="215392"/>
                  </a:lnTo>
                  <a:lnTo>
                    <a:pt x="71259" y="202107"/>
                  </a:lnTo>
                  <a:lnTo>
                    <a:pt x="80987" y="202107"/>
                  </a:lnTo>
                  <a:lnTo>
                    <a:pt x="80987" y="130073"/>
                  </a:lnTo>
                  <a:lnTo>
                    <a:pt x="75793" y="129070"/>
                  </a:lnTo>
                  <a:lnTo>
                    <a:pt x="68846" y="128333"/>
                  </a:lnTo>
                  <a:lnTo>
                    <a:pt x="61302" y="128092"/>
                  </a:lnTo>
                  <a:lnTo>
                    <a:pt x="53733" y="128422"/>
                  </a:lnTo>
                  <a:lnTo>
                    <a:pt x="11696" y="144119"/>
                  </a:lnTo>
                  <a:lnTo>
                    <a:pt x="5981" y="149021"/>
                  </a:lnTo>
                  <a:lnTo>
                    <a:pt x="26670" y="171208"/>
                  </a:lnTo>
                  <a:lnTo>
                    <a:pt x="30480" y="167716"/>
                  </a:lnTo>
                  <a:lnTo>
                    <a:pt x="35102" y="164731"/>
                  </a:lnTo>
                  <a:lnTo>
                    <a:pt x="45885" y="159740"/>
                  </a:lnTo>
                  <a:lnTo>
                    <a:pt x="51498" y="158496"/>
                  </a:lnTo>
                  <a:lnTo>
                    <a:pt x="63627" y="158496"/>
                  </a:lnTo>
                  <a:lnTo>
                    <a:pt x="68948" y="159956"/>
                  </a:lnTo>
                  <a:lnTo>
                    <a:pt x="77571" y="165760"/>
                  </a:lnTo>
                  <a:lnTo>
                    <a:pt x="79743" y="170294"/>
                  </a:lnTo>
                  <a:lnTo>
                    <a:pt x="79743" y="178435"/>
                  </a:lnTo>
                  <a:lnTo>
                    <a:pt x="72961" y="178536"/>
                  </a:lnTo>
                  <a:lnTo>
                    <a:pt x="66103" y="178816"/>
                  </a:lnTo>
                  <a:lnTo>
                    <a:pt x="26289" y="185915"/>
                  </a:lnTo>
                  <a:lnTo>
                    <a:pt x="0" y="211328"/>
                  </a:lnTo>
                  <a:lnTo>
                    <a:pt x="88" y="228028"/>
                  </a:lnTo>
                  <a:lnTo>
                    <a:pt x="34975" y="258495"/>
                  </a:lnTo>
                  <a:lnTo>
                    <a:pt x="40119" y="259168"/>
                  </a:lnTo>
                  <a:lnTo>
                    <a:pt x="52578" y="259168"/>
                  </a:lnTo>
                  <a:lnTo>
                    <a:pt x="59524" y="257759"/>
                  </a:lnTo>
                  <a:lnTo>
                    <a:pt x="72301" y="252120"/>
                  </a:lnTo>
                  <a:lnTo>
                    <a:pt x="77076" y="248132"/>
                  </a:lnTo>
                  <a:lnTo>
                    <a:pt x="80238" y="242976"/>
                  </a:lnTo>
                  <a:lnTo>
                    <a:pt x="80987" y="242976"/>
                  </a:lnTo>
                  <a:lnTo>
                    <a:pt x="80987" y="256184"/>
                  </a:lnTo>
                  <a:lnTo>
                    <a:pt x="118364" y="256184"/>
                  </a:lnTo>
                  <a:lnTo>
                    <a:pt x="118364" y="242976"/>
                  </a:lnTo>
                  <a:lnTo>
                    <a:pt x="118364" y="231762"/>
                  </a:lnTo>
                  <a:lnTo>
                    <a:pt x="118364" y="202107"/>
                  </a:lnTo>
                  <a:close/>
                </a:path>
                <a:path w="624840" h="260350">
                  <a:moveTo>
                    <a:pt x="257416" y="194640"/>
                  </a:moveTo>
                  <a:lnTo>
                    <a:pt x="248145" y="156260"/>
                  </a:lnTo>
                  <a:lnTo>
                    <a:pt x="245491" y="151866"/>
                  </a:lnTo>
                  <a:lnTo>
                    <a:pt x="234530" y="140233"/>
                  </a:lnTo>
                  <a:lnTo>
                    <a:pt x="227965" y="135788"/>
                  </a:lnTo>
                  <a:lnTo>
                    <a:pt x="220319" y="132715"/>
                  </a:lnTo>
                  <a:lnTo>
                    <a:pt x="219824" y="132549"/>
                  </a:lnTo>
                  <a:lnTo>
                    <a:pt x="219824" y="179933"/>
                  </a:lnTo>
                  <a:lnTo>
                    <a:pt x="167246" y="179933"/>
                  </a:lnTo>
                  <a:lnTo>
                    <a:pt x="191427" y="156260"/>
                  </a:lnTo>
                  <a:lnTo>
                    <a:pt x="203542" y="156260"/>
                  </a:lnTo>
                  <a:lnTo>
                    <a:pt x="209638" y="158584"/>
                  </a:lnTo>
                  <a:lnTo>
                    <a:pt x="217792" y="167894"/>
                  </a:lnTo>
                  <a:lnTo>
                    <a:pt x="219811" y="173443"/>
                  </a:lnTo>
                  <a:lnTo>
                    <a:pt x="219824" y="179933"/>
                  </a:lnTo>
                  <a:lnTo>
                    <a:pt x="219824" y="132549"/>
                  </a:lnTo>
                  <a:lnTo>
                    <a:pt x="214452" y="130695"/>
                  </a:lnTo>
                  <a:lnTo>
                    <a:pt x="208292" y="129260"/>
                  </a:lnTo>
                  <a:lnTo>
                    <a:pt x="201866" y="128384"/>
                  </a:lnTo>
                  <a:lnTo>
                    <a:pt x="195160" y="128104"/>
                  </a:lnTo>
                  <a:lnTo>
                    <a:pt x="188175" y="128397"/>
                  </a:lnTo>
                  <a:lnTo>
                    <a:pt x="141579" y="151892"/>
                  </a:lnTo>
                  <a:lnTo>
                    <a:pt x="128117" y="194640"/>
                  </a:lnTo>
                  <a:lnTo>
                    <a:pt x="128447" y="202285"/>
                  </a:lnTo>
                  <a:lnTo>
                    <a:pt x="154419" y="248678"/>
                  </a:lnTo>
                  <a:lnTo>
                    <a:pt x="196405" y="260172"/>
                  </a:lnTo>
                  <a:lnTo>
                    <a:pt x="205574" y="259740"/>
                  </a:lnTo>
                  <a:lnTo>
                    <a:pt x="242582" y="245008"/>
                  </a:lnTo>
                  <a:lnTo>
                    <a:pt x="252717" y="233756"/>
                  </a:lnTo>
                  <a:lnTo>
                    <a:pt x="244830" y="228777"/>
                  </a:lnTo>
                  <a:lnTo>
                    <a:pt x="224320" y="215823"/>
                  </a:lnTo>
                  <a:lnTo>
                    <a:pt x="221488" y="219633"/>
                  </a:lnTo>
                  <a:lnTo>
                    <a:pt x="217830" y="222758"/>
                  </a:lnTo>
                  <a:lnTo>
                    <a:pt x="208864" y="227571"/>
                  </a:lnTo>
                  <a:lnTo>
                    <a:pt x="203377" y="228777"/>
                  </a:lnTo>
                  <a:lnTo>
                    <a:pt x="193243" y="228777"/>
                  </a:lnTo>
                  <a:lnTo>
                    <a:pt x="167246" y="205346"/>
                  </a:lnTo>
                  <a:lnTo>
                    <a:pt x="257200" y="205346"/>
                  </a:lnTo>
                  <a:lnTo>
                    <a:pt x="257365" y="203860"/>
                  </a:lnTo>
                  <a:lnTo>
                    <a:pt x="257416" y="194640"/>
                  </a:lnTo>
                  <a:close/>
                </a:path>
                <a:path w="624840" h="260350">
                  <a:moveTo>
                    <a:pt x="467804" y="173621"/>
                  </a:moveTo>
                  <a:lnTo>
                    <a:pt x="449732" y="136283"/>
                  </a:lnTo>
                  <a:lnTo>
                    <a:pt x="431165" y="128600"/>
                  </a:lnTo>
                  <a:lnTo>
                    <a:pt x="413397" y="128600"/>
                  </a:lnTo>
                  <a:lnTo>
                    <a:pt x="405498" y="130505"/>
                  </a:lnTo>
                  <a:lnTo>
                    <a:pt x="392544" y="138150"/>
                  </a:lnTo>
                  <a:lnTo>
                    <a:pt x="387223" y="143294"/>
                  </a:lnTo>
                  <a:lnTo>
                    <a:pt x="383070" y="149771"/>
                  </a:lnTo>
                  <a:lnTo>
                    <a:pt x="379577" y="142963"/>
                  </a:lnTo>
                  <a:lnTo>
                    <a:pt x="374726" y="137731"/>
                  </a:lnTo>
                  <a:lnTo>
                    <a:pt x="362254" y="130429"/>
                  </a:lnTo>
                  <a:lnTo>
                    <a:pt x="354672" y="128600"/>
                  </a:lnTo>
                  <a:lnTo>
                    <a:pt x="341033" y="128600"/>
                  </a:lnTo>
                  <a:lnTo>
                    <a:pt x="308571" y="149288"/>
                  </a:lnTo>
                  <a:lnTo>
                    <a:pt x="308076" y="149288"/>
                  </a:lnTo>
                  <a:lnTo>
                    <a:pt x="308076" y="132092"/>
                  </a:lnTo>
                  <a:lnTo>
                    <a:pt x="268439" y="132092"/>
                  </a:lnTo>
                  <a:lnTo>
                    <a:pt x="268439" y="256184"/>
                  </a:lnTo>
                  <a:lnTo>
                    <a:pt x="309562" y="256184"/>
                  </a:lnTo>
                  <a:lnTo>
                    <a:pt x="309562" y="181419"/>
                  </a:lnTo>
                  <a:lnTo>
                    <a:pt x="311340" y="175120"/>
                  </a:lnTo>
                  <a:lnTo>
                    <a:pt x="318490" y="164820"/>
                  </a:lnTo>
                  <a:lnTo>
                    <a:pt x="323507" y="162242"/>
                  </a:lnTo>
                  <a:lnTo>
                    <a:pt x="336143" y="162242"/>
                  </a:lnTo>
                  <a:lnTo>
                    <a:pt x="340626" y="164312"/>
                  </a:lnTo>
                  <a:lnTo>
                    <a:pt x="346265" y="172618"/>
                  </a:lnTo>
                  <a:lnTo>
                    <a:pt x="347687" y="178269"/>
                  </a:lnTo>
                  <a:lnTo>
                    <a:pt x="347687" y="256184"/>
                  </a:lnTo>
                  <a:lnTo>
                    <a:pt x="388556" y="256184"/>
                  </a:lnTo>
                  <a:lnTo>
                    <a:pt x="388556" y="185661"/>
                  </a:lnTo>
                  <a:lnTo>
                    <a:pt x="388975" y="182295"/>
                  </a:lnTo>
                  <a:lnTo>
                    <a:pt x="405752" y="162242"/>
                  </a:lnTo>
                  <a:lnTo>
                    <a:pt x="412902" y="162242"/>
                  </a:lnTo>
                  <a:lnTo>
                    <a:pt x="426923" y="184912"/>
                  </a:lnTo>
                  <a:lnTo>
                    <a:pt x="426923" y="256184"/>
                  </a:lnTo>
                  <a:lnTo>
                    <a:pt x="467804" y="256184"/>
                  </a:lnTo>
                  <a:lnTo>
                    <a:pt x="467804" y="173621"/>
                  </a:lnTo>
                  <a:close/>
                </a:path>
                <a:path w="624840" h="260350">
                  <a:moveTo>
                    <a:pt x="574484" y="92951"/>
                  </a:moveTo>
                  <a:lnTo>
                    <a:pt x="555955" y="86423"/>
                  </a:lnTo>
                  <a:lnTo>
                    <a:pt x="535419" y="81521"/>
                  </a:lnTo>
                  <a:lnTo>
                    <a:pt x="513181" y="78435"/>
                  </a:lnTo>
                  <a:lnTo>
                    <a:pt x="489610" y="77368"/>
                  </a:lnTo>
                  <a:lnTo>
                    <a:pt x="462153" y="78816"/>
                  </a:lnTo>
                  <a:lnTo>
                    <a:pt x="436613" y="82956"/>
                  </a:lnTo>
                  <a:lnTo>
                    <a:pt x="413537" y="89509"/>
                  </a:lnTo>
                  <a:lnTo>
                    <a:pt x="393496" y="98171"/>
                  </a:lnTo>
                  <a:lnTo>
                    <a:pt x="419798" y="111925"/>
                  </a:lnTo>
                  <a:lnTo>
                    <a:pt x="435597" y="107086"/>
                  </a:lnTo>
                  <a:lnTo>
                    <a:pt x="452742" y="103517"/>
                  </a:lnTo>
                  <a:lnTo>
                    <a:pt x="470865" y="101320"/>
                  </a:lnTo>
                  <a:lnTo>
                    <a:pt x="489610" y="100571"/>
                  </a:lnTo>
                  <a:lnTo>
                    <a:pt x="503161" y="100952"/>
                  </a:lnTo>
                  <a:lnTo>
                    <a:pt x="515988" y="102031"/>
                  </a:lnTo>
                  <a:lnTo>
                    <a:pt x="528053" y="103733"/>
                  </a:lnTo>
                  <a:lnTo>
                    <a:pt x="539343" y="105994"/>
                  </a:lnTo>
                  <a:lnTo>
                    <a:pt x="547293" y="103924"/>
                  </a:lnTo>
                  <a:lnTo>
                    <a:pt x="554913" y="101523"/>
                  </a:lnTo>
                  <a:lnTo>
                    <a:pt x="562140" y="98831"/>
                  </a:lnTo>
                  <a:lnTo>
                    <a:pt x="572655" y="93980"/>
                  </a:lnTo>
                  <a:lnTo>
                    <a:pt x="574484" y="92951"/>
                  </a:lnTo>
                  <a:close/>
                </a:path>
                <a:path w="624840" h="260350">
                  <a:moveTo>
                    <a:pt x="596417" y="68287"/>
                  </a:moveTo>
                  <a:lnTo>
                    <a:pt x="549148" y="45834"/>
                  </a:lnTo>
                  <a:lnTo>
                    <a:pt x="489610" y="38684"/>
                  </a:lnTo>
                  <a:lnTo>
                    <a:pt x="462153" y="40132"/>
                  </a:lnTo>
                  <a:lnTo>
                    <a:pt x="436613" y="44272"/>
                  </a:lnTo>
                  <a:lnTo>
                    <a:pt x="413537" y="50825"/>
                  </a:lnTo>
                  <a:lnTo>
                    <a:pt x="393496" y="59499"/>
                  </a:lnTo>
                  <a:lnTo>
                    <a:pt x="419798" y="73240"/>
                  </a:lnTo>
                  <a:lnTo>
                    <a:pt x="435597" y="68389"/>
                  </a:lnTo>
                  <a:lnTo>
                    <a:pt x="452742" y="64833"/>
                  </a:lnTo>
                  <a:lnTo>
                    <a:pt x="470865" y="62649"/>
                  </a:lnTo>
                  <a:lnTo>
                    <a:pt x="489610" y="61899"/>
                  </a:lnTo>
                  <a:lnTo>
                    <a:pt x="520179" y="63842"/>
                  </a:lnTo>
                  <a:lnTo>
                    <a:pt x="546569" y="69113"/>
                  </a:lnTo>
                  <a:lnTo>
                    <a:pt x="568312" y="76809"/>
                  </a:lnTo>
                  <a:lnTo>
                    <a:pt x="584949" y="86080"/>
                  </a:lnTo>
                  <a:lnTo>
                    <a:pt x="591642" y="80860"/>
                  </a:lnTo>
                  <a:lnTo>
                    <a:pt x="596417" y="75069"/>
                  </a:lnTo>
                  <a:lnTo>
                    <a:pt x="596417" y="68287"/>
                  </a:lnTo>
                  <a:close/>
                </a:path>
                <a:path w="624840" h="260350">
                  <a:moveTo>
                    <a:pt x="624611" y="69862"/>
                  </a:moveTo>
                  <a:lnTo>
                    <a:pt x="613994" y="42672"/>
                  </a:lnTo>
                  <a:lnTo>
                    <a:pt x="585063" y="20472"/>
                  </a:lnTo>
                  <a:lnTo>
                    <a:pt x="542150" y="5499"/>
                  </a:lnTo>
                  <a:lnTo>
                    <a:pt x="489610" y="0"/>
                  </a:lnTo>
                  <a:lnTo>
                    <a:pt x="462153" y="1447"/>
                  </a:lnTo>
                  <a:lnTo>
                    <a:pt x="436613" y="5588"/>
                  </a:lnTo>
                  <a:lnTo>
                    <a:pt x="413550" y="12141"/>
                  </a:lnTo>
                  <a:lnTo>
                    <a:pt x="393496" y="20815"/>
                  </a:lnTo>
                  <a:lnTo>
                    <a:pt x="419798" y="34569"/>
                  </a:lnTo>
                  <a:lnTo>
                    <a:pt x="435597" y="29718"/>
                  </a:lnTo>
                  <a:lnTo>
                    <a:pt x="452742" y="26162"/>
                  </a:lnTo>
                  <a:lnTo>
                    <a:pt x="470865" y="23964"/>
                  </a:lnTo>
                  <a:lnTo>
                    <a:pt x="489610" y="23215"/>
                  </a:lnTo>
                  <a:lnTo>
                    <a:pt x="535863" y="27838"/>
                  </a:lnTo>
                  <a:lnTo>
                    <a:pt x="571080" y="39408"/>
                  </a:lnTo>
                  <a:lnTo>
                    <a:pt x="593521" y="54546"/>
                  </a:lnTo>
                  <a:lnTo>
                    <a:pt x="601395" y="69862"/>
                  </a:lnTo>
                  <a:lnTo>
                    <a:pt x="593521" y="85178"/>
                  </a:lnTo>
                  <a:lnTo>
                    <a:pt x="571080" y="100330"/>
                  </a:lnTo>
                  <a:lnTo>
                    <a:pt x="535863" y="111899"/>
                  </a:lnTo>
                  <a:lnTo>
                    <a:pt x="489610" y="116509"/>
                  </a:lnTo>
                  <a:lnTo>
                    <a:pt x="489610" y="139712"/>
                  </a:lnTo>
                  <a:lnTo>
                    <a:pt x="542150" y="134226"/>
                  </a:lnTo>
                  <a:lnTo>
                    <a:pt x="585063" y="119265"/>
                  </a:lnTo>
                  <a:lnTo>
                    <a:pt x="613625" y="97332"/>
                  </a:lnTo>
                  <a:lnTo>
                    <a:pt x="611809" y="99568"/>
                  </a:lnTo>
                  <a:lnTo>
                    <a:pt x="606933" y="104432"/>
                  </a:lnTo>
                  <a:lnTo>
                    <a:pt x="601357" y="109067"/>
                  </a:lnTo>
                  <a:lnTo>
                    <a:pt x="593077" y="124282"/>
                  </a:lnTo>
                  <a:lnTo>
                    <a:pt x="570547" y="139255"/>
                  </a:lnTo>
                  <a:lnTo>
                    <a:pt x="535482" y="150660"/>
                  </a:lnTo>
                  <a:lnTo>
                    <a:pt x="489610" y="155206"/>
                  </a:lnTo>
                  <a:lnTo>
                    <a:pt x="489610" y="178409"/>
                  </a:lnTo>
                  <a:lnTo>
                    <a:pt x="542150" y="172910"/>
                  </a:lnTo>
                  <a:lnTo>
                    <a:pt x="585063" y="157937"/>
                  </a:lnTo>
                  <a:lnTo>
                    <a:pt x="613600" y="136042"/>
                  </a:lnTo>
                  <a:lnTo>
                    <a:pt x="611809" y="138239"/>
                  </a:lnTo>
                  <a:lnTo>
                    <a:pt x="606933" y="143116"/>
                  </a:lnTo>
                  <a:lnTo>
                    <a:pt x="601357" y="147751"/>
                  </a:lnTo>
                  <a:lnTo>
                    <a:pt x="593077" y="162966"/>
                  </a:lnTo>
                  <a:lnTo>
                    <a:pt x="570547" y="177939"/>
                  </a:lnTo>
                  <a:lnTo>
                    <a:pt x="535482" y="189344"/>
                  </a:lnTo>
                  <a:lnTo>
                    <a:pt x="489610" y="193890"/>
                  </a:lnTo>
                  <a:lnTo>
                    <a:pt x="489610" y="217093"/>
                  </a:lnTo>
                  <a:lnTo>
                    <a:pt x="542150" y="211594"/>
                  </a:lnTo>
                  <a:lnTo>
                    <a:pt x="585063" y="196621"/>
                  </a:lnTo>
                  <a:lnTo>
                    <a:pt x="613994" y="174421"/>
                  </a:lnTo>
                  <a:lnTo>
                    <a:pt x="624611" y="147231"/>
                  </a:lnTo>
                  <a:lnTo>
                    <a:pt x="624611" y="140525"/>
                  </a:lnTo>
                  <a:lnTo>
                    <a:pt x="622757" y="134035"/>
                  </a:lnTo>
                  <a:lnTo>
                    <a:pt x="619328" y="127889"/>
                  </a:lnTo>
                  <a:lnTo>
                    <a:pt x="615950" y="133159"/>
                  </a:lnTo>
                  <a:lnTo>
                    <a:pt x="614121" y="135407"/>
                  </a:lnTo>
                  <a:lnTo>
                    <a:pt x="624611" y="108546"/>
                  </a:lnTo>
                  <a:lnTo>
                    <a:pt x="624611" y="101841"/>
                  </a:lnTo>
                  <a:lnTo>
                    <a:pt x="622744" y="95351"/>
                  </a:lnTo>
                  <a:lnTo>
                    <a:pt x="619328" y="89217"/>
                  </a:lnTo>
                  <a:lnTo>
                    <a:pt x="615950" y="94488"/>
                  </a:lnTo>
                  <a:lnTo>
                    <a:pt x="614108" y="96735"/>
                  </a:lnTo>
                  <a:lnTo>
                    <a:pt x="624611" y="69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18912" y="6422549"/>
            <a:ext cx="146237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spc="-9" dirty="0">
                <a:solidFill>
                  <a:srgbClr val="FFFFFF"/>
                </a:solidFill>
                <a:latin typeface="Microsoft Sans Serif"/>
                <a:cs typeface="Microsoft Sans Serif"/>
              </a:rPr>
              <a:t>14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35279" y="-302374"/>
            <a:ext cx="2115671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22" dirty="0"/>
              <a:t>Service</a:t>
            </a:r>
            <a:r>
              <a:rPr spc="40" dirty="0"/>
              <a:t> </a:t>
            </a:r>
            <a:r>
              <a:rPr spc="-4" dirty="0"/>
              <a:t>Engagements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35279" y="937945"/>
            <a:ext cx="4874559" cy="5542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AEM's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assessment-derived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solutions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are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tailored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your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needs.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18" dirty="0">
                <a:solidFill>
                  <a:srgbClr val="221F1F"/>
                </a:solidFill>
                <a:latin typeface="Microsoft Sans Serif"/>
                <a:cs typeface="Microsoft Sans Serif"/>
              </a:rPr>
              <a:t>We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work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with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you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define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the </a:t>
            </a:r>
            <a:r>
              <a:rPr sz="882" spc="-221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31" dirty="0">
                <a:solidFill>
                  <a:srgbClr val="221F1F"/>
                </a:solidFill>
                <a:latin typeface="Microsoft Sans Serif"/>
                <a:cs typeface="Microsoft Sans Serif"/>
              </a:rPr>
              <a:t>right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offerings required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57" dirty="0">
                <a:solidFill>
                  <a:srgbClr val="221F1F"/>
                </a:solidFill>
                <a:latin typeface="Microsoft Sans Serif"/>
                <a:cs typeface="Microsoft Sans Serif"/>
              </a:rPr>
              <a:t>to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build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35" dirty="0">
                <a:solidFill>
                  <a:srgbClr val="221F1F"/>
                </a:solidFill>
                <a:latin typeface="Microsoft Sans Serif"/>
                <a:cs typeface="Microsoft Sans Serif"/>
              </a:rPr>
              <a:t>a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solid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2" dirty="0">
                <a:solidFill>
                  <a:srgbClr val="221F1F"/>
                </a:solidFill>
                <a:latin typeface="Microsoft Sans Serif"/>
                <a:cs typeface="Microsoft Sans Serif"/>
              </a:rPr>
              <a:t>foundation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on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DevOps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principles.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13" dirty="0">
                <a:solidFill>
                  <a:srgbClr val="221F1F"/>
                </a:solidFill>
                <a:latin typeface="Microsoft Sans Serif"/>
                <a:cs typeface="Microsoft Sans Serif"/>
              </a:rPr>
              <a:t>The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26" dirty="0">
                <a:solidFill>
                  <a:srgbClr val="221F1F"/>
                </a:solidFill>
                <a:latin typeface="Microsoft Sans Serif"/>
                <a:cs typeface="Microsoft Sans Serif"/>
              </a:rPr>
              <a:t>time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and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scope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will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vary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your </a:t>
            </a:r>
            <a:r>
              <a:rPr sz="882" spc="-4" dirty="0">
                <a:solidFill>
                  <a:srgbClr val="221F1F"/>
                </a:solidFill>
                <a:latin typeface="Microsoft Sans Serif"/>
                <a:cs typeface="Microsoft Sans Serif"/>
              </a:rPr>
              <a:t>needs,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0" dirty="0">
                <a:solidFill>
                  <a:srgbClr val="221F1F"/>
                </a:solidFill>
                <a:latin typeface="Microsoft Sans Serif"/>
                <a:cs typeface="Microsoft Sans Serif"/>
              </a:rPr>
              <a:t>but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representative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offerings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based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on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previous</a:t>
            </a:r>
            <a:r>
              <a:rPr sz="882" spc="13" dirty="0">
                <a:solidFill>
                  <a:srgbClr val="221F1F"/>
                </a:solidFill>
                <a:latin typeface="Microsoft Sans Serif"/>
                <a:cs typeface="Microsoft Sans Serif"/>
              </a:rPr>
              <a:t> client </a:t>
            </a:r>
            <a:r>
              <a:rPr sz="882" spc="18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engagements</a:t>
            </a:r>
            <a:r>
              <a:rPr sz="882" spc="4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spc="-9" dirty="0">
                <a:solidFill>
                  <a:srgbClr val="221F1F"/>
                </a:solidFill>
                <a:latin typeface="Microsoft Sans Serif"/>
                <a:cs typeface="Microsoft Sans Serif"/>
              </a:rPr>
              <a:t>are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</a:t>
            </a:r>
            <a:r>
              <a:rPr sz="882" dirty="0">
                <a:solidFill>
                  <a:srgbClr val="221F1F"/>
                </a:solidFill>
                <a:latin typeface="Microsoft Sans Serif"/>
                <a:cs typeface="Microsoft Sans Serif"/>
              </a:rPr>
              <a:t>shown</a:t>
            </a:r>
            <a:r>
              <a:rPr sz="882" spc="9" dirty="0">
                <a:solidFill>
                  <a:srgbClr val="221F1F"/>
                </a:solidFill>
                <a:latin typeface="Microsoft Sans Serif"/>
                <a:cs typeface="Microsoft Sans Serif"/>
              </a:rPr>
              <a:t> below.</a:t>
            </a:r>
            <a:endParaRPr sz="882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7997" y="203363"/>
            <a:ext cx="1368238" cy="1064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18" b="1" spc="4" dirty="0">
                <a:solidFill>
                  <a:srgbClr val="102A4B"/>
                </a:solidFill>
                <a:latin typeface="Arial"/>
                <a:cs typeface="Arial"/>
              </a:rPr>
              <a:t>INFRASTRUCTURE</a:t>
            </a:r>
            <a:r>
              <a:rPr sz="618" b="1" spc="4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618" b="1" spc="35" dirty="0">
                <a:solidFill>
                  <a:srgbClr val="102A4B"/>
                </a:solidFill>
                <a:latin typeface="Arial"/>
                <a:cs typeface="Arial"/>
              </a:rPr>
              <a:t>AUTOMATION</a:t>
            </a:r>
            <a:endParaRPr sz="618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15280" y="241093"/>
            <a:ext cx="50426" cy="50426"/>
            <a:chOff x="631050" y="273239"/>
            <a:chExt cx="57150" cy="57150"/>
          </a:xfrm>
        </p:grpSpPr>
        <p:sp>
          <p:nvSpPr>
            <p:cNvPr id="10" name="object 10"/>
            <p:cNvSpPr/>
            <p:nvPr/>
          </p:nvSpPr>
          <p:spPr>
            <a:xfrm>
              <a:off x="634225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23" y="0"/>
                  </a:moveTo>
                  <a:lnTo>
                    <a:pt x="15462" y="1990"/>
                  </a:lnTo>
                  <a:lnTo>
                    <a:pt x="7413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3" y="43222"/>
                  </a:lnTo>
                  <a:lnTo>
                    <a:pt x="15462" y="48646"/>
                  </a:lnTo>
                  <a:lnTo>
                    <a:pt x="25323" y="50634"/>
                  </a:lnTo>
                  <a:lnTo>
                    <a:pt x="35172" y="48646"/>
                  </a:lnTo>
                  <a:lnTo>
                    <a:pt x="43218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8" y="7418"/>
                  </a:lnTo>
                  <a:lnTo>
                    <a:pt x="35172" y="1990"/>
                  </a:lnTo>
                  <a:lnTo>
                    <a:pt x="25323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634225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8" y="43222"/>
                  </a:lnTo>
                  <a:lnTo>
                    <a:pt x="35172" y="48646"/>
                  </a:lnTo>
                  <a:lnTo>
                    <a:pt x="25323" y="50634"/>
                  </a:lnTo>
                  <a:lnTo>
                    <a:pt x="15462" y="48646"/>
                  </a:lnTo>
                  <a:lnTo>
                    <a:pt x="7413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3" y="7418"/>
                  </a:lnTo>
                  <a:lnTo>
                    <a:pt x="15462" y="1990"/>
                  </a:lnTo>
                  <a:lnTo>
                    <a:pt x="25323" y="0"/>
                  </a:lnTo>
                  <a:lnTo>
                    <a:pt x="35172" y="1990"/>
                  </a:lnTo>
                  <a:lnTo>
                    <a:pt x="43218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370302" y="241093"/>
            <a:ext cx="50426" cy="50426"/>
            <a:chOff x="806742" y="273239"/>
            <a:chExt cx="57150" cy="57150"/>
          </a:xfrm>
        </p:grpSpPr>
        <p:sp>
          <p:nvSpPr>
            <p:cNvPr id="13" name="object 13"/>
            <p:cNvSpPr/>
            <p:nvPr/>
          </p:nvSpPr>
          <p:spPr>
            <a:xfrm>
              <a:off x="809917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2" y="43222"/>
                  </a:lnTo>
                  <a:lnTo>
                    <a:pt x="15457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809917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57" y="48646"/>
                  </a:lnTo>
                  <a:lnTo>
                    <a:pt x="7412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071551" y="241093"/>
            <a:ext cx="50426" cy="50426"/>
            <a:chOff x="468157" y="273239"/>
            <a:chExt cx="57150" cy="57150"/>
          </a:xfrm>
        </p:grpSpPr>
        <p:sp>
          <p:nvSpPr>
            <p:cNvPr id="16" name="object 16"/>
            <p:cNvSpPr/>
            <p:nvPr/>
          </p:nvSpPr>
          <p:spPr>
            <a:xfrm>
              <a:off x="471332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11" y="0"/>
                  </a:moveTo>
                  <a:lnTo>
                    <a:pt x="15457" y="1990"/>
                  </a:lnTo>
                  <a:lnTo>
                    <a:pt x="7412" y="7418"/>
                  </a:lnTo>
                  <a:lnTo>
                    <a:pt x="1988" y="15468"/>
                  </a:lnTo>
                  <a:lnTo>
                    <a:pt x="0" y="25323"/>
                  </a:lnTo>
                  <a:lnTo>
                    <a:pt x="1988" y="35177"/>
                  </a:lnTo>
                  <a:lnTo>
                    <a:pt x="7412" y="43222"/>
                  </a:lnTo>
                  <a:lnTo>
                    <a:pt x="15457" y="48646"/>
                  </a:lnTo>
                  <a:lnTo>
                    <a:pt x="25311" y="50634"/>
                  </a:lnTo>
                  <a:lnTo>
                    <a:pt x="35166" y="48646"/>
                  </a:lnTo>
                  <a:lnTo>
                    <a:pt x="43216" y="43222"/>
                  </a:lnTo>
                  <a:lnTo>
                    <a:pt x="48644" y="35177"/>
                  </a:lnTo>
                  <a:lnTo>
                    <a:pt x="50634" y="25323"/>
                  </a:lnTo>
                  <a:lnTo>
                    <a:pt x="48644" y="15468"/>
                  </a:lnTo>
                  <a:lnTo>
                    <a:pt x="43216" y="7418"/>
                  </a:lnTo>
                  <a:lnTo>
                    <a:pt x="35166" y="1990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332" y="2764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34" y="25323"/>
                  </a:moveTo>
                  <a:lnTo>
                    <a:pt x="48644" y="35177"/>
                  </a:lnTo>
                  <a:lnTo>
                    <a:pt x="43216" y="43222"/>
                  </a:lnTo>
                  <a:lnTo>
                    <a:pt x="35166" y="48646"/>
                  </a:lnTo>
                  <a:lnTo>
                    <a:pt x="25311" y="50634"/>
                  </a:lnTo>
                  <a:lnTo>
                    <a:pt x="15457" y="48646"/>
                  </a:lnTo>
                  <a:lnTo>
                    <a:pt x="7412" y="43222"/>
                  </a:lnTo>
                  <a:lnTo>
                    <a:pt x="1988" y="35177"/>
                  </a:lnTo>
                  <a:lnTo>
                    <a:pt x="0" y="25323"/>
                  </a:lnTo>
                  <a:lnTo>
                    <a:pt x="1988" y="15468"/>
                  </a:lnTo>
                  <a:lnTo>
                    <a:pt x="7412" y="7418"/>
                  </a:lnTo>
                  <a:lnTo>
                    <a:pt x="15457" y="1990"/>
                  </a:lnTo>
                  <a:lnTo>
                    <a:pt x="25311" y="0"/>
                  </a:lnTo>
                  <a:lnTo>
                    <a:pt x="35166" y="1990"/>
                  </a:lnTo>
                  <a:lnTo>
                    <a:pt x="43216" y="7418"/>
                  </a:lnTo>
                  <a:lnTo>
                    <a:pt x="48644" y="15468"/>
                  </a:lnTo>
                  <a:lnTo>
                    <a:pt x="50634" y="25323"/>
                  </a:lnTo>
                  <a:close/>
                </a:path>
              </a:pathLst>
            </a:custGeom>
            <a:ln w="635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9489" y="204091"/>
            <a:ext cx="124284" cy="12428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410556" y="1743958"/>
            <a:ext cx="1941419" cy="1574987"/>
            <a:chOff x="3119029" y="1976485"/>
            <a:chExt cx="2200275" cy="1784985"/>
          </a:xfrm>
        </p:grpSpPr>
        <p:sp>
          <p:nvSpPr>
            <p:cNvPr id="20" name="object 20"/>
            <p:cNvSpPr/>
            <p:nvPr/>
          </p:nvSpPr>
          <p:spPr>
            <a:xfrm>
              <a:off x="3119029" y="1976485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4">
                  <a:moveTo>
                    <a:pt x="2042642" y="0"/>
                  </a:moveTo>
                  <a:lnTo>
                    <a:pt x="157492" y="0"/>
                  </a:lnTo>
                  <a:lnTo>
                    <a:pt x="107712" y="8028"/>
                  </a:lnTo>
                  <a:lnTo>
                    <a:pt x="64478" y="30386"/>
                  </a:lnTo>
                  <a:lnTo>
                    <a:pt x="30386" y="64478"/>
                  </a:lnTo>
                  <a:lnTo>
                    <a:pt x="8028" y="107712"/>
                  </a:lnTo>
                  <a:lnTo>
                    <a:pt x="0" y="157492"/>
                  </a:lnTo>
                  <a:lnTo>
                    <a:pt x="8028" y="207273"/>
                  </a:lnTo>
                  <a:lnTo>
                    <a:pt x="30386" y="250506"/>
                  </a:lnTo>
                  <a:lnTo>
                    <a:pt x="64478" y="284598"/>
                  </a:lnTo>
                  <a:lnTo>
                    <a:pt x="107712" y="306956"/>
                  </a:lnTo>
                  <a:lnTo>
                    <a:pt x="157492" y="314985"/>
                  </a:lnTo>
                  <a:lnTo>
                    <a:pt x="2042642" y="314985"/>
                  </a:lnTo>
                  <a:lnTo>
                    <a:pt x="2092421" y="306956"/>
                  </a:lnTo>
                  <a:lnTo>
                    <a:pt x="2135651" y="284598"/>
                  </a:lnTo>
                  <a:lnTo>
                    <a:pt x="2169740" y="250506"/>
                  </a:lnTo>
                  <a:lnTo>
                    <a:pt x="2192094" y="207273"/>
                  </a:lnTo>
                  <a:lnTo>
                    <a:pt x="2200122" y="157492"/>
                  </a:lnTo>
                  <a:lnTo>
                    <a:pt x="2192094" y="107712"/>
                  </a:lnTo>
                  <a:lnTo>
                    <a:pt x="2169740" y="64478"/>
                  </a:lnTo>
                  <a:lnTo>
                    <a:pt x="2135651" y="30386"/>
                  </a:lnTo>
                  <a:lnTo>
                    <a:pt x="2092421" y="8028"/>
                  </a:lnTo>
                  <a:lnTo>
                    <a:pt x="2042642" y="0"/>
                  </a:lnTo>
                  <a:close/>
                </a:path>
              </a:pathLst>
            </a:custGeom>
            <a:solidFill>
              <a:srgbClr val="C59C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3119029" y="3446095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5">
                  <a:moveTo>
                    <a:pt x="2042642" y="0"/>
                  </a:moveTo>
                  <a:lnTo>
                    <a:pt x="157492" y="0"/>
                  </a:lnTo>
                  <a:lnTo>
                    <a:pt x="107712" y="8028"/>
                  </a:lnTo>
                  <a:lnTo>
                    <a:pt x="64478" y="30386"/>
                  </a:lnTo>
                  <a:lnTo>
                    <a:pt x="30386" y="64478"/>
                  </a:lnTo>
                  <a:lnTo>
                    <a:pt x="8028" y="107712"/>
                  </a:lnTo>
                  <a:lnTo>
                    <a:pt x="0" y="157492"/>
                  </a:lnTo>
                  <a:lnTo>
                    <a:pt x="8028" y="207273"/>
                  </a:lnTo>
                  <a:lnTo>
                    <a:pt x="30386" y="250506"/>
                  </a:lnTo>
                  <a:lnTo>
                    <a:pt x="64478" y="284598"/>
                  </a:lnTo>
                  <a:lnTo>
                    <a:pt x="107712" y="306956"/>
                  </a:lnTo>
                  <a:lnTo>
                    <a:pt x="157492" y="314985"/>
                  </a:lnTo>
                  <a:lnTo>
                    <a:pt x="2042642" y="314985"/>
                  </a:lnTo>
                  <a:lnTo>
                    <a:pt x="2092421" y="306956"/>
                  </a:lnTo>
                  <a:lnTo>
                    <a:pt x="2135651" y="284598"/>
                  </a:lnTo>
                  <a:lnTo>
                    <a:pt x="2169740" y="250506"/>
                  </a:lnTo>
                  <a:lnTo>
                    <a:pt x="2192094" y="207273"/>
                  </a:lnTo>
                  <a:lnTo>
                    <a:pt x="2200122" y="157492"/>
                  </a:lnTo>
                  <a:lnTo>
                    <a:pt x="2192094" y="107712"/>
                  </a:lnTo>
                  <a:lnTo>
                    <a:pt x="2169740" y="64478"/>
                  </a:lnTo>
                  <a:lnTo>
                    <a:pt x="2135651" y="30386"/>
                  </a:lnTo>
                  <a:lnTo>
                    <a:pt x="2092421" y="8028"/>
                  </a:lnTo>
                  <a:lnTo>
                    <a:pt x="2042642" y="0"/>
                  </a:lnTo>
                  <a:close/>
                </a:path>
              </a:pathLst>
            </a:custGeom>
            <a:solidFill>
              <a:srgbClr val="102A4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38687" y="1768773"/>
            <a:ext cx="1987924" cy="10217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22" dirty="0">
                <a:solidFill>
                  <a:srgbClr val="FFFFFF"/>
                </a:solidFill>
                <a:latin typeface="Arial"/>
                <a:cs typeface="Arial"/>
              </a:rPr>
              <a:t>Expert</a:t>
            </a:r>
            <a:r>
              <a:rPr sz="1235" b="1" spc="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spc="-18" dirty="0">
                <a:solidFill>
                  <a:srgbClr val="FFFFFF"/>
                </a:solidFill>
                <a:latin typeface="Arial"/>
                <a:cs typeface="Arial"/>
              </a:rPr>
              <a:t>Consulting</a:t>
            </a:r>
            <a:endParaRPr sz="1235">
              <a:latin typeface="Arial"/>
              <a:cs typeface="Arial"/>
            </a:endParaRPr>
          </a:p>
          <a:p>
            <a:pPr marL="11206" marR="316023">
              <a:spcBef>
                <a:spcPts val="1328"/>
              </a:spcBef>
            </a:pPr>
            <a:r>
              <a:rPr sz="882" b="1" spc="13" dirty="0">
                <a:solidFill>
                  <a:srgbClr val="C59CE1"/>
                </a:solidFill>
                <a:latin typeface="Arial"/>
                <a:cs typeface="Arial"/>
              </a:rPr>
              <a:t>Mentoring</a:t>
            </a:r>
            <a:r>
              <a:rPr sz="882" b="1" dirty="0">
                <a:solidFill>
                  <a:srgbClr val="C59CE1"/>
                </a:solidFill>
                <a:latin typeface="Arial"/>
                <a:cs typeface="Arial"/>
              </a:rPr>
              <a:t> </a:t>
            </a:r>
            <a:r>
              <a:rPr sz="882" b="1" spc="-13" dirty="0">
                <a:solidFill>
                  <a:srgbClr val="C59CE1"/>
                </a:solidFill>
                <a:latin typeface="Arial"/>
                <a:cs typeface="Arial"/>
              </a:rPr>
              <a:t>and</a:t>
            </a:r>
            <a:r>
              <a:rPr sz="882" b="1" dirty="0">
                <a:solidFill>
                  <a:srgbClr val="C59CE1"/>
                </a:solidFill>
                <a:latin typeface="Arial"/>
                <a:cs typeface="Arial"/>
              </a:rPr>
              <a:t> Implementation </a:t>
            </a:r>
            <a:r>
              <a:rPr sz="882" b="1" spc="-229" dirty="0">
                <a:solidFill>
                  <a:srgbClr val="C59CE1"/>
                </a:solidFill>
                <a:latin typeface="Arial"/>
                <a:cs typeface="Arial"/>
              </a:rPr>
              <a:t> </a:t>
            </a:r>
            <a:r>
              <a:rPr sz="882" b="1" spc="-18" dirty="0">
                <a:solidFill>
                  <a:srgbClr val="C59CE1"/>
                </a:solidFill>
                <a:latin typeface="Arial"/>
                <a:cs typeface="Arial"/>
              </a:rPr>
              <a:t>Consulting</a:t>
            </a:r>
            <a:r>
              <a:rPr sz="882" b="1" spc="9" dirty="0">
                <a:solidFill>
                  <a:srgbClr val="C59CE1"/>
                </a:solidFill>
                <a:latin typeface="Arial"/>
                <a:cs typeface="Arial"/>
              </a:rPr>
              <a:t> </a:t>
            </a:r>
            <a:r>
              <a:rPr sz="882" b="1" spc="-26" dirty="0">
                <a:solidFill>
                  <a:srgbClr val="C59CE1"/>
                </a:solidFill>
                <a:latin typeface="Arial"/>
                <a:cs typeface="Arial"/>
              </a:rPr>
              <a:t>Services</a:t>
            </a:r>
            <a:endParaRPr sz="882">
              <a:latin typeface="Arial"/>
              <a:cs typeface="Arial"/>
            </a:endParaRPr>
          </a:p>
          <a:p>
            <a:pPr marL="11206" marR="4483">
              <a:lnSpc>
                <a:spcPct val="104200"/>
              </a:lnSpc>
              <a:spcBef>
                <a:spcPts val="441"/>
              </a:spcBef>
            </a:pPr>
            <a:r>
              <a:rPr sz="706" spc="-4" dirty="0">
                <a:latin typeface="Microsoft Sans Serif"/>
                <a:cs typeface="Microsoft Sans Serif"/>
              </a:rPr>
              <a:t>Work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collaboratively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with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AEM experts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mentor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 </a:t>
            </a:r>
            <a:r>
              <a:rPr sz="706" spc="9" dirty="0">
                <a:latin typeface="Microsoft Sans Serif"/>
                <a:cs typeface="Microsoft Sans Serif"/>
              </a:rPr>
              <a:t>provide expert </a:t>
            </a:r>
            <a:r>
              <a:rPr sz="706" spc="4" dirty="0">
                <a:latin typeface="Microsoft Sans Serif"/>
                <a:cs typeface="Microsoft Sans Serif"/>
              </a:rPr>
              <a:t>consulting </a:t>
            </a:r>
            <a:r>
              <a:rPr sz="706" spc="9" dirty="0">
                <a:latin typeface="Microsoft Sans Serif"/>
                <a:cs typeface="Microsoft Sans Serif"/>
              </a:rPr>
              <a:t>for </a:t>
            </a:r>
            <a:r>
              <a:rPr sz="706" spc="13" dirty="0">
                <a:latin typeface="Microsoft Sans Serif"/>
                <a:cs typeface="Microsoft Sans Serif"/>
              </a:rPr>
              <a:t>implementing </a:t>
            </a:r>
            <a:r>
              <a:rPr sz="706" spc="18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your </a:t>
            </a:r>
            <a:r>
              <a:rPr sz="706" spc="-4" dirty="0">
                <a:latin typeface="Microsoft Sans Serif"/>
                <a:cs typeface="Microsoft Sans Serif"/>
              </a:rPr>
              <a:t>infrastructure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automation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solutions.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38426" y="3063367"/>
            <a:ext cx="2328022" cy="141811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-26" dirty="0">
                <a:solidFill>
                  <a:srgbClr val="FFFFFF"/>
                </a:solidFill>
                <a:latin typeface="Arial"/>
                <a:cs typeface="Arial"/>
              </a:rPr>
              <a:t>Accelerators</a:t>
            </a:r>
            <a:endParaRPr sz="1235">
              <a:latin typeface="Arial"/>
              <a:cs typeface="Arial"/>
            </a:endParaRPr>
          </a:p>
          <a:p>
            <a:pPr marL="11206">
              <a:spcBef>
                <a:spcPts val="1350"/>
              </a:spcBef>
            </a:pPr>
            <a:r>
              <a:rPr sz="882" b="1" spc="-18" dirty="0">
                <a:solidFill>
                  <a:srgbClr val="102A4B"/>
                </a:solidFill>
                <a:latin typeface="Arial"/>
                <a:cs typeface="Arial"/>
              </a:rPr>
              <a:t>Change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31" dirty="0">
                <a:solidFill>
                  <a:srgbClr val="102A4B"/>
                </a:solidFill>
                <a:latin typeface="Arial"/>
                <a:cs typeface="Arial"/>
              </a:rPr>
              <a:t>&amp;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-9" dirty="0">
                <a:solidFill>
                  <a:srgbClr val="102A4B"/>
                </a:solidFill>
                <a:latin typeface="Arial"/>
                <a:cs typeface="Arial"/>
              </a:rPr>
              <a:t>Patch/Release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spc="9" dirty="0">
                <a:solidFill>
                  <a:srgbClr val="102A4B"/>
                </a:solidFill>
                <a:latin typeface="Arial"/>
                <a:cs typeface="Arial"/>
              </a:rPr>
              <a:t>Management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Pilot</a:t>
            </a:r>
            <a:endParaRPr sz="882">
              <a:latin typeface="Arial"/>
              <a:cs typeface="Arial"/>
            </a:endParaRPr>
          </a:p>
          <a:p>
            <a:pPr marL="11206" marR="432009">
              <a:lnSpc>
                <a:spcPct val="104200"/>
              </a:lnSpc>
              <a:spcBef>
                <a:spcPts val="432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how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promote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changes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throughout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the </a:t>
            </a:r>
            <a:r>
              <a:rPr sz="706" spc="-172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software</a:t>
            </a:r>
            <a:r>
              <a:rPr sz="706" dirty="0">
                <a:latin typeface="Microsoft Sans Serif"/>
                <a:cs typeface="Microsoft Sans Serif"/>
              </a:rPr>
              <a:t> lifecycle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in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this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hands-on</a:t>
            </a:r>
            <a:r>
              <a:rPr sz="706" spc="4" dirty="0">
                <a:latin typeface="Microsoft Sans Serif"/>
                <a:cs typeface="Microsoft Sans Serif"/>
              </a:rPr>
              <a:t> lab.</a:t>
            </a:r>
            <a:endParaRPr sz="706">
              <a:latin typeface="Microsoft Sans Serif"/>
              <a:cs typeface="Microsoft Sans Serif"/>
            </a:endParaRPr>
          </a:p>
          <a:p>
            <a:pPr marL="11206">
              <a:spcBef>
                <a:spcPts val="777"/>
              </a:spcBef>
            </a:pPr>
            <a:r>
              <a:rPr sz="882" b="1" spc="-4" dirty="0">
                <a:solidFill>
                  <a:srgbClr val="102A4B"/>
                </a:solidFill>
                <a:latin typeface="Arial"/>
                <a:cs typeface="Arial"/>
              </a:rPr>
              <a:t>Infrastructure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 Automation</a:t>
            </a:r>
            <a:r>
              <a:rPr sz="882" b="1" spc="4" dirty="0">
                <a:solidFill>
                  <a:srgbClr val="102A4B"/>
                </a:solidFill>
                <a:latin typeface="Arial"/>
                <a:cs typeface="Arial"/>
              </a:rPr>
              <a:t> </a:t>
            </a:r>
            <a:r>
              <a:rPr sz="882" b="1" dirty="0">
                <a:solidFill>
                  <a:srgbClr val="102A4B"/>
                </a:solidFill>
                <a:latin typeface="Arial"/>
                <a:cs typeface="Arial"/>
              </a:rPr>
              <a:t>Pilot</a:t>
            </a:r>
            <a:endParaRPr sz="882">
              <a:latin typeface="Arial"/>
              <a:cs typeface="Arial"/>
            </a:endParaRPr>
          </a:p>
          <a:p>
            <a:pPr marL="11206" marR="247103">
              <a:lnSpc>
                <a:spcPct val="104200"/>
              </a:lnSpc>
              <a:spcBef>
                <a:spcPts val="437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how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18" dirty="0">
                <a:latin typeface="Microsoft Sans Serif"/>
                <a:cs typeface="Microsoft Sans Serif"/>
              </a:rPr>
              <a:t>use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Infrastructure-as-Code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techniques </a:t>
            </a:r>
            <a:r>
              <a:rPr sz="706" spc="-172" dirty="0">
                <a:latin typeface="Microsoft Sans Serif"/>
                <a:cs typeface="Microsoft Sans Serif"/>
              </a:rPr>
              <a:t>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create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software</a:t>
            </a:r>
            <a:r>
              <a:rPr sz="706" dirty="0">
                <a:latin typeface="Microsoft Sans Serif"/>
                <a:cs typeface="Microsoft Sans Serif"/>
              </a:rPr>
              <a:t> environments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with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-26" dirty="0">
                <a:latin typeface="Microsoft Sans Serif"/>
                <a:cs typeface="Microsoft Sans Serif"/>
              </a:rPr>
              <a:t>a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public</a:t>
            </a:r>
            <a:endParaRPr sz="706">
              <a:latin typeface="Microsoft Sans Serif"/>
              <a:cs typeface="Microsoft Sans Serif"/>
            </a:endParaRPr>
          </a:p>
          <a:p>
            <a:pPr marL="11206">
              <a:spcBef>
                <a:spcPts val="35"/>
              </a:spcBef>
            </a:pPr>
            <a:r>
              <a:rPr sz="706" spc="9" dirty="0">
                <a:latin typeface="Microsoft Sans Serif"/>
                <a:cs typeface="Microsoft Sans Serif"/>
              </a:rPr>
              <a:t>cloud</a:t>
            </a:r>
            <a:r>
              <a:rPr sz="706" spc="-2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environment.</a:t>
            </a:r>
            <a:endParaRPr sz="706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24854" y="1863661"/>
            <a:ext cx="4727201" cy="3585882"/>
            <a:chOff x="-38100" y="2112149"/>
            <a:chExt cx="5357495" cy="4064000"/>
          </a:xfrm>
        </p:grpSpPr>
        <p:sp>
          <p:nvSpPr>
            <p:cNvPr id="25" name="object 25"/>
            <p:cNvSpPr/>
            <p:nvPr/>
          </p:nvSpPr>
          <p:spPr>
            <a:xfrm>
              <a:off x="1899789" y="3958557"/>
              <a:ext cx="93980" cy="792480"/>
            </a:xfrm>
            <a:custGeom>
              <a:avLst/>
              <a:gdLst/>
              <a:ahLst/>
              <a:cxnLst/>
              <a:rect l="l" t="t" r="r" b="b"/>
              <a:pathLst>
                <a:path w="93980" h="792479">
                  <a:moveTo>
                    <a:pt x="85420" y="0"/>
                  </a:moveTo>
                  <a:lnTo>
                    <a:pt x="89123" y="45927"/>
                  </a:lnTo>
                  <a:lnTo>
                    <a:pt x="91784" y="92144"/>
                  </a:lnTo>
                  <a:lnTo>
                    <a:pt x="93390" y="138638"/>
                  </a:lnTo>
                  <a:lnTo>
                    <a:pt x="93929" y="185394"/>
                  </a:lnTo>
                  <a:lnTo>
                    <a:pt x="93245" y="238098"/>
                  </a:lnTo>
                  <a:lnTo>
                    <a:pt x="91207" y="290464"/>
                  </a:lnTo>
                  <a:lnTo>
                    <a:pt x="87830" y="342476"/>
                  </a:lnTo>
                  <a:lnTo>
                    <a:pt x="83132" y="394118"/>
                  </a:lnTo>
                  <a:lnTo>
                    <a:pt x="77129" y="445371"/>
                  </a:lnTo>
                  <a:lnTo>
                    <a:pt x="69838" y="496220"/>
                  </a:lnTo>
                  <a:lnTo>
                    <a:pt x="61277" y="546648"/>
                  </a:lnTo>
                  <a:lnTo>
                    <a:pt x="51462" y="596638"/>
                  </a:lnTo>
                  <a:lnTo>
                    <a:pt x="40410" y="646173"/>
                  </a:lnTo>
                  <a:lnTo>
                    <a:pt x="28137" y="695237"/>
                  </a:lnTo>
                  <a:lnTo>
                    <a:pt x="14661" y="743812"/>
                  </a:lnTo>
                  <a:lnTo>
                    <a:pt x="0" y="791883"/>
                  </a:lnTo>
                </a:path>
              </a:pathLst>
            </a:custGeom>
            <a:ln w="7620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2150249"/>
              <a:ext cx="1927225" cy="1481455"/>
            </a:xfrm>
            <a:custGeom>
              <a:avLst/>
              <a:gdLst/>
              <a:ahLst/>
              <a:cxnLst/>
              <a:rect l="l" t="t" r="r" b="b"/>
              <a:pathLst>
                <a:path w="1927225" h="1481454">
                  <a:moveTo>
                    <a:pt x="0" y="0"/>
                  </a:moveTo>
                  <a:lnTo>
                    <a:pt x="50253" y="620"/>
                  </a:lnTo>
                  <a:lnTo>
                    <a:pt x="100189" y="2472"/>
                  </a:lnTo>
                  <a:lnTo>
                    <a:pt x="149804" y="5542"/>
                  </a:lnTo>
                  <a:lnTo>
                    <a:pt x="199085" y="9814"/>
                  </a:lnTo>
                  <a:lnTo>
                    <a:pt x="248017" y="15274"/>
                  </a:lnTo>
                  <a:lnTo>
                    <a:pt x="296584" y="21907"/>
                  </a:lnTo>
                  <a:lnTo>
                    <a:pt x="344773" y="29699"/>
                  </a:lnTo>
                  <a:lnTo>
                    <a:pt x="392569" y="38635"/>
                  </a:lnTo>
                  <a:lnTo>
                    <a:pt x="439957" y="48701"/>
                  </a:lnTo>
                  <a:lnTo>
                    <a:pt x="486923" y="59882"/>
                  </a:lnTo>
                  <a:lnTo>
                    <a:pt x="533453" y="72163"/>
                  </a:lnTo>
                  <a:lnTo>
                    <a:pt x="579530" y="85530"/>
                  </a:lnTo>
                  <a:lnTo>
                    <a:pt x="625142" y="99969"/>
                  </a:lnTo>
                  <a:lnTo>
                    <a:pt x="670274" y="115465"/>
                  </a:lnTo>
                  <a:lnTo>
                    <a:pt x="714910" y="132002"/>
                  </a:lnTo>
                  <a:lnTo>
                    <a:pt x="759036" y="149568"/>
                  </a:lnTo>
                  <a:lnTo>
                    <a:pt x="802639" y="168146"/>
                  </a:lnTo>
                  <a:lnTo>
                    <a:pt x="845702" y="187723"/>
                  </a:lnTo>
                  <a:lnTo>
                    <a:pt x="888212" y="208284"/>
                  </a:lnTo>
                  <a:lnTo>
                    <a:pt x="930155" y="229815"/>
                  </a:lnTo>
                  <a:lnTo>
                    <a:pt x="971514" y="252300"/>
                  </a:lnTo>
                  <a:lnTo>
                    <a:pt x="1012277" y="275726"/>
                  </a:lnTo>
                  <a:lnTo>
                    <a:pt x="1052428" y="300077"/>
                  </a:lnTo>
                  <a:lnTo>
                    <a:pt x="1091953" y="325339"/>
                  </a:lnTo>
                  <a:lnTo>
                    <a:pt x="1130837" y="351498"/>
                  </a:lnTo>
                  <a:lnTo>
                    <a:pt x="1169066" y="378539"/>
                  </a:lnTo>
                  <a:lnTo>
                    <a:pt x="1206625" y="406447"/>
                  </a:lnTo>
                  <a:lnTo>
                    <a:pt x="1243499" y="435208"/>
                  </a:lnTo>
                  <a:lnTo>
                    <a:pt x="1279674" y="464808"/>
                  </a:lnTo>
                  <a:lnTo>
                    <a:pt x="1315136" y="495231"/>
                  </a:lnTo>
                  <a:lnTo>
                    <a:pt x="1349869" y="526463"/>
                  </a:lnTo>
                  <a:lnTo>
                    <a:pt x="1383860" y="558490"/>
                  </a:lnTo>
                  <a:lnTo>
                    <a:pt x="1417093" y="591296"/>
                  </a:lnTo>
                  <a:lnTo>
                    <a:pt x="1449555" y="624868"/>
                  </a:lnTo>
                  <a:lnTo>
                    <a:pt x="1481230" y="659191"/>
                  </a:lnTo>
                  <a:lnTo>
                    <a:pt x="1512104" y="694251"/>
                  </a:lnTo>
                  <a:lnTo>
                    <a:pt x="1542162" y="730032"/>
                  </a:lnTo>
                  <a:lnTo>
                    <a:pt x="1571390" y="766520"/>
                  </a:lnTo>
                  <a:lnTo>
                    <a:pt x="1599773" y="803701"/>
                  </a:lnTo>
                  <a:lnTo>
                    <a:pt x="1627298" y="841560"/>
                  </a:lnTo>
                  <a:lnTo>
                    <a:pt x="1653948" y="880082"/>
                  </a:lnTo>
                  <a:lnTo>
                    <a:pt x="1679710" y="919253"/>
                  </a:lnTo>
                  <a:lnTo>
                    <a:pt x="1704568" y="959058"/>
                  </a:lnTo>
                  <a:lnTo>
                    <a:pt x="1728509" y="999483"/>
                  </a:lnTo>
                  <a:lnTo>
                    <a:pt x="1751518" y="1040514"/>
                  </a:lnTo>
                  <a:lnTo>
                    <a:pt x="1773581" y="1082135"/>
                  </a:lnTo>
                  <a:lnTo>
                    <a:pt x="1794682" y="1124332"/>
                  </a:lnTo>
                  <a:lnTo>
                    <a:pt x="1814807" y="1167090"/>
                  </a:lnTo>
                  <a:lnTo>
                    <a:pt x="1833941" y="1210395"/>
                  </a:lnTo>
                  <a:lnTo>
                    <a:pt x="1852071" y="1254233"/>
                  </a:lnTo>
                  <a:lnTo>
                    <a:pt x="1869181" y="1298588"/>
                  </a:lnTo>
                  <a:lnTo>
                    <a:pt x="1885257" y="1343447"/>
                  </a:lnTo>
                  <a:lnTo>
                    <a:pt x="1900284" y="1388794"/>
                  </a:lnTo>
                  <a:lnTo>
                    <a:pt x="1914248" y="1434615"/>
                  </a:lnTo>
                  <a:lnTo>
                    <a:pt x="1927134" y="1480896"/>
                  </a:lnTo>
                </a:path>
              </a:pathLst>
            </a:custGeom>
            <a:ln w="7620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73735" y="3603583"/>
              <a:ext cx="1692910" cy="274955"/>
            </a:xfrm>
            <a:custGeom>
              <a:avLst/>
              <a:gdLst/>
              <a:ahLst/>
              <a:cxnLst/>
              <a:rect l="l" t="t" r="r" b="b"/>
              <a:pathLst>
                <a:path w="1692910" h="274954">
                  <a:moveTo>
                    <a:pt x="0" y="274878"/>
                  </a:moveTo>
                  <a:lnTo>
                    <a:pt x="1692440" y="0"/>
                  </a:lnTo>
                </a:path>
              </a:pathLst>
            </a:custGeom>
            <a:ln w="76199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2648988"/>
              <a:ext cx="1495425" cy="1908810"/>
            </a:xfrm>
            <a:custGeom>
              <a:avLst/>
              <a:gdLst/>
              <a:ahLst/>
              <a:cxnLst/>
              <a:rect l="l" t="t" r="r" b="b"/>
              <a:pathLst>
                <a:path w="1495425" h="1908810">
                  <a:moveTo>
                    <a:pt x="0" y="71"/>
                  </a:moveTo>
                  <a:lnTo>
                    <a:pt x="53154" y="883"/>
                  </a:lnTo>
                  <a:lnTo>
                    <a:pt x="100547" y="3264"/>
                  </a:lnTo>
                  <a:lnTo>
                    <a:pt x="147576" y="7121"/>
                  </a:lnTo>
                  <a:lnTo>
                    <a:pt x="194215" y="12432"/>
                  </a:lnTo>
                  <a:lnTo>
                    <a:pt x="240442" y="19176"/>
                  </a:lnTo>
                  <a:lnTo>
                    <a:pt x="286231" y="27330"/>
                  </a:lnTo>
                  <a:lnTo>
                    <a:pt x="331557" y="36874"/>
                  </a:lnTo>
                  <a:lnTo>
                    <a:pt x="376396" y="47785"/>
                  </a:lnTo>
                  <a:lnTo>
                    <a:pt x="420723" y="60041"/>
                  </a:lnTo>
                  <a:lnTo>
                    <a:pt x="464514" y="73621"/>
                  </a:lnTo>
                  <a:lnTo>
                    <a:pt x="507744" y="88504"/>
                  </a:lnTo>
                  <a:lnTo>
                    <a:pt x="550389" y="104666"/>
                  </a:lnTo>
                  <a:lnTo>
                    <a:pt x="592424" y="122087"/>
                  </a:lnTo>
                  <a:lnTo>
                    <a:pt x="633825" y="140745"/>
                  </a:lnTo>
                  <a:lnTo>
                    <a:pt x="674566" y="160618"/>
                  </a:lnTo>
                  <a:lnTo>
                    <a:pt x="714624" y="181684"/>
                  </a:lnTo>
                  <a:lnTo>
                    <a:pt x="753973" y="203922"/>
                  </a:lnTo>
                  <a:lnTo>
                    <a:pt x="792590" y="227309"/>
                  </a:lnTo>
                  <a:lnTo>
                    <a:pt x="830449" y="251825"/>
                  </a:lnTo>
                  <a:lnTo>
                    <a:pt x="867526" y="277447"/>
                  </a:lnTo>
                  <a:lnTo>
                    <a:pt x="903797" y="304153"/>
                  </a:lnTo>
                  <a:lnTo>
                    <a:pt x="939236" y="331923"/>
                  </a:lnTo>
                  <a:lnTo>
                    <a:pt x="973820" y="360733"/>
                  </a:lnTo>
                  <a:lnTo>
                    <a:pt x="1007524" y="390563"/>
                  </a:lnTo>
                  <a:lnTo>
                    <a:pt x="1040323" y="421390"/>
                  </a:lnTo>
                  <a:lnTo>
                    <a:pt x="1072192" y="453193"/>
                  </a:lnTo>
                  <a:lnTo>
                    <a:pt x="1103108" y="485950"/>
                  </a:lnTo>
                  <a:lnTo>
                    <a:pt x="1133045" y="519640"/>
                  </a:lnTo>
                  <a:lnTo>
                    <a:pt x="1161978" y="554240"/>
                  </a:lnTo>
                  <a:lnTo>
                    <a:pt x="1189884" y="589729"/>
                  </a:lnTo>
                  <a:lnTo>
                    <a:pt x="1216738" y="626085"/>
                  </a:lnTo>
                  <a:lnTo>
                    <a:pt x="1242515" y="663287"/>
                  </a:lnTo>
                  <a:lnTo>
                    <a:pt x="1267191" y="701312"/>
                  </a:lnTo>
                  <a:lnTo>
                    <a:pt x="1290740" y="740139"/>
                  </a:lnTo>
                  <a:lnTo>
                    <a:pt x="1313139" y="779746"/>
                  </a:lnTo>
                  <a:lnTo>
                    <a:pt x="1334363" y="820111"/>
                  </a:lnTo>
                  <a:lnTo>
                    <a:pt x="1354387" y="861213"/>
                  </a:lnTo>
                  <a:lnTo>
                    <a:pt x="1373187" y="903030"/>
                  </a:lnTo>
                  <a:lnTo>
                    <a:pt x="1390738" y="945540"/>
                  </a:lnTo>
                  <a:lnTo>
                    <a:pt x="1407015" y="988722"/>
                  </a:lnTo>
                  <a:lnTo>
                    <a:pt x="1421995" y="1032553"/>
                  </a:lnTo>
                  <a:lnTo>
                    <a:pt x="1435652" y="1077012"/>
                  </a:lnTo>
                  <a:lnTo>
                    <a:pt x="1447962" y="1122077"/>
                  </a:lnTo>
                  <a:lnTo>
                    <a:pt x="1458900" y="1167726"/>
                  </a:lnTo>
                  <a:lnTo>
                    <a:pt x="1468442" y="1213939"/>
                  </a:lnTo>
                  <a:lnTo>
                    <a:pt x="1476563" y="1260692"/>
                  </a:lnTo>
                  <a:lnTo>
                    <a:pt x="1483238" y="1307964"/>
                  </a:lnTo>
                  <a:lnTo>
                    <a:pt x="1488443" y="1355734"/>
                  </a:lnTo>
                  <a:lnTo>
                    <a:pt x="1492154" y="1403979"/>
                  </a:lnTo>
                  <a:lnTo>
                    <a:pt x="1494445" y="1456335"/>
                  </a:lnTo>
                  <a:lnTo>
                    <a:pt x="1494929" y="1508348"/>
                  </a:lnTo>
                  <a:lnTo>
                    <a:pt x="1493632" y="1559987"/>
                  </a:lnTo>
                  <a:lnTo>
                    <a:pt x="1490583" y="1611220"/>
                  </a:lnTo>
                  <a:lnTo>
                    <a:pt x="1485811" y="1662016"/>
                  </a:lnTo>
                  <a:lnTo>
                    <a:pt x="1479342" y="1712344"/>
                  </a:lnTo>
                  <a:lnTo>
                    <a:pt x="1471204" y="1762172"/>
                  </a:lnTo>
                  <a:lnTo>
                    <a:pt x="1461427" y="1811470"/>
                  </a:lnTo>
                  <a:lnTo>
                    <a:pt x="1450037" y="1860205"/>
                  </a:lnTo>
                  <a:lnTo>
                    <a:pt x="1437062" y="1908347"/>
                  </a:lnTo>
                </a:path>
              </a:pathLst>
            </a:custGeom>
            <a:ln w="7620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5622" y="2154629"/>
              <a:ext cx="1496060" cy="941705"/>
            </a:xfrm>
            <a:custGeom>
              <a:avLst/>
              <a:gdLst/>
              <a:ahLst/>
              <a:cxnLst/>
              <a:rect l="l" t="t" r="r" b="b"/>
              <a:pathLst>
                <a:path w="1496060" h="941705">
                  <a:moveTo>
                    <a:pt x="1495564" y="0"/>
                  </a:moveTo>
                  <a:lnTo>
                    <a:pt x="0" y="941476"/>
                  </a:lnTo>
                </a:path>
              </a:pathLst>
            </a:custGeom>
            <a:ln w="7620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5172392"/>
              <a:ext cx="1708785" cy="965835"/>
            </a:xfrm>
            <a:custGeom>
              <a:avLst/>
              <a:gdLst/>
              <a:ahLst/>
              <a:cxnLst/>
              <a:rect l="l" t="t" r="r" b="b"/>
              <a:pathLst>
                <a:path w="1708785" h="965835">
                  <a:moveTo>
                    <a:pt x="1708326" y="0"/>
                  </a:moveTo>
                  <a:lnTo>
                    <a:pt x="1682916" y="40989"/>
                  </a:lnTo>
                  <a:lnTo>
                    <a:pt x="1656550" y="81310"/>
                  </a:lnTo>
                  <a:lnTo>
                    <a:pt x="1629245" y="120948"/>
                  </a:lnTo>
                  <a:lnTo>
                    <a:pt x="1601016" y="159887"/>
                  </a:lnTo>
                  <a:lnTo>
                    <a:pt x="1571879" y="198110"/>
                  </a:lnTo>
                  <a:lnTo>
                    <a:pt x="1541851" y="235603"/>
                  </a:lnTo>
                  <a:lnTo>
                    <a:pt x="1510946" y="272349"/>
                  </a:lnTo>
                  <a:lnTo>
                    <a:pt x="1479180" y="308333"/>
                  </a:lnTo>
                  <a:lnTo>
                    <a:pt x="1446570" y="343538"/>
                  </a:lnTo>
                  <a:lnTo>
                    <a:pt x="1413131" y="377949"/>
                  </a:lnTo>
                  <a:lnTo>
                    <a:pt x="1378878" y="411551"/>
                  </a:lnTo>
                  <a:lnTo>
                    <a:pt x="1343829" y="444326"/>
                  </a:lnTo>
                  <a:lnTo>
                    <a:pt x="1307998" y="476260"/>
                  </a:lnTo>
                  <a:lnTo>
                    <a:pt x="1271401" y="507337"/>
                  </a:lnTo>
                  <a:lnTo>
                    <a:pt x="1234055" y="537541"/>
                  </a:lnTo>
                  <a:lnTo>
                    <a:pt x="1195974" y="566856"/>
                  </a:lnTo>
                  <a:lnTo>
                    <a:pt x="1157176" y="595266"/>
                  </a:lnTo>
                  <a:lnTo>
                    <a:pt x="1117675" y="622755"/>
                  </a:lnTo>
                  <a:lnTo>
                    <a:pt x="1077487" y="649308"/>
                  </a:lnTo>
                  <a:lnTo>
                    <a:pt x="1036628" y="674909"/>
                  </a:lnTo>
                  <a:lnTo>
                    <a:pt x="995115" y="699542"/>
                  </a:lnTo>
                  <a:lnTo>
                    <a:pt x="952962" y="723192"/>
                  </a:lnTo>
                  <a:lnTo>
                    <a:pt x="910186" y="745842"/>
                  </a:lnTo>
                  <a:lnTo>
                    <a:pt x="866802" y="767476"/>
                  </a:lnTo>
                  <a:lnTo>
                    <a:pt x="822826" y="788079"/>
                  </a:lnTo>
                  <a:lnTo>
                    <a:pt x="778275" y="807635"/>
                  </a:lnTo>
                  <a:lnTo>
                    <a:pt x="733163" y="826129"/>
                  </a:lnTo>
                  <a:lnTo>
                    <a:pt x="687507" y="843544"/>
                  </a:lnTo>
                  <a:lnTo>
                    <a:pt x="641322" y="859864"/>
                  </a:lnTo>
                  <a:lnTo>
                    <a:pt x="594624" y="875075"/>
                  </a:lnTo>
                  <a:lnTo>
                    <a:pt x="547430" y="889159"/>
                  </a:lnTo>
                  <a:lnTo>
                    <a:pt x="499754" y="902102"/>
                  </a:lnTo>
                  <a:lnTo>
                    <a:pt x="451613" y="913886"/>
                  </a:lnTo>
                  <a:lnTo>
                    <a:pt x="403023" y="924498"/>
                  </a:lnTo>
                  <a:lnTo>
                    <a:pt x="353998" y="933920"/>
                  </a:lnTo>
                  <a:lnTo>
                    <a:pt x="304556" y="942137"/>
                  </a:lnTo>
                  <a:lnTo>
                    <a:pt x="254712" y="949134"/>
                  </a:lnTo>
                  <a:lnTo>
                    <a:pt x="204481" y="954894"/>
                  </a:lnTo>
                  <a:lnTo>
                    <a:pt x="153880" y="959401"/>
                  </a:lnTo>
                  <a:lnTo>
                    <a:pt x="102924" y="962640"/>
                  </a:lnTo>
                  <a:lnTo>
                    <a:pt x="51629" y="964595"/>
                  </a:lnTo>
                  <a:lnTo>
                    <a:pt x="11" y="965250"/>
                  </a:lnTo>
                </a:path>
              </a:pathLst>
            </a:custGeom>
            <a:ln w="76199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4873006"/>
              <a:ext cx="1305560" cy="766445"/>
            </a:xfrm>
            <a:custGeom>
              <a:avLst/>
              <a:gdLst/>
              <a:ahLst/>
              <a:cxnLst/>
              <a:rect l="l" t="t" r="r" b="b"/>
              <a:pathLst>
                <a:path w="1305560" h="766445">
                  <a:moveTo>
                    <a:pt x="1305312" y="0"/>
                  </a:moveTo>
                  <a:lnTo>
                    <a:pt x="1281424" y="41125"/>
                  </a:lnTo>
                  <a:lnTo>
                    <a:pt x="1256272" y="81427"/>
                  </a:lnTo>
                  <a:lnTo>
                    <a:pt x="1229882" y="120877"/>
                  </a:lnTo>
                  <a:lnTo>
                    <a:pt x="1202278" y="159446"/>
                  </a:lnTo>
                  <a:lnTo>
                    <a:pt x="1173486" y="197106"/>
                  </a:lnTo>
                  <a:lnTo>
                    <a:pt x="1143531" y="233827"/>
                  </a:lnTo>
                  <a:lnTo>
                    <a:pt x="1112439" y="269581"/>
                  </a:lnTo>
                  <a:lnTo>
                    <a:pt x="1080235" y="304340"/>
                  </a:lnTo>
                  <a:lnTo>
                    <a:pt x="1046944" y="338075"/>
                  </a:lnTo>
                  <a:lnTo>
                    <a:pt x="1012592" y="370757"/>
                  </a:lnTo>
                  <a:lnTo>
                    <a:pt x="977205" y="402357"/>
                  </a:lnTo>
                  <a:lnTo>
                    <a:pt x="940807" y="432847"/>
                  </a:lnTo>
                  <a:lnTo>
                    <a:pt x="903424" y="462198"/>
                  </a:lnTo>
                  <a:lnTo>
                    <a:pt x="865081" y="490382"/>
                  </a:lnTo>
                  <a:lnTo>
                    <a:pt x="825804" y="517369"/>
                  </a:lnTo>
                  <a:lnTo>
                    <a:pt x="785617" y="543132"/>
                  </a:lnTo>
                  <a:lnTo>
                    <a:pt x="744548" y="567641"/>
                  </a:lnTo>
                  <a:lnTo>
                    <a:pt x="702620" y="590867"/>
                  </a:lnTo>
                  <a:lnTo>
                    <a:pt x="659859" y="612783"/>
                  </a:lnTo>
                  <a:lnTo>
                    <a:pt x="616291" y="633359"/>
                  </a:lnTo>
                  <a:lnTo>
                    <a:pt x="571940" y="652566"/>
                  </a:lnTo>
                  <a:lnTo>
                    <a:pt x="526833" y="670377"/>
                  </a:lnTo>
                  <a:lnTo>
                    <a:pt x="480994" y="686762"/>
                  </a:lnTo>
                  <a:lnTo>
                    <a:pt x="434450" y="701693"/>
                  </a:lnTo>
                  <a:lnTo>
                    <a:pt x="387225" y="715141"/>
                  </a:lnTo>
                  <a:lnTo>
                    <a:pt x="339344" y="727077"/>
                  </a:lnTo>
                  <a:lnTo>
                    <a:pt x="290834" y="737473"/>
                  </a:lnTo>
                  <a:lnTo>
                    <a:pt x="241719" y="746299"/>
                  </a:lnTo>
                  <a:lnTo>
                    <a:pt x="192025" y="753528"/>
                  </a:lnTo>
                  <a:lnTo>
                    <a:pt x="141778" y="759131"/>
                  </a:lnTo>
                  <a:lnTo>
                    <a:pt x="91001" y="763079"/>
                  </a:lnTo>
                  <a:lnTo>
                    <a:pt x="42663" y="765257"/>
                  </a:lnTo>
                  <a:lnTo>
                    <a:pt x="0" y="765823"/>
                  </a:lnTo>
                </a:path>
              </a:pathLst>
            </a:custGeom>
            <a:ln w="76200">
              <a:solidFill>
                <a:srgbClr val="102A4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887120" y="4511146"/>
              <a:ext cx="2390140" cy="989330"/>
            </a:xfrm>
            <a:custGeom>
              <a:avLst/>
              <a:gdLst/>
              <a:ahLst/>
              <a:cxnLst/>
              <a:rect l="l" t="t" r="r" b="b"/>
              <a:pathLst>
                <a:path w="2390140" h="989329">
                  <a:moveTo>
                    <a:pt x="2389619" y="98911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63C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3184042"/>
              <a:ext cx="960119" cy="1920239"/>
            </a:xfrm>
            <a:custGeom>
              <a:avLst/>
              <a:gdLst/>
              <a:ahLst/>
              <a:cxnLst/>
              <a:rect l="l" t="t" r="r" b="b"/>
              <a:pathLst>
                <a:path w="960119" h="1920239">
                  <a:moveTo>
                    <a:pt x="959919" y="959904"/>
                  </a:moveTo>
                  <a:lnTo>
                    <a:pt x="958744" y="1007813"/>
                  </a:lnTo>
                  <a:lnTo>
                    <a:pt x="955256" y="1055115"/>
                  </a:lnTo>
                  <a:lnTo>
                    <a:pt x="949511" y="1101753"/>
                  </a:lnTo>
                  <a:lnTo>
                    <a:pt x="941562" y="1147673"/>
                  </a:lnTo>
                  <a:lnTo>
                    <a:pt x="931466" y="1192821"/>
                  </a:lnTo>
                  <a:lnTo>
                    <a:pt x="919277" y="1237140"/>
                  </a:lnTo>
                  <a:lnTo>
                    <a:pt x="905050" y="1280576"/>
                  </a:lnTo>
                  <a:lnTo>
                    <a:pt x="888840" y="1323074"/>
                  </a:lnTo>
                  <a:lnTo>
                    <a:pt x="870702" y="1364579"/>
                  </a:lnTo>
                  <a:lnTo>
                    <a:pt x="850691" y="1405035"/>
                  </a:lnTo>
                  <a:lnTo>
                    <a:pt x="828863" y="1444389"/>
                  </a:lnTo>
                  <a:lnTo>
                    <a:pt x="805271" y="1482585"/>
                  </a:lnTo>
                  <a:lnTo>
                    <a:pt x="779972" y="1519568"/>
                  </a:lnTo>
                  <a:lnTo>
                    <a:pt x="753019" y="1555283"/>
                  </a:lnTo>
                  <a:lnTo>
                    <a:pt x="724469" y="1589675"/>
                  </a:lnTo>
                  <a:lnTo>
                    <a:pt x="694376" y="1622688"/>
                  </a:lnTo>
                  <a:lnTo>
                    <a:pt x="662795" y="1654269"/>
                  </a:lnTo>
                  <a:lnTo>
                    <a:pt x="629781" y="1684362"/>
                  </a:lnTo>
                  <a:lnTo>
                    <a:pt x="595389" y="1712912"/>
                  </a:lnTo>
                  <a:lnTo>
                    <a:pt x="559674" y="1739864"/>
                  </a:lnTo>
                  <a:lnTo>
                    <a:pt x="522691" y="1765163"/>
                  </a:lnTo>
                  <a:lnTo>
                    <a:pt x="484495" y="1788755"/>
                  </a:lnTo>
                  <a:lnTo>
                    <a:pt x="445141" y="1810583"/>
                  </a:lnTo>
                  <a:lnTo>
                    <a:pt x="404684" y="1830593"/>
                  </a:lnTo>
                  <a:lnTo>
                    <a:pt x="363179" y="1848731"/>
                  </a:lnTo>
                  <a:lnTo>
                    <a:pt x="320682" y="1864940"/>
                  </a:lnTo>
                  <a:lnTo>
                    <a:pt x="277246" y="1879167"/>
                  </a:lnTo>
                  <a:lnTo>
                    <a:pt x="232928" y="1891356"/>
                  </a:lnTo>
                  <a:lnTo>
                    <a:pt x="187781" y="1901452"/>
                  </a:lnTo>
                  <a:lnTo>
                    <a:pt x="141861" y="1909400"/>
                  </a:lnTo>
                  <a:lnTo>
                    <a:pt x="95224" y="1915145"/>
                  </a:lnTo>
                  <a:lnTo>
                    <a:pt x="47923" y="1918633"/>
                  </a:lnTo>
                  <a:lnTo>
                    <a:pt x="15" y="1919808"/>
                  </a:lnTo>
                </a:path>
                <a:path w="960119" h="1920239">
                  <a:moveTo>
                    <a:pt x="0" y="0"/>
                  </a:moveTo>
                  <a:lnTo>
                    <a:pt x="47923" y="1174"/>
                  </a:lnTo>
                  <a:lnTo>
                    <a:pt x="95224" y="4662"/>
                  </a:lnTo>
                  <a:lnTo>
                    <a:pt x="141861" y="10407"/>
                  </a:lnTo>
                  <a:lnTo>
                    <a:pt x="187781" y="18355"/>
                  </a:lnTo>
                  <a:lnTo>
                    <a:pt x="232928" y="28451"/>
                  </a:lnTo>
                  <a:lnTo>
                    <a:pt x="277246" y="40640"/>
                  </a:lnTo>
                  <a:lnTo>
                    <a:pt x="320682" y="54867"/>
                  </a:lnTo>
                  <a:lnTo>
                    <a:pt x="363179" y="71077"/>
                  </a:lnTo>
                  <a:lnTo>
                    <a:pt x="404684" y="89214"/>
                  </a:lnTo>
                  <a:lnTo>
                    <a:pt x="445141" y="109224"/>
                  </a:lnTo>
                  <a:lnTo>
                    <a:pt x="484495" y="131053"/>
                  </a:lnTo>
                  <a:lnTo>
                    <a:pt x="522691" y="154644"/>
                  </a:lnTo>
                  <a:lnTo>
                    <a:pt x="559674" y="179943"/>
                  </a:lnTo>
                  <a:lnTo>
                    <a:pt x="595389" y="206895"/>
                  </a:lnTo>
                  <a:lnTo>
                    <a:pt x="629781" y="235445"/>
                  </a:lnTo>
                  <a:lnTo>
                    <a:pt x="662795" y="265538"/>
                  </a:lnTo>
                  <a:lnTo>
                    <a:pt x="694376" y="297119"/>
                  </a:lnTo>
                  <a:lnTo>
                    <a:pt x="724469" y="330133"/>
                  </a:lnTo>
                  <a:lnTo>
                    <a:pt x="753019" y="364524"/>
                  </a:lnTo>
                  <a:lnTo>
                    <a:pt x="779972" y="400239"/>
                  </a:lnTo>
                  <a:lnTo>
                    <a:pt x="805271" y="437222"/>
                  </a:lnTo>
                  <a:lnTo>
                    <a:pt x="828863" y="475418"/>
                  </a:lnTo>
                  <a:lnTo>
                    <a:pt x="850691" y="514772"/>
                  </a:lnTo>
                  <a:lnTo>
                    <a:pt x="870702" y="555229"/>
                  </a:lnTo>
                  <a:lnTo>
                    <a:pt x="888840" y="596734"/>
                  </a:lnTo>
                  <a:lnTo>
                    <a:pt x="905050" y="639232"/>
                  </a:lnTo>
                  <a:lnTo>
                    <a:pt x="919277" y="682668"/>
                  </a:lnTo>
                  <a:lnTo>
                    <a:pt x="931466" y="726987"/>
                  </a:lnTo>
                  <a:lnTo>
                    <a:pt x="941562" y="772134"/>
                  </a:lnTo>
                  <a:lnTo>
                    <a:pt x="949511" y="818054"/>
                  </a:lnTo>
                  <a:lnTo>
                    <a:pt x="955256" y="864692"/>
                  </a:lnTo>
                  <a:lnTo>
                    <a:pt x="958744" y="911994"/>
                  </a:lnTo>
                  <a:lnTo>
                    <a:pt x="959919" y="959904"/>
                  </a:lnTo>
                </a:path>
              </a:pathLst>
            </a:custGeom>
            <a:ln w="76200">
              <a:solidFill>
                <a:srgbClr val="63C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2150262"/>
              <a:ext cx="1890395" cy="3987800"/>
            </a:xfrm>
            <a:custGeom>
              <a:avLst/>
              <a:gdLst/>
              <a:ahLst/>
              <a:cxnLst/>
              <a:rect l="l" t="t" r="r" b="b"/>
              <a:pathLst>
                <a:path w="1890395" h="3987800">
                  <a:moveTo>
                    <a:pt x="1771181" y="2909660"/>
                  </a:moveTo>
                  <a:lnTo>
                    <a:pt x="1748470" y="2952205"/>
                  </a:lnTo>
                  <a:lnTo>
                    <a:pt x="1724763" y="2994145"/>
                  </a:lnTo>
                  <a:lnTo>
                    <a:pt x="1700074" y="3035464"/>
                  </a:lnTo>
                  <a:lnTo>
                    <a:pt x="1674418" y="3076145"/>
                  </a:lnTo>
                  <a:lnTo>
                    <a:pt x="1647810" y="3116171"/>
                  </a:lnTo>
                  <a:lnTo>
                    <a:pt x="1620264" y="3155525"/>
                  </a:lnTo>
                  <a:lnTo>
                    <a:pt x="1591796" y="3194191"/>
                  </a:lnTo>
                  <a:lnTo>
                    <a:pt x="1562420" y="3232151"/>
                  </a:lnTo>
                  <a:lnTo>
                    <a:pt x="1532151" y="3269389"/>
                  </a:lnTo>
                  <a:lnTo>
                    <a:pt x="1501004" y="3305888"/>
                  </a:lnTo>
                  <a:lnTo>
                    <a:pt x="1468993" y="3341632"/>
                  </a:lnTo>
                  <a:lnTo>
                    <a:pt x="1436133" y="3376603"/>
                  </a:lnTo>
                  <a:lnTo>
                    <a:pt x="1402438" y="3410784"/>
                  </a:lnTo>
                  <a:lnTo>
                    <a:pt x="1367925" y="3444160"/>
                  </a:lnTo>
                  <a:lnTo>
                    <a:pt x="1332607" y="3476713"/>
                  </a:lnTo>
                  <a:lnTo>
                    <a:pt x="1296499" y="3508426"/>
                  </a:lnTo>
                  <a:lnTo>
                    <a:pt x="1259615" y="3539282"/>
                  </a:lnTo>
                  <a:lnTo>
                    <a:pt x="1221972" y="3569266"/>
                  </a:lnTo>
                  <a:lnTo>
                    <a:pt x="1183583" y="3598359"/>
                  </a:lnTo>
                  <a:lnTo>
                    <a:pt x="1144462" y="3626546"/>
                  </a:lnTo>
                  <a:lnTo>
                    <a:pt x="1104626" y="3653808"/>
                  </a:lnTo>
                  <a:lnTo>
                    <a:pt x="1064089" y="3680131"/>
                  </a:lnTo>
                  <a:lnTo>
                    <a:pt x="1022864" y="3705496"/>
                  </a:lnTo>
                  <a:lnTo>
                    <a:pt x="980968" y="3729887"/>
                  </a:lnTo>
                  <a:lnTo>
                    <a:pt x="938415" y="3753287"/>
                  </a:lnTo>
                  <a:lnTo>
                    <a:pt x="895219" y="3775680"/>
                  </a:lnTo>
                  <a:lnTo>
                    <a:pt x="851396" y="3797049"/>
                  </a:lnTo>
                  <a:lnTo>
                    <a:pt x="806960" y="3817376"/>
                  </a:lnTo>
                  <a:lnTo>
                    <a:pt x="761926" y="3836645"/>
                  </a:lnTo>
                  <a:lnTo>
                    <a:pt x="716309" y="3854840"/>
                  </a:lnTo>
                  <a:lnTo>
                    <a:pt x="670122" y="3871942"/>
                  </a:lnTo>
                  <a:lnTo>
                    <a:pt x="623382" y="3887937"/>
                  </a:lnTo>
                  <a:lnTo>
                    <a:pt x="576103" y="3902806"/>
                  </a:lnTo>
                  <a:lnTo>
                    <a:pt x="528300" y="3916534"/>
                  </a:lnTo>
                  <a:lnTo>
                    <a:pt x="479987" y="3929103"/>
                  </a:lnTo>
                  <a:lnTo>
                    <a:pt x="431179" y="3940496"/>
                  </a:lnTo>
                  <a:lnTo>
                    <a:pt x="381891" y="3950697"/>
                  </a:lnTo>
                  <a:lnTo>
                    <a:pt x="332138" y="3959689"/>
                  </a:lnTo>
                  <a:lnTo>
                    <a:pt x="281934" y="3967454"/>
                  </a:lnTo>
                  <a:lnTo>
                    <a:pt x="231294" y="3973978"/>
                  </a:lnTo>
                  <a:lnTo>
                    <a:pt x="180233" y="3979241"/>
                  </a:lnTo>
                  <a:lnTo>
                    <a:pt x="128766" y="3983229"/>
                  </a:lnTo>
                  <a:lnTo>
                    <a:pt x="80390" y="3985781"/>
                  </a:lnTo>
                  <a:lnTo>
                    <a:pt x="32223" y="3987173"/>
                  </a:lnTo>
                  <a:lnTo>
                    <a:pt x="0" y="3987336"/>
                  </a:lnTo>
                </a:path>
                <a:path w="1890395" h="3987800">
                  <a:moveTo>
                    <a:pt x="0" y="59"/>
                  </a:moveTo>
                  <a:lnTo>
                    <a:pt x="70551" y="1080"/>
                  </a:lnTo>
                  <a:lnTo>
                    <a:pt x="119732" y="3369"/>
                  </a:lnTo>
                  <a:lnTo>
                    <a:pt x="168626" y="6852"/>
                  </a:lnTo>
                  <a:lnTo>
                    <a:pt x="217217" y="11516"/>
                  </a:lnTo>
                  <a:lnTo>
                    <a:pt x="265490" y="17348"/>
                  </a:lnTo>
                  <a:lnTo>
                    <a:pt x="313429" y="24332"/>
                  </a:lnTo>
                  <a:lnTo>
                    <a:pt x="361018" y="32457"/>
                  </a:lnTo>
                  <a:lnTo>
                    <a:pt x="408243" y="41709"/>
                  </a:lnTo>
                  <a:lnTo>
                    <a:pt x="455088" y="52073"/>
                  </a:lnTo>
                  <a:lnTo>
                    <a:pt x="501537" y="63536"/>
                  </a:lnTo>
                  <a:lnTo>
                    <a:pt x="547574" y="76085"/>
                  </a:lnTo>
                  <a:lnTo>
                    <a:pt x="593185" y="89706"/>
                  </a:lnTo>
                  <a:lnTo>
                    <a:pt x="638354" y="104385"/>
                  </a:lnTo>
                  <a:lnTo>
                    <a:pt x="683065" y="120110"/>
                  </a:lnTo>
                  <a:lnTo>
                    <a:pt x="727303" y="136865"/>
                  </a:lnTo>
                  <a:lnTo>
                    <a:pt x="771052" y="154638"/>
                  </a:lnTo>
                  <a:lnTo>
                    <a:pt x="814297" y="173415"/>
                  </a:lnTo>
                  <a:lnTo>
                    <a:pt x="857023" y="193183"/>
                  </a:lnTo>
                  <a:lnTo>
                    <a:pt x="899213" y="213927"/>
                  </a:lnTo>
                  <a:lnTo>
                    <a:pt x="940853" y="235635"/>
                  </a:lnTo>
                  <a:lnTo>
                    <a:pt x="981927" y="258292"/>
                  </a:lnTo>
                  <a:lnTo>
                    <a:pt x="1022419" y="281885"/>
                  </a:lnTo>
                  <a:lnTo>
                    <a:pt x="1062315" y="306401"/>
                  </a:lnTo>
                  <a:lnTo>
                    <a:pt x="1101598" y="331825"/>
                  </a:lnTo>
                  <a:lnTo>
                    <a:pt x="1140252" y="358145"/>
                  </a:lnTo>
                  <a:lnTo>
                    <a:pt x="1178264" y="385347"/>
                  </a:lnTo>
                  <a:lnTo>
                    <a:pt x="1215616" y="413416"/>
                  </a:lnTo>
                  <a:lnTo>
                    <a:pt x="1252295" y="442340"/>
                  </a:lnTo>
                  <a:lnTo>
                    <a:pt x="1288283" y="472105"/>
                  </a:lnTo>
                  <a:lnTo>
                    <a:pt x="1323566" y="502697"/>
                  </a:lnTo>
                  <a:lnTo>
                    <a:pt x="1358128" y="534102"/>
                  </a:lnTo>
                  <a:lnTo>
                    <a:pt x="1391954" y="566308"/>
                  </a:lnTo>
                  <a:lnTo>
                    <a:pt x="1425028" y="599300"/>
                  </a:lnTo>
                  <a:lnTo>
                    <a:pt x="1457334" y="633065"/>
                  </a:lnTo>
                  <a:lnTo>
                    <a:pt x="1488858" y="667589"/>
                  </a:lnTo>
                  <a:lnTo>
                    <a:pt x="1519584" y="702859"/>
                  </a:lnTo>
                  <a:lnTo>
                    <a:pt x="1549496" y="738861"/>
                  </a:lnTo>
                  <a:lnTo>
                    <a:pt x="1578579" y="775582"/>
                  </a:lnTo>
                  <a:lnTo>
                    <a:pt x="1606817" y="813007"/>
                  </a:lnTo>
                  <a:lnTo>
                    <a:pt x="1634195" y="851124"/>
                  </a:lnTo>
                  <a:lnTo>
                    <a:pt x="1660697" y="889918"/>
                  </a:lnTo>
                  <a:lnTo>
                    <a:pt x="1686308" y="929376"/>
                  </a:lnTo>
                  <a:lnTo>
                    <a:pt x="1711013" y="969485"/>
                  </a:lnTo>
                  <a:lnTo>
                    <a:pt x="1734795" y="1010231"/>
                  </a:lnTo>
                  <a:lnTo>
                    <a:pt x="1757640" y="1051600"/>
                  </a:lnTo>
                  <a:lnTo>
                    <a:pt x="1779532" y="1093578"/>
                  </a:lnTo>
                  <a:lnTo>
                    <a:pt x="1800455" y="1136153"/>
                  </a:lnTo>
                  <a:lnTo>
                    <a:pt x="1820395" y="1179310"/>
                  </a:lnTo>
                  <a:lnTo>
                    <a:pt x="1839334" y="1223036"/>
                  </a:lnTo>
                  <a:lnTo>
                    <a:pt x="1857259" y="1267317"/>
                  </a:lnTo>
                  <a:lnTo>
                    <a:pt x="1874154" y="1312140"/>
                  </a:lnTo>
                  <a:lnTo>
                    <a:pt x="1890002" y="1357491"/>
                  </a:lnTo>
                </a:path>
              </a:pathLst>
            </a:custGeom>
            <a:ln w="76200">
              <a:solidFill>
                <a:srgbClr val="C59CE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19178" y="5342773"/>
              <a:ext cx="2200275" cy="315595"/>
            </a:xfrm>
            <a:custGeom>
              <a:avLst/>
              <a:gdLst/>
              <a:ahLst/>
              <a:cxnLst/>
              <a:rect l="l" t="t" r="r" b="b"/>
              <a:pathLst>
                <a:path w="2200275" h="315595">
                  <a:moveTo>
                    <a:pt x="2042629" y="0"/>
                  </a:moveTo>
                  <a:lnTo>
                    <a:pt x="157479" y="0"/>
                  </a:lnTo>
                  <a:lnTo>
                    <a:pt x="107705" y="8028"/>
                  </a:lnTo>
                  <a:lnTo>
                    <a:pt x="64476" y="30386"/>
                  </a:lnTo>
                  <a:lnTo>
                    <a:pt x="30385" y="64478"/>
                  </a:lnTo>
                  <a:lnTo>
                    <a:pt x="8028" y="107712"/>
                  </a:lnTo>
                  <a:lnTo>
                    <a:pt x="0" y="157492"/>
                  </a:lnTo>
                  <a:lnTo>
                    <a:pt x="8028" y="207273"/>
                  </a:lnTo>
                  <a:lnTo>
                    <a:pt x="30385" y="250506"/>
                  </a:lnTo>
                  <a:lnTo>
                    <a:pt x="64476" y="284598"/>
                  </a:lnTo>
                  <a:lnTo>
                    <a:pt x="107705" y="306956"/>
                  </a:lnTo>
                  <a:lnTo>
                    <a:pt x="157479" y="314985"/>
                  </a:lnTo>
                  <a:lnTo>
                    <a:pt x="2042629" y="314985"/>
                  </a:lnTo>
                  <a:lnTo>
                    <a:pt x="2092415" y="306956"/>
                  </a:lnTo>
                  <a:lnTo>
                    <a:pt x="2135649" y="284598"/>
                  </a:lnTo>
                  <a:lnTo>
                    <a:pt x="2169739" y="250506"/>
                  </a:lnTo>
                  <a:lnTo>
                    <a:pt x="2192094" y="207273"/>
                  </a:lnTo>
                  <a:lnTo>
                    <a:pt x="2200122" y="157492"/>
                  </a:lnTo>
                  <a:lnTo>
                    <a:pt x="2192094" y="107712"/>
                  </a:lnTo>
                  <a:lnTo>
                    <a:pt x="2169739" y="64478"/>
                  </a:lnTo>
                  <a:lnTo>
                    <a:pt x="2135649" y="30386"/>
                  </a:lnTo>
                  <a:lnTo>
                    <a:pt x="2092415" y="8028"/>
                  </a:lnTo>
                  <a:lnTo>
                    <a:pt x="2042629" y="0"/>
                  </a:lnTo>
                  <a:close/>
                </a:path>
              </a:pathLst>
            </a:custGeom>
            <a:solidFill>
              <a:srgbClr val="63C0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538688" y="4745369"/>
            <a:ext cx="2486585" cy="180417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spc="-35" dirty="0">
                <a:solidFill>
                  <a:srgbClr val="FFFFFF"/>
                </a:solidFill>
                <a:latin typeface="Arial"/>
                <a:cs typeface="Arial"/>
              </a:rPr>
              <a:t>Workshops</a:t>
            </a:r>
            <a:endParaRPr sz="1235">
              <a:latin typeface="Arial"/>
              <a:cs typeface="Arial"/>
            </a:endParaRPr>
          </a:p>
          <a:p>
            <a:pPr marL="11206">
              <a:spcBef>
                <a:spcPts val="1275"/>
              </a:spcBef>
            </a:pP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Infrastructure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53" dirty="0">
                <a:solidFill>
                  <a:srgbClr val="63C0FF"/>
                </a:solidFill>
                <a:latin typeface="Arial"/>
                <a:cs typeface="Arial"/>
              </a:rPr>
              <a:t>as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Code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4" dirty="0">
                <a:solidFill>
                  <a:srgbClr val="63C0FF"/>
                </a:solidFill>
                <a:latin typeface="Arial"/>
                <a:cs typeface="Arial"/>
              </a:rPr>
              <a:t>Strategies</a:t>
            </a:r>
            <a:endParaRPr sz="882">
              <a:latin typeface="Arial"/>
              <a:cs typeface="Arial"/>
            </a:endParaRPr>
          </a:p>
          <a:p>
            <a:pPr marL="11206" marR="4483">
              <a:lnSpc>
                <a:spcPct val="104200"/>
              </a:lnSpc>
              <a:spcBef>
                <a:spcPts val="441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key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concepts</a:t>
            </a:r>
            <a:r>
              <a:rPr sz="706" spc="13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practices</a:t>
            </a:r>
            <a:r>
              <a:rPr sz="706" spc="13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for </a:t>
            </a:r>
            <a:r>
              <a:rPr sz="706" spc="13" dirty="0">
                <a:latin typeface="Microsoft Sans Serif"/>
                <a:cs typeface="Microsoft Sans Serif"/>
              </a:rPr>
              <a:t>defining </a:t>
            </a:r>
            <a:r>
              <a:rPr sz="706" spc="-22" dirty="0">
                <a:latin typeface="Microsoft Sans Serif"/>
                <a:cs typeface="Microsoft Sans Serif"/>
              </a:rPr>
              <a:t>IT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infrastructure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in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formats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that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13" dirty="0">
                <a:latin typeface="Microsoft Sans Serif"/>
                <a:cs typeface="Microsoft Sans Serif"/>
              </a:rPr>
              <a:t>can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be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consistently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deployed.</a:t>
            </a:r>
            <a:endParaRPr sz="706">
              <a:latin typeface="Microsoft Sans Serif"/>
              <a:cs typeface="Microsoft Sans Serif"/>
            </a:endParaRPr>
          </a:p>
          <a:p>
            <a:pPr marL="11206">
              <a:spcBef>
                <a:spcPts val="767"/>
              </a:spcBef>
            </a:pPr>
            <a:r>
              <a:rPr sz="882" b="1" spc="-9" dirty="0">
                <a:solidFill>
                  <a:srgbClr val="63C0FF"/>
                </a:solidFill>
                <a:latin typeface="Arial"/>
                <a:cs typeface="Arial"/>
              </a:rPr>
              <a:t>Installation</a:t>
            </a:r>
            <a:r>
              <a:rPr sz="882" b="1" spc="9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31" dirty="0">
                <a:solidFill>
                  <a:srgbClr val="63C0FF"/>
                </a:solidFill>
                <a:latin typeface="Arial"/>
                <a:cs typeface="Arial"/>
              </a:rPr>
              <a:t>&amp;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22" dirty="0">
                <a:solidFill>
                  <a:srgbClr val="63C0FF"/>
                </a:solidFill>
                <a:latin typeface="Arial"/>
                <a:cs typeface="Arial"/>
              </a:rPr>
              <a:t>Provisioning</a:t>
            </a:r>
            <a:r>
              <a:rPr sz="882" b="1" spc="13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882" b="1" spc="-49" dirty="0">
                <a:solidFill>
                  <a:srgbClr val="63C0FF"/>
                </a:solidFill>
                <a:latin typeface="Arial"/>
                <a:cs typeface="Arial"/>
              </a:rPr>
              <a:t>Tools</a:t>
            </a:r>
            <a:endParaRPr sz="882">
              <a:latin typeface="Arial"/>
              <a:cs typeface="Arial"/>
            </a:endParaRPr>
          </a:p>
          <a:p>
            <a:pPr marL="11206" marR="270076">
              <a:lnSpc>
                <a:spcPct val="104200"/>
              </a:lnSpc>
              <a:spcBef>
                <a:spcPts val="441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about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some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18" dirty="0">
                <a:latin typeface="Microsoft Sans Serif"/>
                <a:cs typeface="Microsoft Sans Serif"/>
              </a:rPr>
              <a:t>of</a:t>
            </a:r>
            <a:r>
              <a:rPr sz="706" spc="9" dirty="0">
                <a:latin typeface="Microsoft Sans Serif"/>
                <a:cs typeface="Microsoft Sans Serif"/>
              </a:rPr>
              <a:t> the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key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applications</a:t>
            </a:r>
            <a:r>
              <a:rPr sz="706" spc="9" dirty="0">
                <a:latin typeface="Microsoft Sans Serif"/>
                <a:cs typeface="Microsoft Sans Serif"/>
              </a:rPr>
              <a:t> that </a:t>
            </a:r>
            <a:r>
              <a:rPr sz="706" spc="-18" dirty="0">
                <a:latin typeface="Microsoft Sans Serif"/>
                <a:cs typeface="Microsoft Sans Serif"/>
              </a:rPr>
              <a:t>are</a:t>
            </a:r>
            <a:r>
              <a:rPr sz="706" spc="9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used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31" dirty="0">
                <a:latin typeface="Microsoft Sans Serif"/>
                <a:cs typeface="Microsoft Sans Serif"/>
              </a:rPr>
              <a:t>to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deploy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today’s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13" dirty="0">
                <a:latin typeface="Microsoft Sans Serif"/>
                <a:cs typeface="Microsoft Sans Serif"/>
              </a:rPr>
              <a:t>modern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4" dirty="0">
                <a:latin typeface="Microsoft Sans Serif"/>
                <a:cs typeface="Microsoft Sans Serif"/>
              </a:rPr>
              <a:t>infrastructures.</a:t>
            </a:r>
            <a:endParaRPr sz="706">
              <a:latin typeface="Microsoft Sans Serif"/>
              <a:cs typeface="Microsoft Sans Serif"/>
            </a:endParaRPr>
          </a:p>
          <a:p>
            <a:pPr marL="11206">
              <a:spcBef>
                <a:spcPts val="763"/>
              </a:spcBef>
            </a:pPr>
            <a:r>
              <a:rPr sz="882" b="1" spc="13" dirty="0">
                <a:solidFill>
                  <a:srgbClr val="63C0FF"/>
                </a:solidFill>
                <a:latin typeface="Trebuchet MS"/>
                <a:cs typeface="Trebuchet MS"/>
              </a:rPr>
              <a:t>Conﬁguration</a:t>
            </a:r>
            <a:r>
              <a:rPr sz="882" b="1" spc="-13" dirty="0">
                <a:solidFill>
                  <a:srgbClr val="63C0FF"/>
                </a:solidFill>
                <a:latin typeface="Trebuchet MS"/>
                <a:cs typeface="Trebuchet MS"/>
              </a:rPr>
              <a:t> </a:t>
            </a:r>
            <a:r>
              <a:rPr sz="882" b="1" spc="26" dirty="0">
                <a:solidFill>
                  <a:srgbClr val="63C0FF"/>
                </a:solidFill>
                <a:latin typeface="Trebuchet MS"/>
                <a:cs typeface="Trebuchet MS"/>
              </a:rPr>
              <a:t>Management</a:t>
            </a:r>
            <a:r>
              <a:rPr sz="882" b="1" spc="-13" dirty="0">
                <a:solidFill>
                  <a:srgbClr val="63C0FF"/>
                </a:solidFill>
                <a:latin typeface="Trebuchet MS"/>
                <a:cs typeface="Trebuchet MS"/>
              </a:rPr>
              <a:t> </a:t>
            </a:r>
            <a:r>
              <a:rPr sz="882" b="1" spc="13" dirty="0">
                <a:solidFill>
                  <a:srgbClr val="63C0FF"/>
                </a:solidFill>
                <a:latin typeface="Trebuchet MS"/>
                <a:cs typeface="Trebuchet MS"/>
              </a:rPr>
              <a:t>Strategies</a:t>
            </a:r>
            <a:endParaRPr sz="882">
              <a:latin typeface="Trebuchet MS"/>
              <a:cs typeface="Trebuchet MS"/>
            </a:endParaRPr>
          </a:p>
          <a:p>
            <a:pPr marL="11206" marR="429207">
              <a:lnSpc>
                <a:spcPct val="104200"/>
              </a:lnSpc>
              <a:spcBef>
                <a:spcPts val="441"/>
              </a:spcBef>
            </a:pPr>
            <a:r>
              <a:rPr sz="706" spc="-13" dirty="0">
                <a:latin typeface="Microsoft Sans Serif"/>
                <a:cs typeface="Microsoft Sans Serif"/>
              </a:rPr>
              <a:t>Learn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-9" dirty="0">
                <a:latin typeface="Microsoft Sans Serif"/>
                <a:cs typeface="Microsoft Sans Serif"/>
              </a:rPr>
              <a:t>key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concepts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spc="9" dirty="0">
                <a:latin typeface="Microsoft Sans Serif"/>
                <a:cs typeface="Microsoft Sans Serif"/>
              </a:rPr>
              <a:t>for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externalizing</a:t>
            </a:r>
            <a:r>
              <a:rPr sz="706" spc="4" dirty="0">
                <a:latin typeface="Microsoft Sans Serif"/>
                <a:cs typeface="Microsoft Sans Serif"/>
              </a:rPr>
              <a:t> </a:t>
            </a:r>
            <a:r>
              <a:rPr sz="706" dirty="0">
                <a:latin typeface="Microsoft Sans Serif"/>
                <a:cs typeface="Microsoft Sans Serif"/>
              </a:rPr>
              <a:t>and</a:t>
            </a:r>
            <a:r>
              <a:rPr sz="706" spc="4" dirty="0">
                <a:latin typeface="Microsoft Sans Serif"/>
                <a:cs typeface="Microsoft Sans Serif"/>
              </a:rPr>
              <a:t> managing </a:t>
            </a:r>
            <a:r>
              <a:rPr sz="706" spc="-17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environment</a:t>
            </a:r>
            <a:r>
              <a:rPr sz="706" dirty="0">
                <a:latin typeface="Microsoft Sans Serif"/>
                <a:cs typeface="Microsoft Sans Serif"/>
              </a:rPr>
              <a:t> </a:t>
            </a:r>
            <a:r>
              <a:rPr sz="706" spc="4" dirty="0">
                <a:latin typeface="Microsoft Sans Serif"/>
                <a:cs typeface="Microsoft Sans Serif"/>
              </a:rPr>
              <a:t>configurations.</a:t>
            </a:r>
            <a:endParaRPr sz="706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17695" y="1121961"/>
            <a:ext cx="2119032" cy="131904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b="1" spc="13" dirty="0">
                <a:solidFill>
                  <a:srgbClr val="63C0FF"/>
                </a:solidFill>
                <a:latin typeface="Arial"/>
                <a:cs typeface="Arial"/>
              </a:rPr>
              <a:t>Fortune</a:t>
            </a:r>
            <a:r>
              <a:rPr sz="1588" b="1" spc="40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62" dirty="0">
                <a:solidFill>
                  <a:srgbClr val="63C0FF"/>
                </a:solidFill>
                <a:latin typeface="Arial"/>
                <a:cs typeface="Arial"/>
              </a:rPr>
              <a:t>500</a:t>
            </a:r>
            <a:r>
              <a:rPr sz="1588" b="1" spc="40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35" dirty="0">
                <a:solidFill>
                  <a:srgbClr val="63C0FF"/>
                </a:solidFill>
                <a:latin typeface="Arial"/>
                <a:cs typeface="Arial"/>
              </a:rPr>
              <a:t>Financial </a:t>
            </a:r>
            <a:r>
              <a:rPr sz="1588" b="1" spc="-427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35" dirty="0">
                <a:solidFill>
                  <a:srgbClr val="63C0FF"/>
                </a:solidFill>
                <a:latin typeface="Arial"/>
                <a:cs typeface="Arial"/>
              </a:rPr>
              <a:t>Services</a:t>
            </a:r>
            <a:r>
              <a:rPr sz="1588" b="1" spc="44" dirty="0">
                <a:solidFill>
                  <a:srgbClr val="63C0FF"/>
                </a:solidFill>
                <a:latin typeface="Arial"/>
                <a:cs typeface="Arial"/>
              </a:rPr>
              <a:t> </a:t>
            </a:r>
            <a:r>
              <a:rPr sz="1588" b="1" spc="-9" dirty="0">
                <a:solidFill>
                  <a:srgbClr val="63C0FF"/>
                </a:solidFill>
                <a:latin typeface="Arial"/>
                <a:cs typeface="Arial"/>
              </a:rPr>
              <a:t>Company</a:t>
            </a:r>
            <a:endParaRPr sz="1588">
              <a:latin typeface="Arial"/>
              <a:cs typeface="Arial"/>
            </a:endParaRPr>
          </a:p>
          <a:p>
            <a:pPr marL="11206">
              <a:spcBef>
                <a:spcPts val="1429"/>
              </a:spcBef>
            </a:pPr>
            <a:r>
              <a:rPr sz="971" b="1" spc="9" dirty="0">
                <a:solidFill>
                  <a:srgbClr val="63C0FF"/>
                </a:solidFill>
                <a:latin typeface="Arial"/>
                <a:cs typeface="Arial"/>
              </a:rPr>
              <a:t>Challenge</a:t>
            </a:r>
            <a:endParaRPr sz="971">
              <a:latin typeface="Arial"/>
              <a:cs typeface="Arial"/>
            </a:endParaRPr>
          </a:p>
          <a:p>
            <a:pPr marL="11206" marR="79006">
              <a:lnSpc>
                <a:spcPct val="120300"/>
              </a:lnSpc>
              <a:spcBef>
                <a:spcPts val="494"/>
              </a:spcBef>
            </a:pP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Modernize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underfunded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infrastructure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4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 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agility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adhering </a:t>
            </a:r>
            <a:r>
              <a:rPr sz="794" spc="44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industry regulations.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17701" y="2647259"/>
            <a:ext cx="2349313" cy="50414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971" b="1" spc="4" dirty="0">
                <a:solidFill>
                  <a:srgbClr val="63C0FF"/>
                </a:solidFill>
                <a:latin typeface="Arial"/>
                <a:cs typeface="Arial"/>
              </a:rPr>
              <a:t>Solution</a:t>
            </a:r>
            <a:endParaRPr sz="971">
              <a:latin typeface="Arial"/>
              <a:cs typeface="Arial"/>
            </a:endParaRPr>
          </a:p>
          <a:p>
            <a:pPr marL="11206" marR="4483">
              <a:lnSpc>
                <a:spcPct val="120300"/>
              </a:lnSpc>
              <a:spcBef>
                <a:spcPts val="494"/>
              </a:spcBef>
            </a:pP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Automate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Day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3" dirty="0">
                <a:solidFill>
                  <a:srgbClr val="FFFFFF"/>
                </a:solidFill>
                <a:latin typeface="Microsoft Sans Serif"/>
                <a:cs typeface="Microsoft Sans Serif"/>
              </a:rPr>
              <a:t>Day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794" spc="22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operations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4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794" spc="4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accelerate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ability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respond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needs.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17700" y="3380050"/>
            <a:ext cx="1786777" cy="54261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971" b="1" spc="-13" dirty="0">
                <a:solidFill>
                  <a:srgbClr val="63C0FF"/>
                </a:solidFill>
                <a:latin typeface="Arial"/>
                <a:cs typeface="Arial"/>
              </a:rPr>
              <a:t>Results</a:t>
            </a:r>
            <a:endParaRPr sz="971">
              <a:latin typeface="Arial"/>
              <a:cs typeface="Arial"/>
            </a:endParaRPr>
          </a:p>
          <a:p>
            <a:pPr marL="300894" marR="4483">
              <a:lnSpc>
                <a:spcPct val="120300"/>
              </a:lnSpc>
              <a:spcBef>
                <a:spcPts val="759"/>
              </a:spcBef>
            </a:pP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98%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reduction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13" dirty="0">
                <a:solidFill>
                  <a:srgbClr val="FFFFFF"/>
                </a:solidFill>
                <a:latin typeface="Microsoft Sans Serif"/>
                <a:cs typeface="Microsoft Sans Serif"/>
              </a:rPr>
              <a:t>fulfill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22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provisioning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requests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07543" y="4061308"/>
            <a:ext cx="1670797" cy="4372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20300"/>
              </a:lnSpc>
              <a:spcBef>
                <a:spcPts val="88"/>
              </a:spcBef>
            </a:pP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Created </a:t>
            </a:r>
            <a:r>
              <a:rPr sz="794" spc="-31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single </a:t>
            </a:r>
            <a:r>
              <a:rPr sz="794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platform </a:t>
            </a:r>
            <a:r>
              <a:rPr sz="794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794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 </a:t>
            </a:r>
            <a:r>
              <a:rPr sz="794" spc="-19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Infrastructure, Platform, and </a:t>
            </a:r>
            <a:r>
              <a:rPr sz="794" spc="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spc="-18" dirty="0">
                <a:solidFill>
                  <a:srgbClr val="FFFFFF"/>
                </a:solidFill>
                <a:latin typeface="Microsoft Sans Serif"/>
                <a:cs typeface="Microsoft Sans Serif"/>
              </a:rPr>
              <a:t>Database-as-a-Service</a:t>
            </a:r>
            <a:r>
              <a:rPr sz="794" spc="-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94" dirty="0">
                <a:solidFill>
                  <a:srgbClr val="FFFFFF"/>
                </a:solidFill>
                <a:latin typeface="Microsoft Sans Serif"/>
                <a:cs typeface="Microsoft Sans Serif"/>
              </a:rPr>
              <a:t>capabilities</a:t>
            </a:r>
            <a:endParaRPr sz="794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51312" y="3664133"/>
            <a:ext cx="77881" cy="569259"/>
          </a:xfrm>
          <a:custGeom>
            <a:avLst/>
            <a:gdLst/>
            <a:ahLst/>
            <a:cxnLst/>
            <a:rect l="l" t="t" r="r" b="b"/>
            <a:pathLst>
              <a:path w="88265" h="645160">
                <a:moveTo>
                  <a:pt x="88049" y="576935"/>
                </a:moveTo>
                <a:lnTo>
                  <a:pt x="0" y="509206"/>
                </a:lnTo>
                <a:lnTo>
                  <a:pt x="0" y="644664"/>
                </a:lnTo>
                <a:lnTo>
                  <a:pt x="88049" y="576935"/>
                </a:lnTo>
                <a:close/>
              </a:path>
              <a:path w="88265" h="645160">
                <a:moveTo>
                  <a:pt x="88049" y="67729"/>
                </a:moveTo>
                <a:lnTo>
                  <a:pt x="0" y="0"/>
                </a:lnTo>
                <a:lnTo>
                  <a:pt x="0" y="135458"/>
                </a:lnTo>
                <a:lnTo>
                  <a:pt x="88049" y="67729"/>
                </a:lnTo>
                <a:close/>
              </a:path>
            </a:pathLst>
          </a:custGeom>
          <a:solidFill>
            <a:srgbClr val="63C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 txBox="1"/>
          <p:nvPr/>
        </p:nvSpPr>
        <p:spPr>
          <a:xfrm>
            <a:off x="7817700" y="586661"/>
            <a:ext cx="110714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18" dirty="0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sz="1588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b="1" spc="26" dirty="0">
                <a:solidFill>
                  <a:srgbClr val="FFFFFF"/>
                </a:solidFill>
                <a:latin typeface="Arial"/>
                <a:cs typeface="Arial"/>
              </a:rPr>
              <a:t>AEM?</a:t>
            </a:r>
            <a:endParaRPr sz="158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3858746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79" dirty="0"/>
              <a:t>W</a:t>
            </a:r>
            <a:r>
              <a:rPr spc="49" dirty="0"/>
              <a:t>h</a:t>
            </a:r>
            <a:r>
              <a:rPr spc="-75" dirty="0"/>
              <a:t>a</a:t>
            </a:r>
            <a:r>
              <a:rPr spc="-199" dirty="0"/>
              <a:t>t</a:t>
            </a:r>
            <a:r>
              <a:rPr spc="-132" dirty="0"/>
              <a:t> </a:t>
            </a:r>
            <a:r>
              <a:rPr spc="53" dirty="0"/>
              <a:t>m</a:t>
            </a:r>
            <a:r>
              <a:rPr spc="-75" dirty="0"/>
              <a:t>a</a:t>
            </a:r>
            <a:r>
              <a:rPr spc="-115" dirty="0"/>
              <a:t>i</a:t>
            </a:r>
            <a:r>
              <a:rPr spc="9" dirty="0"/>
              <a:t>n</a:t>
            </a:r>
            <a:r>
              <a:rPr spc="-194" dirty="0"/>
              <a:t>t</a:t>
            </a:r>
            <a:r>
              <a:rPr spc="-75" dirty="0"/>
              <a:t>e</a:t>
            </a:r>
            <a:r>
              <a:rPr spc="9" dirty="0"/>
              <a:t>n</a:t>
            </a:r>
            <a:r>
              <a:rPr spc="-75" dirty="0"/>
              <a:t>a</a:t>
            </a:r>
            <a:r>
              <a:rPr spc="9" dirty="0"/>
              <a:t>n</a:t>
            </a:r>
            <a:r>
              <a:rPr spc="-106" dirty="0"/>
              <a:t>c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-4" dirty="0"/>
              <a:t>d</a:t>
            </a:r>
            <a:r>
              <a:rPr spc="62" dirty="0"/>
              <a:t>o</a:t>
            </a:r>
            <a:r>
              <a:rPr spc="-132" dirty="0"/>
              <a:t> </a:t>
            </a:r>
            <a:r>
              <a:rPr spc="-22" dirty="0"/>
              <a:t>w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9" dirty="0"/>
              <a:t>n</a:t>
            </a:r>
            <a:r>
              <a:rPr spc="-75" dirty="0"/>
              <a:t>ee</a:t>
            </a:r>
            <a:r>
              <a:rPr spc="-4" dirty="0"/>
              <a:t>d</a:t>
            </a:r>
            <a:r>
              <a:rPr spc="146"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128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0400" y="1735653"/>
            <a:ext cx="3606053" cy="3330369"/>
          </a:xfrm>
          <a:prstGeom prst="rect">
            <a:avLst/>
          </a:prstGeom>
        </p:spPr>
        <p:txBody>
          <a:bodyPr vert="horz" wrap="square" lIns="0" tIns="74519" rIns="0" bIns="0" rtlCol="0">
            <a:spAutoFit/>
          </a:bodyPr>
          <a:lstStyle/>
          <a:p>
            <a:pPr marL="197793" indent="-186587" defTabSz="806867">
              <a:spcBef>
                <a:spcPts val="587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7793" algn="l"/>
                <a:tab pos="198355" algn="l"/>
              </a:tabLst>
            </a:pP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ge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6587" defTabSz="80686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224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82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3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om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793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7793" algn="l"/>
                <a:tab pos="198355" algn="l"/>
              </a:tabLst>
            </a:pP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Ext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na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6587" defTabSz="80686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50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8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40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793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7793" algn="l"/>
                <a:tab pos="198355" algn="l"/>
              </a:tabLst>
            </a:pP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AE</a:t>
            </a:r>
            <a:r>
              <a:rPr sz="1544" spc="212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19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6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6587" defTabSz="80686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1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rs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Pur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8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19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6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Wo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224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3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544" spc="101" dirty="0">
                <a:solidFill>
                  <a:prstClr val="black"/>
                </a:solidFill>
                <a:latin typeface="Trebuchet MS"/>
                <a:cs typeface="Trebuchet MS"/>
              </a:rPr>
              <a:t>Mo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ge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6587" defTabSz="80686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Revision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Garbage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Collection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(online)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1210455"/>
            <a:ext cx="655488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-75" dirty="0"/>
              <a:t>T</a:t>
            </a:r>
            <a:r>
              <a:rPr spc="-71" dirty="0"/>
              <a:t>a</a:t>
            </a:r>
            <a:r>
              <a:rPr spc="-115" dirty="0"/>
              <a:t>r</a:t>
            </a:r>
            <a:r>
              <a:rPr spc="-137" dirty="0"/>
              <a:t> </a:t>
            </a:r>
            <a:r>
              <a:rPr spc="13" dirty="0"/>
              <a:t>C</a:t>
            </a:r>
            <a:r>
              <a:rPr spc="49" dirty="0"/>
              <a:t>o</a:t>
            </a:r>
            <a:r>
              <a:rPr spc="75" dirty="0"/>
              <a:t>m</a:t>
            </a:r>
            <a:r>
              <a:rPr dirty="0"/>
              <a:t>p</a:t>
            </a:r>
            <a:r>
              <a:rPr spc="-75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40" dirty="0"/>
              <a:t>o</a:t>
            </a:r>
            <a:r>
              <a:rPr spc="35" dirty="0"/>
              <a:t>n</a:t>
            </a:r>
            <a:r>
              <a:rPr spc="-132" dirty="0"/>
              <a:t> </a:t>
            </a:r>
            <a:r>
              <a:rPr spc="22" dirty="0"/>
              <a:t>(</a:t>
            </a:r>
            <a:r>
              <a:rPr spc="40" dirty="0"/>
              <a:t>A</a:t>
            </a:r>
            <a:r>
              <a:rPr spc="88" dirty="0"/>
              <a:t>K</a:t>
            </a:r>
            <a:r>
              <a:rPr spc="124" dirty="0"/>
              <a:t>A</a:t>
            </a:r>
            <a:r>
              <a:rPr spc="-128" dirty="0"/>
              <a:t> </a:t>
            </a:r>
            <a:r>
              <a:rPr spc="49" dirty="0"/>
              <a:t>R</a:t>
            </a:r>
            <a:r>
              <a:rPr spc="-71" dirty="0"/>
              <a:t>e</a:t>
            </a:r>
            <a:r>
              <a:rPr spc="-13" dirty="0"/>
              <a:t>v</a:t>
            </a:r>
            <a:r>
              <a:rPr spc="-115" dirty="0"/>
              <a:t>i</a:t>
            </a:r>
            <a:r>
              <a:rPr spc="-18" dirty="0"/>
              <a:t>s</a:t>
            </a:r>
            <a:r>
              <a:rPr spc="-115" dirty="0"/>
              <a:t>i</a:t>
            </a:r>
            <a:r>
              <a:rPr spc="40" dirty="0"/>
              <a:t>o</a:t>
            </a:r>
            <a:r>
              <a:rPr spc="35" dirty="0"/>
              <a:t>n</a:t>
            </a:r>
            <a:r>
              <a:rPr spc="-132" dirty="0"/>
              <a:t> </a:t>
            </a:r>
            <a:r>
              <a:rPr spc="13" dirty="0"/>
              <a:t>C</a:t>
            </a:r>
            <a:r>
              <a:rPr spc="-101" dirty="0"/>
              <a:t>l</a:t>
            </a:r>
            <a:r>
              <a:rPr spc="-71" dirty="0"/>
              <a:t>e</a:t>
            </a:r>
            <a:r>
              <a:rPr spc="-75" dirty="0"/>
              <a:t>a</a:t>
            </a:r>
            <a:r>
              <a:rPr spc="13" dirty="0"/>
              <a:t>n</a:t>
            </a:r>
            <a:r>
              <a:rPr spc="-4" dirty="0"/>
              <a:t>up</a:t>
            </a:r>
            <a:r>
              <a:rPr spc="-71" dirty="0"/>
              <a:t>)</a:t>
            </a:r>
            <a:r>
              <a:rPr spc="-137" dirty="0"/>
              <a:t> </a:t>
            </a:r>
            <a:r>
              <a:rPr spc="-40" dirty="0"/>
              <a:t>-</a:t>
            </a:r>
            <a:r>
              <a:rPr spc="-132" dirty="0"/>
              <a:t> </a:t>
            </a:r>
            <a:r>
              <a:rPr spc="-22" dirty="0"/>
              <a:t>I</a:t>
            </a:r>
            <a:r>
              <a:rPr spc="-40" dirty="0"/>
              <a:t>n</a:t>
            </a:r>
            <a:r>
              <a:rPr spc="-194" dirty="0"/>
              <a:t>t</a:t>
            </a:r>
            <a:r>
              <a:rPr spc="-22" dirty="0"/>
              <a:t>r</a:t>
            </a:r>
            <a:r>
              <a:rPr spc="-26" dirty="0"/>
              <a:t>o</a:t>
            </a:r>
            <a:r>
              <a:rPr spc="-4" dirty="0"/>
              <a:t>d</a:t>
            </a:r>
            <a:r>
              <a:rPr spc="-9" dirty="0"/>
              <a:t>u</a:t>
            </a:r>
            <a:r>
              <a:rPr spc="-106" dirty="0"/>
              <a:t>c</a:t>
            </a:r>
            <a:r>
              <a:rPr spc="-194" dirty="0"/>
              <a:t>t</a:t>
            </a:r>
            <a:r>
              <a:rPr spc="-18" dirty="0"/>
              <a:t>i</a:t>
            </a:r>
            <a:r>
              <a:rPr spc="-26" dirty="0"/>
              <a:t>o</a:t>
            </a:r>
            <a:r>
              <a:rPr spc="4"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129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1292" y="1832287"/>
            <a:ext cx="6861361" cy="3386263"/>
          </a:xfrm>
          <a:prstGeom prst="rect">
            <a:avLst/>
          </a:prstGeom>
        </p:spPr>
        <p:txBody>
          <a:bodyPr vert="horz" wrap="square" lIns="0" tIns="81803" rIns="0" bIns="0" rtlCol="0">
            <a:spAutoFit/>
          </a:bodyPr>
          <a:lstStyle/>
          <a:p>
            <a:pPr marL="197234" indent="-186587" defTabSz="806867">
              <a:spcBef>
                <a:spcPts val="64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Ba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315" lvl="1" indent="-186587" defTabSz="806867">
              <a:spcBef>
                <a:spcPts val="534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Oak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Segment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Store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only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appends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50" dirty="0">
                <a:solidFill>
                  <a:prstClr val="black"/>
                </a:solidFill>
                <a:latin typeface="Trebuchet MS"/>
                <a:cs typeface="Trebuchet MS"/>
              </a:rPr>
              <a:t>data,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updates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references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latest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revision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315" lvl="1" indent="-186587" defTabSz="80686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ee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de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46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6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315" lvl="1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Tw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212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3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3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221" dirty="0">
                <a:solidFill>
                  <a:prstClr val="black"/>
                </a:solidFill>
                <a:latin typeface="Trebuchet MS"/>
                <a:cs typeface="Trebuchet MS"/>
              </a:rPr>
              <a:t>ff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22"/>
              </a:spcBef>
              <a:buClr>
                <a:srgbClr val="7F7F7F"/>
              </a:buClr>
              <a:buFont typeface="Wingdings"/>
              <a:buChar char=""/>
            </a:pPr>
            <a:endParaRPr sz="242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315" lvl="1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Compaction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reclaims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disk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space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used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by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old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revisions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315" lvl="1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3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76275" lvl="2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6275" algn="l"/>
                <a:tab pos="476836" algn="l"/>
              </a:tabLst>
            </a:pP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Ca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ul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54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216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8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ee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run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77396" lvl="2" indent="-186587" defTabSz="80686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Re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8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2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212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21" dirty="0">
                <a:solidFill>
                  <a:prstClr val="black"/>
                </a:solidFill>
                <a:latin typeface="Trebuchet MS"/>
                <a:cs typeface="Trebuchet MS"/>
              </a:rPr>
              <a:t>“c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344" dirty="0">
                <a:solidFill>
                  <a:prstClr val="black"/>
                </a:solidFill>
                <a:latin typeface="Trebuchet MS"/>
                <a:cs typeface="Trebuchet MS"/>
              </a:rPr>
              <a:t>”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st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77396" lvl="2" indent="-186587" defTabSz="80686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De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54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th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46" dirty="0">
                <a:solidFill>
                  <a:prstClr val="black"/>
                </a:solidFill>
                <a:latin typeface="Trebuchet MS"/>
                <a:cs typeface="Trebuchet MS"/>
              </a:rPr>
              <a:t>ta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2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879" y="1905000"/>
            <a:ext cx="12006580" cy="4953000"/>
            <a:chOff x="182879" y="1905000"/>
            <a:chExt cx="12006580" cy="4953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79" y="1905000"/>
              <a:ext cx="12006072" cy="4953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5175" y="6528815"/>
              <a:ext cx="188975" cy="25907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-1" y="0"/>
            <a:ext cx="12188825" cy="1383665"/>
          </a:xfrm>
          <a:custGeom>
            <a:avLst/>
            <a:gdLst/>
            <a:ahLst/>
            <a:cxnLst/>
            <a:rect l="l" t="t" r="r" b="b"/>
            <a:pathLst>
              <a:path w="12188825" h="1383665">
                <a:moveTo>
                  <a:pt x="12188825" y="0"/>
                </a:moveTo>
                <a:lnTo>
                  <a:pt x="0" y="0"/>
                </a:lnTo>
                <a:lnTo>
                  <a:pt x="0" y="1383588"/>
                </a:lnTo>
                <a:lnTo>
                  <a:pt x="12188825" y="1383588"/>
                </a:lnTo>
                <a:lnTo>
                  <a:pt x="12188825" y="0"/>
                </a:lnTo>
                <a:close/>
              </a:path>
            </a:pathLst>
          </a:custGeom>
          <a:solidFill>
            <a:srgbClr val="292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33293" y="5500116"/>
            <a:ext cx="1219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60" dirty="0">
                <a:latin typeface="Tahoma"/>
                <a:cs typeface="Tahoma"/>
              </a:rPr>
              <a:t>23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01272" y="218947"/>
            <a:ext cx="93014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85" dirty="0">
                <a:solidFill>
                  <a:srgbClr val="FFFFFF"/>
                </a:solidFill>
              </a:rPr>
              <a:t>Content</a:t>
            </a:r>
            <a:r>
              <a:rPr sz="5400" spc="-285" dirty="0">
                <a:solidFill>
                  <a:srgbClr val="FFFFFF"/>
                </a:solidFill>
              </a:rPr>
              <a:t> </a:t>
            </a:r>
            <a:r>
              <a:rPr sz="5400" spc="45" dirty="0">
                <a:solidFill>
                  <a:srgbClr val="FFFFFF"/>
                </a:solidFill>
              </a:rPr>
              <a:t>Architecture</a:t>
            </a:r>
            <a:r>
              <a:rPr sz="5400" spc="-280" dirty="0">
                <a:solidFill>
                  <a:srgbClr val="FFFFFF"/>
                </a:solidFill>
              </a:rPr>
              <a:t> </a:t>
            </a:r>
            <a:r>
              <a:rPr sz="5400" spc="290" dirty="0">
                <a:solidFill>
                  <a:srgbClr val="FFFFFF"/>
                </a:solidFill>
              </a:rPr>
              <a:t>=</a:t>
            </a:r>
            <a:r>
              <a:rPr sz="5400" spc="-280" dirty="0">
                <a:solidFill>
                  <a:srgbClr val="FFFFFF"/>
                </a:solidFill>
              </a:rPr>
              <a:t> </a:t>
            </a:r>
            <a:r>
              <a:rPr sz="5400" spc="-25" dirty="0">
                <a:solidFill>
                  <a:srgbClr val="FFFFFF"/>
                </a:solidFill>
              </a:rPr>
              <a:t>*ability</a:t>
            </a:r>
            <a:endParaRPr sz="5400"/>
          </a:p>
        </p:txBody>
      </p:sp>
      <p:sp>
        <p:nvSpPr>
          <p:cNvPr id="8" name="object 8"/>
          <p:cNvSpPr txBox="1"/>
          <p:nvPr/>
        </p:nvSpPr>
        <p:spPr>
          <a:xfrm>
            <a:off x="1213327" y="1801876"/>
            <a:ext cx="4301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5620" algn="l"/>
              </a:tabLst>
            </a:pPr>
            <a:r>
              <a:rPr sz="2800" spc="-60" dirty="0">
                <a:latin typeface="Tahoma"/>
                <a:cs typeface="Tahoma"/>
              </a:rPr>
              <a:t>Fi</a:t>
            </a:r>
            <a:r>
              <a:rPr sz="2800" spc="-65" dirty="0">
                <a:latin typeface="Tahoma"/>
                <a:cs typeface="Tahoma"/>
              </a:rPr>
              <a:t>n</a:t>
            </a:r>
            <a:r>
              <a:rPr sz="2800" spc="-90" dirty="0">
                <a:latin typeface="Tahoma"/>
                <a:cs typeface="Tahoma"/>
              </a:rPr>
              <a:t>d</a:t>
            </a:r>
            <a:r>
              <a:rPr sz="2800" spc="-114" dirty="0">
                <a:latin typeface="Tahoma"/>
                <a:cs typeface="Tahoma"/>
              </a:rPr>
              <a:t>ab</a:t>
            </a:r>
            <a:r>
              <a:rPr sz="2800" spc="-15" dirty="0">
                <a:latin typeface="Tahoma"/>
                <a:cs typeface="Tahoma"/>
              </a:rPr>
              <a:t>i</a:t>
            </a:r>
            <a:r>
              <a:rPr sz="2800" spc="35" dirty="0">
                <a:latin typeface="Tahoma"/>
                <a:cs typeface="Tahoma"/>
              </a:rPr>
              <a:t>l</a:t>
            </a:r>
            <a:r>
              <a:rPr sz="2800" spc="-15" dirty="0">
                <a:latin typeface="Tahoma"/>
                <a:cs typeface="Tahoma"/>
              </a:rPr>
              <a:t>i</a:t>
            </a:r>
            <a:r>
              <a:rPr sz="2800" spc="-120" dirty="0">
                <a:latin typeface="Tahoma"/>
                <a:cs typeface="Tahoma"/>
              </a:rPr>
              <a:t>t</a:t>
            </a:r>
            <a:r>
              <a:rPr sz="2800" spc="-110" dirty="0">
                <a:latin typeface="Tahoma"/>
                <a:cs typeface="Tahoma"/>
              </a:rPr>
              <a:t>y</a:t>
            </a:r>
            <a:r>
              <a:rPr sz="2800" dirty="0">
                <a:latin typeface="Tahoma"/>
                <a:cs typeface="Tahoma"/>
              </a:rPr>
              <a:t>	</a:t>
            </a:r>
            <a:r>
              <a:rPr sz="2800" spc="-125" dirty="0">
                <a:latin typeface="Tahoma"/>
                <a:cs typeface="Tahoma"/>
              </a:rPr>
              <a:t>Us</a:t>
            </a:r>
            <a:r>
              <a:rPr sz="2800" spc="-130" dirty="0">
                <a:latin typeface="Tahoma"/>
                <a:cs typeface="Tahoma"/>
              </a:rPr>
              <a:t>a</a:t>
            </a:r>
            <a:r>
              <a:rPr sz="2800" spc="-60" dirty="0">
                <a:latin typeface="Tahoma"/>
                <a:cs typeface="Tahoma"/>
              </a:rPr>
              <a:t>b</a:t>
            </a:r>
            <a:r>
              <a:rPr sz="2800" spc="-40" dirty="0">
                <a:latin typeface="Tahoma"/>
                <a:cs typeface="Tahoma"/>
              </a:rPr>
              <a:t>i</a:t>
            </a:r>
            <a:r>
              <a:rPr sz="2800" spc="30" dirty="0">
                <a:latin typeface="Tahoma"/>
                <a:cs typeface="Tahoma"/>
              </a:rPr>
              <a:t>l</a:t>
            </a:r>
            <a:r>
              <a:rPr sz="2800" spc="-20" dirty="0">
                <a:latin typeface="Tahoma"/>
                <a:cs typeface="Tahoma"/>
              </a:rPr>
              <a:t>i</a:t>
            </a:r>
            <a:r>
              <a:rPr sz="2800" spc="-110" dirty="0">
                <a:latin typeface="Tahoma"/>
                <a:cs typeface="Tahoma"/>
              </a:rPr>
              <a:t>ty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7400" y="2493873"/>
            <a:ext cx="2219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latin typeface="Tahoma"/>
                <a:cs typeface="Tahoma"/>
              </a:rPr>
              <a:t>Customizability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5493" y="1801876"/>
            <a:ext cx="4239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6380" algn="l"/>
              </a:tabLst>
            </a:pPr>
            <a:r>
              <a:rPr sz="2800" spc="-95" dirty="0">
                <a:latin typeface="Tahoma"/>
                <a:cs typeface="Tahoma"/>
              </a:rPr>
              <a:t>Reusability	</a:t>
            </a:r>
            <a:r>
              <a:rPr sz="2800" spc="-85" dirty="0">
                <a:latin typeface="Tahoma"/>
                <a:cs typeface="Tahoma"/>
              </a:rPr>
              <a:t>Scalability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9911" y="2527300"/>
            <a:ext cx="4645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6405" algn="l"/>
              </a:tabLst>
            </a:pPr>
            <a:r>
              <a:rPr sz="2800" spc="-75" dirty="0">
                <a:latin typeface="Tahoma"/>
                <a:cs typeface="Tahoma"/>
              </a:rPr>
              <a:t>Manageability	Evolvability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33985" y="3447948"/>
            <a:ext cx="1447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265" dirty="0">
                <a:solidFill>
                  <a:srgbClr val="7F7F7F"/>
                </a:solidFill>
                <a:latin typeface="Verdana"/>
                <a:cs typeface="Verdana"/>
              </a:rPr>
              <a:t>F</a:t>
            </a:r>
            <a:r>
              <a:rPr sz="2800" i="1" spc="-130" dirty="0">
                <a:solidFill>
                  <a:srgbClr val="7F7F7F"/>
                </a:solidFill>
                <a:latin typeface="Verdana"/>
                <a:cs typeface="Verdana"/>
              </a:rPr>
              <a:t>l</a:t>
            </a:r>
            <a:r>
              <a:rPr sz="2800" i="1" spc="-470" dirty="0">
                <a:solidFill>
                  <a:srgbClr val="7F7F7F"/>
                </a:solidFill>
                <a:latin typeface="Verdana"/>
                <a:cs typeface="Verdana"/>
              </a:rPr>
              <a:t>e</a:t>
            </a:r>
            <a:r>
              <a:rPr sz="2800" i="1" spc="-560" dirty="0">
                <a:solidFill>
                  <a:srgbClr val="7F7F7F"/>
                </a:solidFill>
                <a:latin typeface="Verdana"/>
                <a:cs typeface="Verdana"/>
              </a:rPr>
              <a:t>x</a:t>
            </a:r>
            <a:r>
              <a:rPr sz="2800" i="1" spc="-150" dirty="0">
                <a:solidFill>
                  <a:srgbClr val="7F7F7F"/>
                </a:solidFill>
                <a:latin typeface="Verdana"/>
                <a:cs typeface="Verdana"/>
              </a:rPr>
              <a:t>i</a:t>
            </a:r>
            <a:r>
              <a:rPr sz="2800" i="1" spc="-350" dirty="0">
                <a:solidFill>
                  <a:srgbClr val="7F7F7F"/>
                </a:solidFill>
                <a:latin typeface="Verdana"/>
                <a:cs typeface="Verdana"/>
              </a:rPr>
              <a:t>b</a:t>
            </a:r>
            <a:r>
              <a:rPr sz="2800" i="1" spc="-150" dirty="0">
                <a:solidFill>
                  <a:srgbClr val="7F7F7F"/>
                </a:solidFill>
                <a:latin typeface="Verdana"/>
                <a:cs typeface="Verdana"/>
              </a:rPr>
              <a:t>i</a:t>
            </a:r>
            <a:r>
              <a:rPr sz="2800" i="1" spc="-110" dirty="0">
                <a:solidFill>
                  <a:srgbClr val="7F7F7F"/>
                </a:solidFill>
                <a:latin typeface="Verdana"/>
                <a:cs typeface="Verdana"/>
              </a:rPr>
              <a:t>l</a:t>
            </a:r>
            <a:r>
              <a:rPr sz="2800" i="1" spc="-150" dirty="0">
                <a:solidFill>
                  <a:srgbClr val="7F7F7F"/>
                </a:solidFill>
                <a:latin typeface="Verdana"/>
                <a:cs typeface="Verdana"/>
              </a:rPr>
              <a:t>i</a:t>
            </a:r>
            <a:r>
              <a:rPr sz="2800" i="1" spc="-355" dirty="0">
                <a:solidFill>
                  <a:srgbClr val="7F7F7F"/>
                </a:solidFill>
                <a:latin typeface="Verdana"/>
                <a:cs typeface="Verdana"/>
              </a:rPr>
              <a:t>t</a:t>
            </a:r>
            <a:r>
              <a:rPr sz="2800" i="1" spc="-459" dirty="0">
                <a:solidFill>
                  <a:srgbClr val="7F7F7F"/>
                </a:solidFill>
                <a:latin typeface="Verdana"/>
                <a:cs typeface="Verdana"/>
              </a:rPr>
              <a:t>y</a:t>
            </a:r>
            <a:r>
              <a:rPr sz="2800" i="1" spc="-765" dirty="0">
                <a:solidFill>
                  <a:srgbClr val="7F7F7F"/>
                </a:solidFill>
                <a:latin typeface="Verdana"/>
                <a:cs typeface="Verdana"/>
              </a:rPr>
              <a:t>*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3761815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-75" dirty="0"/>
              <a:t>T</a:t>
            </a:r>
            <a:r>
              <a:rPr spc="-71" dirty="0"/>
              <a:t>a</a:t>
            </a:r>
            <a:r>
              <a:rPr spc="-115" dirty="0"/>
              <a:t>r</a:t>
            </a:r>
            <a:r>
              <a:rPr spc="-137" dirty="0"/>
              <a:t> </a:t>
            </a:r>
            <a:r>
              <a:rPr spc="-79" dirty="0"/>
              <a:t>St</a:t>
            </a:r>
            <a:r>
              <a:rPr spc="-26" dirty="0"/>
              <a:t>o</a:t>
            </a:r>
            <a:r>
              <a:rPr spc="-22" dirty="0"/>
              <a:t>r</a:t>
            </a:r>
            <a:r>
              <a:rPr spc="-75" dirty="0"/>
              <a:t>a</a:t>
            </a:r>
            <a:r>
              <a:rPr spc="-18" dirty="0"/>
              <a:t>g</a:t>
            </a:r>
            <a:r>
              <a:rPr spc="-26" dirty="0"/>
              <a:t>e</a:t>
            </a:r>
            <a:r>
              <a:rPr spc="-137" dirty="0"/>
              <a:t> </a:t>
            </a:r>
            <a:r>
              <a:rPr spc="115" dirty="0"/>
              <a:t>O</a:t>
            </a:r>
            <a:r>
              <a:rPr spc="-238" dirty="0"/>
              <a:t>ff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13" dirty="0"/>
              <a:t>C</a:t>
            </a:r>
            <a:r>
              <a:rPr spc="49" dirty="0"/>
              <a:t>o</a:t>
            </a:r>
            <a:r>
              <a:rPr spc="75" dirty="0"/>
              <a:t>m</a:t>
            </a:r>
            <a:r>
              <a:rPr dirty="0"/>
              <a:t>p</a:t>
            </a:r>
            <a:r>
              <a:rPr spc="-75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40" dirty="0"/>
              <a:t>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130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0846" y="1832286"/>
            <a:ext cx="7137587" cy="2452931"/>
          </a:xfrm>
          <a:prstGeom prst="rect">
            <a:avLst/>
          </a:prstGeom>
        </p:spPr>
        <p:txBody>
          <a:bodyPr vert="horz" wrap="square" lIns="0" tIns="81803" rIns="0" bIns="0" rtlCol="0">
            <a:spAutoFit/>
          </a:bodyPr>
          <a:lstStyle/>
          <a:p>
            <a:pPr marL="197234" indent="-186587" defTabSz="806867">
              <a:spcBef>
                <a:spcPts val="64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2146" indent="-241500" defTabSz="806867">
              <a:spcBef>
                <a:spcPts val="534"/>
              </a:spcBef>
              <a:buClr>
                <a:srgbClr val="7F7F7F"/>
              </a:buClr>
              <a:buSzPct val="68571"/>
              <a:buFontTx/>
              <a:buAutoNum type="arabicPeriod"/>
              <a:tabLst>
                <a:tab pos="252146" algn="l"/>
                <a:tab pos="252706" algn="l"/>
              </a:tabLst>
            </a:pPr>
            <a:r>
              <a:rPr sz="1544" spc="26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18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ru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46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544" spc="-212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212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u="sng" spc="-132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h</a:t>
            </a:r>
            <a:r>
              <a:rPr sz="1544" u="sng" spc="-9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1544" u="sng" spc="-18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1544" u="sng" spc="-4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p</a:t>
            </a:r>
            <a:r>
              <a:rPr sz="1544" u="sng" spc="-212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:</a:t>
            </a:r>
            <a:r>
              <a:rPr sz="1544" u="sng" spc="-29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sz="1544" u="sng" spc="-28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sz="1544" u="sng" spc="-13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1544" u="sng" spc="-1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1544" u="sng" spc="-4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p</a:t>
            </a:r>
            <a:r>
              <a:rPr sz="1544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1544" u="sng" spc="-2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1</a:t>
            </a:r>
            <a:r>
              <a:rPr sz="1544" u="sng" spc="-322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sz="1544" u="sng" spc="-5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mav</a:t>
            </a:r>
            <a:r>
              <a:rPr sz="1544" u="sng" spc="-1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1544" u="sng" spc="-4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1544" u="sng" spc="-322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sz="1544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1544" u="sng" spc="-13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1544" u="sng" spc="-2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g</a:t>
            </a:r>
            <a:r>
              <a:rPr sz="1544" u="sng" spc="-28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sz="1544" u="sng" spc="-5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mav</a:t>
            </a:r>
            <a:r>
              <a:rPr sz="1544" u="sng" spc="-1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1544" u="sng" spc="-4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1544" u="sng" spc="-2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2</a:t>
            </a:r>
            <a:r>
              <a:rPr sz="1544" u="sng" spc="-28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sz="1544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1544" u="sng" spc="-13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1544" u="sng" spc="-2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g</a:t>
            </a:r>
            <a:r>
              <a:rPr sz="1544" u="sng" spc="-28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sz="1544" u="sng" spc="-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ap</a:t>
            </a:r>
            <a:r>
              <a:rPr sz="1544" u="sng" spc="-1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1544" u="sng" spc="-9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sz="1544" u="sng" spc="-6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h</a:t>
            </a:r>
            <a:r>
              <a:rPr sz="1544" u="sng" spc="-7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1544" u="sng" spc="-28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sz="1544" u="sng" spc="-25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j</a:t>
            </a:r>
            <a:r>
              <a:rPr sz="1544" u="sng" spc="-1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1544" u="sng" spc="-9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sz="1544" u="sng" spc="-62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k</a:t>
            </a:r>
            <a:r>
              <a:rPr sz="1544" u="sng" spc="-13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1544" u="sng" spc="-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ab</a:t>
            </a:r>
            <a:r>
              <a:rPr sz="1544" u="sng" spc="-4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b</a:t>
            </a:r>
            <a:r>
              <a:rPr sz="1544" u="sng" spc="-12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1544" u="sng" spc="-18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1544" u="sng" spc="-28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sz="1544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1544" u="sng" spc="-8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1544" u="sng" spc="-9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k</a:t>
            </a:r>
            <a:r>
              <a:rPr sz="1544" u="sng" spc="-5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-</a:t>
            </a:r>
            <a:r>
              <a:rPr sz="1544" u="sng" spc="-7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ru</a:t>
            </a:r>
            <a:r>
              <a:rPr sz="1544" u="sng" spc="-8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1544" u="sng" spc="-282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77396" lvl="1" indent="-186587" defTabSz="80686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AE</a:t>
            </a:r>
            <a:r>
              <a:rPr sz="1544" spc="19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212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1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212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14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216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run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77396" lvl="1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AE</a:t>
            </a:r>
            <a:r>
              <a:rPr sz="1544" spc="19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212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77396" lvl="1" indent="-186587" defTabSz="80686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AE</a:t>
            </a:r>
            <a:r>
              <a:rPr sz="1544" spc="19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212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77396" lvl="1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AE</a:t>
            </a:r>
            <a:r>
              <a:rPr sz="1544" spc="19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212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1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212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2272" indent="-321626" defTabSz="806867">
              <a:spcBef>
                <a:spcPts val="503"/>
              </a:spcBef>
              <a:buClr>
                <a:srgbClr val="7F7F7F"/>
              </a:buClr>
              <a:buSzPct val="68571"/>
              <a:buFontTx/>
              <a:buAutoNum type="arabicPeriod"/>
              <a:tabLst>
                <a:tab pos="332272" algn="l"/>
                <a:tab pos="332832" algn="l"/>
              </a:tabLst>
            </a:pP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216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2272" indent="-321626" defTabSz="806867">
              <a:spcBef>
                <a:spcPts val="472"/>
              </a:spcBef>
              <a:buClr>
                <a:srgbClr val="7F7F7F"/>
              </a:buClr>
              <a:buSzPct val="68571"/>
              <a:buFontTx/>
              <a:buAutoNum type="arabicPeriod"/>
              <a:tabLst>
                <a:tab pos="332272" algn="l"/>
                <a:tab pos="332832" algn="l"/>
              </a:tabLst>
            </a:pPr>
            <a:r>
              <a:rPr sz="1544" spc="-35" dirty="0">
                <a:solidFill>
                  <a:prstClr val="black"/>
                </a:solidFill>
                <a:latin typeface="Trebuchet MS"/>
                <a:cs typeface="Trebuchet MS"/>
              </a:rPr>
              <a:t>Run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offline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compaction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command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(next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slide)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508747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-75" dirty="0"/>
              <a:t>T</a:t>
            </a:r>
            <a:r>
              <a:rPr spc="-71" dirty="0"/>
              <a:t>a</a:t>
            </a:r>
            <a:r>
              <a:rPr spc="-115" dirty="0"/>
              <a:t>r</a:t>
            </a:r>
            <a:r>
              <a:rPr spc="-137" dirty="0"/>
              <a:t> </a:t>
            </a:r>
            <a:r>
              <a:rPr spc="-79" dirty="0"/>
              <a:t>St</a:t>
            </a:r>
            <a:r>
              <a:rPr spc="-26" dirty="0"/>
              <a:t>o</a:t>
            </a:r>
            <a:r>
              <a:rPr spc="-22" dirty="0"/>
              <a:t>r</a:t>
            </a:r>
            <a:r>
              <a:rPr spc="-75" dirty="0"/>
              <a:t>a</a:t>
            </a:r>
            <a:r>
              <a:rPr spc="-18" dirty="0"/>
              <a:t>g</a:t>
            </a:r>
            <a:r>
              <a:rPr spc="-26" dirty="0"/>
              <a:t>e</a:t>
            </a:r>
            <a:r>
              <a:rPr spc="-137" dirty="0"/>
              <a:t> </a:t>
            </a:r>
            <a:r>
              <a:rPr spc="115" dirty="0"/>
              <a:t>O</a:t>
            </a:r>
            <a:r>
              <a:rPr spc="-238" dirty="0"/>
              <a:t>ff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44" dirty="0"/>
              <a:t>C</a:t>
            </a:r>
            <a:r>
              <a:rPr spc="35" dirty="0"/>
              <a:t>o</a:t>
            </a:r>
            <a:r>
              <a:rPr spc="-4" dirty="0"/>
              <a:t>mp</a:t>
            </a:r>
            <a:r>
              <a:rPr spc="-9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44" dirty="0"/>
              <a:t>C</a:t>
            </a:r>
            <a:r>
              <a:rPr spc="35" dirty="0"/>
              <a:t>o</a:t>
            </a:r>
            <a:r>
              <a:rPr spc="18" dirty="0"/>
              <a:t>mm</a:t>
            </a:r>
            <a:r>
              <a:rPr spc="4" dirty="0"/>
              <a:t>and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131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723" y="1687609"/>
            <a:ext cx="688041" cy="250641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252146" indent="-240939" defTabSz="806867">
              <a:spcBef>
                <a:spcPts val="101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Li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5723" y="2820096"/>
            <a:ext cx="4907056" cy="250641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252146" indent="-240939" defTabSz="806867">
              <a:spcBef>
                <a:spcPts val="101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Windows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(omit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-Dtar.memoryMapped=true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parameter)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277" y="4164072"/>
            <a:ext cx="4412876" cy="571710"/>
          </a:xfrm>
          <a:prstGeom prst="rect">
            <a:avLst/>
          </a:prstGeom>
        </p:spPr>
        <p:txBody>
          <a:bodyPr vert="horz" wrap="square" lIns="0" tIns="72278" rIns="0" bIns="0" rtlCol="0">
            <a:spAutoFit/>
          </a:bodyPr>
          <a:lstStyle/>
          <a:p>
            <a:pPr marL="11206" defTabSz="806867">
              <a:spcBef>
                <a:spcPts val="569"/>
              </a:spcBef>
            </a:pPr>
            <a:r>
              <a:rPr sz="1412" spc="-53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12" spc="-5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12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12" spc="-300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412" spc="-18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12" spc="-18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12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12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12" spc="-79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412" spc="168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12" spc="-57" dirty="0">
                <a:solidFill>
                  <a:prstClr val="black"/>
                </a:solidFill>
                <a:latin typeface="Trebuchet MS"/>
                <a:cs typeface="Trebuchet MS"/>
              </a:rPr>
              <a:t>pp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12" spc="-57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12" spc="-79" dirty="0">
                <a:solidFill>
                  <a:prstClr val="black"/>
                </a:solidFill>
                <a:latin typeface="Trebuchet MS"/>
                <a:cs typeface="Trebuchet MS"/>
              </a:rPr>
              <a:t>=</a:t>
            </a:r>
            <a:r>
              <a:rPr sz="1412" spc="-5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12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12" spc="-57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185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22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12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12" spc="-11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412" spc="-7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22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12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53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412" spc="-115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12" spc="-35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12" spc="-57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7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12" spc="-6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12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12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26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412" spc="-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12" spc="-10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12" spc="18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endParaRPr sz="141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485"/>
              </a:spcBef>
            </a:pPr>
            <a:r>
              <a:rPr sz="1412" spc="-84" dirty="0">
                <a:solidFill>
                  <a:prstClr val="black"/>
                </a:solidFill>
                <a:latin typeface="Trebuchet MS"/>
                <a:cs typeface="Trebuchet MS"/>
              </a:rPr>
              <a:t>-Doak.compaction.eagerFlush=true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185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84" dirty="0">
                <a:solidFill>
                  <a:prstClr val="black"/>
                </a:solidFill>
                <a:latin typeface="Trebuchet MS"/>
                <a:cs typeface="Trebuchet MS"/>
              </a:rPr>
              <a:t>Prevents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53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errors</a:t>
            </a:r>
            <a:endParaRPr sz="141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3058" y="1995711"/>
            <a:ext cx="8131549" cy="577183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4007" rIns="0" bIns="0" rtlCol="0">
            <a:spAutoFit/>
          </a:bodyPr>
          <a:lstStyle/>
          <a:p>
            <a:pPr marL="63877" defTabSz="806867">
              <a:spcBef>
                <a:spcPts val="110"/>
              </a:spcBef>
            </a:pPr>
            <a:r>
              <a:rPr sz="1235" spc="-18" dirty="0">
                <a:solidFill>
                  <a:prstClr val="black"/>
                </a:solidFill>
                <a:latin typeface="Trebuchet MS"/>
                <a:cs typeface="Trebuchet MS"/>
              </a:rPr>
              <a:t>sudo</a:t>
            </a:r>
            <a:r>
              <a:rPr sz="1235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-u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79" dirty="0">
                <a:solidFill>
                  <a:prstClr val="black"/>
                </a:solidFill>
                <a:latin typeface="Trebuchet MS"/>
                <a:cs typeface="Trebuchet MS"/>
              </a:rPr>
              <a:t>crx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18" dirty="0">
                <a:solidFill>
                  <a:prstClr val="black"/>
                </a:solidFill>
                <a:latin typeface="Trebuchet MS"/>
                <a:cs typeface="Trebuchet MS"/>
              </a:rPr>
              <a:t>nohup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110" dirty="0">
                <a:solidFill>
                  <a:prstClr val="black"/>
                </a:solidFill>
                <a:latin typeface="Trebuchet MS"/>
                <a:cs typeface="Trebuchet MS"/>
              </a:rPr>
              <a:t>/usr/java/latest/bin/java</a:t>
            </a:r>
            <a:r>
              <a:rPr sz="1235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-Dtar.memoryMapped=true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57" dirty="0">
                <a:solidFill>
                  <a:prstClr val="black"/>
                </a:solidFill>
                <a:latin typeface="Trebuchet MS"/>
                <a:cs typeface="Trebuchet MS"/>
              </a:rPr>
              <a:t>-Doak.compaction.eagerFlush=true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 -server</a:t>
            </a:r>
            <a:r>
              <a:rPr sz="1235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9" dirty="0">
                <a:solidFill>
                  <a:prstClr val="black"/>
                </a:solidFill>
                <a:latin typeface="Trebuchet MS"/>
                <a:cs typeface="Trebuchet MS"/>
              </a:rPr>
              <a:t>-Xmx30g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877" marR="76764" defTabSz="806867">
              <a:lnSpc>
                <a:spcPts val="1527"/>
              </a:lnSpc>
              <a:spcBef>
                <a:spcPts val="31"/>
              </a:spcBef>
            </a:pPr>
            <a:r>
              <a:rPr sz="1235" spc="-26" dirty="0">
                <a:solidFill>
                  <a:prstClr val="black"/>
                </a:solidFill>
                <a:latin typeface="Trebuchet MS"/>
                <a:cs typeface="Trebuchet MS"/>
              </a:rPr>
              <a:t>-Dcompaction-progress-log=5000000 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-Dcompress-interval=150000000 </a:t>
            </a:r>
            <a:r>
              <a:rPr sz="1235" spc="-101" dirty="0">
                <a:solidFill>
                  <a:prstClr val="black"/>
                </a:solidFill>
                <a:latin typeface="Trebuchet MS"/>
                <a:cs typeface="Trebuchet MS"/>
              </a:rPr>
              <a:t>-jar </a:t>
            </a:r>
            <a:r>
              <a:rPr sz="1235" spc="-79" dirty="0">
                <a:solidFill>
                  <a:prstClr val="black"/>
                </a:solidFill>
                <a:latin typeface="Trebuchet MS"/>
                <a:cs typeface="Trebuchet MS"/>
              </a:rPr>
              <a:t>oak-run-*.jar </a:t>
            </a: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compact </a:t>
            </a:r>
            <a:r>
              <a:rPr sz="1235" spc="-79" dirty="0">
                <a:solidFill>
                  <a:prstClr val="black"/>
                </a:solidFill>
                <a:latin typeface="Trebuchet MS"/>
                <a:cs typeface="Trebuchet MS"/>
              </a:rPr>
              <a:t>/path/to/segmentstore </a:t>
            </a:r>
            <a:r>
              <a:rPr sz="1235" spc="53" dirty="0">
                <a:solidFill>
                  <a:prstClr val="black"/>
                </a:solidFill>
                <a:latin typeface="Trebuchet MS"/>
                <a:cs typeface="Trebuchet MS"/>
              </a:rPr>
              <a:t>&gt;&gt; </a:t>
            </a:r>
            <a:r>
              <a:rPr sz="1235" spc="-36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57" dirty="0">
                <a:solidFill>
                  <a:prstClr val="black"/>
                </a:solidFill>
                <a:latin typeface="Trebuchet MS"/>
                <a:cs typeface="Trebuchet MS"/>
              </a:rPr>
              <a:t>oak-tar-compact-a0.log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53" dirty="0">
                <a:solidFill>
                  <a:prstClr val="black"/>
                </a:solidFill>
                <a:latin typeface="Trebuchet MS"/>
                <a:cs typeface="Trebuchet MS"/>
              </a:rPr>
              <a:t>2&gt;&gt;oak-tar-error-a0.log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3058" y="3456885"/>
            <a:ext cx="8131549" cy="384792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2326" rIns="0" bIns="0" rtlCol="0">
            <a:spAutoFit/>
          </a:bodyPr>
          <a:lstStyle/>
          <a:p>
            <a:pPr marL="506533" marR="876347" indent="-240939" defTabSz="806867">
              <a:lnSpc>
                <a:spcPct val="101200"/>
              </a:lnSpc>
              <a:spcBef>
                <a:spcPts val="97"/>
              </a:spcBef>
            </a:pPr>
            <a:r>
              <a:rPr sz="1235" spc="-97" dirty="0">
                <a:solidFill>
                  <a:prstClr val="black"/>
                </a:solidFill>
                <a:latin typeface="Trebuchet MS"/>
                <a:cs typeface="Trebuchet MS"/>
              </a:rPr>
              <a:t>java </a:t>
            </a:r>
            <a:r>
              <a:rPr sz="1235" spc="-9" dirty="0">
                <a:solidFill>
                  <a:prstClr val="black"/>
                </a:solidFill>
                <a:latin typeface="Trebuchet MS"/>
                <a:cs typeface="Trebuchet MS"/>
              </a:rPr>
              <a:t>-Xmx30g </a:t>
            </a:r>
            <a:r>
              <a:rPr sz="1235" spc="-57" dirty="0">
                <a:solidFill>
                  <a:prstClr val="black"/>
                </a:solidFill>
                <a:latin typeface="Trebuchet MS"/>
                <a:cs typeface="Trebuchet MS"/>
              </a:rPr>
              <a:t>-Doak.compaction.eagerFlush=true 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-server </a:t>
            </a:r>
            <a:r>
              <a:rPr sz="1235" spc="-26" dirty="0">
                <a:solidFill>
                  <a:prstClr val="black"/>
                </a:solidFill>
                <a:latin typeface="Trebuchet MS"/>
                <a:cs typeface="Trebuchet MS"/>
              </a:rPr>
              <a:t>-Dcompaction-progress-log=5000000 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-Dcompress- </a:t>
            </a:r>
            <a:r>
              <a:rPr sz="1235" spc="-36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interval=150000000</a:t>
            </a:r>
            <a:r>
              <a:rPr sz="1235" spc="-7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101" dirty="0">
                <a:solidFill>
                  <a:prstClr val="black"/>
                </a:solidFill>
                <a:latin typeface="Trebuchet MS"/>
                <a:cs typeface="Trebuchet MS"/>
              </a:rPr>
              <a:t>-jar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79" dirty="0">
                <a:solidFill>
                  <a:prstClr val="black"/>
                </a:solidFill>
                <a:latin typeface="Trebuchet MS"/>
                <a:cs typeface="Trebuchet MS"/>
              </a:rPr>
              <a:t>oak-run-*.jar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compact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53" dirty="0">
                <a:solidFill>
                  <a:prstClr val="black"/>
                </a:solidFill>
                <a:latin typeface="Trebuchet MS"/>
                <a:cs typeface="Trebuchet MS"/>
              </a:rPr>
              <a:t>D:\path\to\segmentstore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53" dirty="0">
                <a:solidFill>
                  <a:prstClr val="black"/>
                </a:solidFill>
                <a:latin typeface="Trebuchet MS"/>
                <a:cs typeface="Trebuchet MS"/>
              </a:rPr>
              <a:t>&gt;&gt;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66" dirty="0">
                <a:solidFill>
                  <a:prstClr val="black"/>
                </a:solidFill>
                <a:latin typeface="Trebuchet MS"/>
                <a:cs typeface="Trebuchet MS"/>
              </a:rPr>
              <a:t>tarcompaction.log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4758018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-79" dirty="0"/>
              <a:t>O</a:t>
            </a:r>
            <a:r>
              <a:rPr spc="-44" dirty="0"/>
              <a:t>f</a:t>
            </a:r>
            <a:r>
              <a:rPr spc="-238" dirty="0"/>
              <a:t>f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13" dirty="0"/>
              <a:t>C</a:t>
            </a:r>
            <a:r>
              <a:rPr spc="66" dirty="0"/>
              <a:t>o</a:t>
            </a:r>
            <a:r>
              <a:rPr spc="57" dirty="0"/>
              <a:t>m</a:t>
            </a:r>
            <a:r>
              <a:rPr dirty="0"/>
              <a:t>p</a:t>
            </a:r>
            <a:r>
              <a:rPr spc="-75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28" dirty="0"/>
              <a:t> </a:t>
            </a:r>
            <a:r>
              <a:rPr spc="-40" dirty="0"/>
              <a:t>-</a:t>
            </a:r>
            <a:r>
              <a:rPr spc="-132" dirty="0"/>
              <a:t> </a:t>
            </a:r>
            <a:r>
              <a:rPr spc="-18" dirty="0"/>
              <a:t>S</a:t>
            </a:r>
            <a:r>
              <a:rPr spc="-26" dirty="0"/>
              <a:t>a</a:t>
            </a:r>
            <a:r>
              <a:rPr spc="57" dirty="0"/>
              <a:t>m</a:t>
            </a:r>
            <a:r>
              <a:rPr dirty="0"/>
              <a:t>p</a:t>
            </a:r>
            <a:r>
              <a:rPr spc="-101" dirty="0"/>
              <a:t>l</a:t>
            </a:r>
            <a:r>
              <a:rPr spc="-75" dirty="0"/>
              <a:t>e</a:t>
            </a:r>
            <a:r>
              <a:rPr spc="-132" dirty="0"/>
              <a:t> </a:t>
            </a:r>
            <a:r>
              <a:rPr spc="-101" dirty="0"/>
              <a:t>l</a:t>
            </a:r>
            <a:r>
              <a:rPr spc="53" dirty="0"/>
              <a:t>o</a:t>
            </a:r>
            <a:r>
              <a:rPr spc="44" dirty="0"/>
              <a:t>g</a:t>
            </a:r>
            <a:r>
              <a:rPr spc="-132" dirty="0"/>
              <a:t> </a:t>
            </a:r>
            <a:r>
              <a:rPr spc="-44" dirty="0"/>
              <a:t>out</a:t>
            </a:r>
            <a:r>
              <a:rPr dirty="0"/>
              <a:t>p</a:t>
            </a:r>
            <a:r>
              <a:rPr spc="-101" dirty="0"/>
              <a:t>ut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24529" y="1819087"/>
            <a:ext cx="3601010" cy="3541059"/>
            <a:chOff x="414866" y="2061632"/>
            <a:chExt cx="4081145" cy="4013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9932" y="4042832"/>
              <a:ext cx="50800" cy="50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866" y="2061632"/>
              <a:ext cx="4080932" cy="4013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xfrm>
            <a:off x="2195156" y="1567362"/>
            <a:ext cx="3212353" cy="3269725"/>
          </a:xfrm>
          <a:prstGeom prst="rect">
            <a:avLst/>
          </a:prstGeom>
        </p:spPr>
        <p:txBody>
          <a:bodyPr vert="horz" wrap="square" lIns="0" tIns="51546" rIns="0" bIns="0" rtlCol="0">
            <a:spAutoFit/>
          </a:bodyPr>
          <a:lstStyle/>
          <a:p>
            <a:pPr marL="11206">
              <a:spcBef>
                <a:spcPts val="405"/>
              </a:spcBef>
            </a:pPr>
            <a:r>
              <a:rPr spc="9" dirty="0"/>
              <a:t>A</a:t>
            </a:r>
            <a:r>
              <a:rPr spc="13" dirty="0"/>
              <a:t>p</a:t>
            </a:r>
            <a:r>
              <a:rPr spc="-44" dirty="0"/>
              <a:t>ac</a:t>
            </a:r>
            <a:r>
              <a:rPr spc="-13" dirty="0"/>
              <a:t>h</a:t>
            </a:r>
            <a:r>
              <a:rPr spc="-40" dirty="0"/>
              <a:t>e</a:t>
            </a:r>
            <a:r>
              <a:rPr spc="-53" dirty="0"/>
              <a:t> </a:t>
            </a:r>
            <a:r>
              <a:rPr spc="-110" dirty="0"/>
              <a:t>J</a:t>
            </a:r>
            <a:r>
              <a:rPr spc="-44" dirty="0"/>
              <a:t>ac</a:t>
            </a:r>
            <a:r>
              <a:rPr spc="-26" dirty="0"/>
              <a:t>k</a:t>
            </a:r>
            <a:r>
              <a:rPr spc="-75" dirty="0"/>
              <a:t>r</a:t>
            </a:r>
            <a:r>
              <a:rPr spc="-44" dirty="0"/>
              <a:t>a</a:t>
            </a:r>
            <a:r>
              <a:rPr spc="-13" dirty="0"/>
              <a:t>bb</a:t>
            </a:r>
            <a:r>
              <a:rPr spc="-71" dirty="0"/>
              <a:t>i</a:t>
            </a:r>
            <a:r>
              <a:rPr spc="-97" dirty="0"/>
              <a:t>t</a:t>
            </a:r>
            <a:r>
              <a:rPr spc="-49" dirty="0"/>
              <a:t> </a:t>
            </a:r>
            <a:r>
              <a:rPr spc="44" dirty="0"/>
              <a:t>O</a:t>
            </a:r>
            <a:r>
              <a:rPr spc="-44" dirty="0"/>
              <a:t>a</a:t>
            </a:r>
            <a:r>
              <a:rPr spc="-22" dirty="0"/>
              <a:t>k</a:t>
            </a:r>
            <a:r>
              <a:rPr spc="-53" dirty="0"/>
              <a:t> </a:t>
            </a:r>
            <a:r>
              <a:rPr dirty="0"/>
              <a:t>1</a:t>
            </a:r>
            <a:r>
              <a:rPr spc="-185" dirty="0"/>
              <a:t>.</a:t>
            </a:r>
            <a:r>
              <a:rPr dirty="0"/>
              <a:t>4</a:t>
            </a:r>
            <a:r>
              <a:rPr spc="-185" dirty="0"/>
              <a:t>.</a:t>
            </a:r>
            <a:r>
              <a:rPr dirty="0"/>
              <a:t>1</a:t>
            </a:r>
            <a:r>
              <a:rPr spc="4" dirty="0"/>
              <a:t>3</a:t>
            </a:r>
          </a:p>
          <a:p>
            <a:pPr marL="122711" marR="257189" indent="-112065">
              <a:lnSpc>
                <a:spcPct val="127899"/>
              </a:lnSpc>
              <a:spcBef>
                <a:spcPts val="26"/>
              </a:spcBef>
            </a:pPr>
            <a:r>
              <a:rPr spc="9" dirty="0">
                <a:solidFill>
                  <a:srgbClr val="000000"/>
                </a:solidFill>
              </a:rPr>
              <a:t>C</a:t>
            </a:r>
            <a:r>
              <a:rPr spc="4" dirty="0">
                <a:solidFill>
                  <a:srgbClr val="000000"/>
                </a:solidFill>
              </a:rPr>
              <a:t>o</a:t>
            </a:r>
            <a:r>
              <a:rPr spc="9" dirty="0">
                <a:solidFill>
                  <a:srgbClr val="000000"/>
                </a:solidFill>
              </a:rPr>
              <a:t>m</a:t>
            </a:r>
            <a:r>
              <a:rPr spc="-13" dirty="0">
                <a:solidFill>
                  <a:srgbClr val="000000"/>
                </a:solidFill>
              </a:rPr>
              <a:t>p</a:t>
            </a:r>
            <a:r>
              <a:rPr spc="-44" dirty="0">
                <a:solidFill>
                  <a:srgbClr val="000000"/>
                </a:solidFill>
              </a:rPr>
              <a:t>ac</a:t>
            </a:r>
            <a:r>
              <a:rPr spc="-97" dirty="0">
                <a:solidFill>
                  <a:srgbClr val="000000"/>
                </a:solidFill>
              </a:rPr>
              <a:t>t</a:t>
            </a:r>
            <a:r>
              <a:rPr spc="-71" dirty="0">
                <a:solidFill>
                  <a:srgbClr val="000000"/>
                </a:solidFill>
              </a:rPr>
              <a:t>i</a:t>
            </a:r>
            <a:r>
              <a:rPr spc="-13" dirty="0">
                <a:solidFill>
                  <a:srgbClr val="000000"/>
                </a:solidFill>
              </a:rPr>
              <a:t>n</a:t>
            </a:r>
            <a:r>
              <a:rPr spc="4" dirty="0">
                <a:solidFill>
                  <a:srgbClr val="000000"/>
                </a:solidFill>
              </a:rPr>
              <a:t>g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44" dirty="0">
                <a:solidFill>
                  <a:srgbClr val="000000"/>
                </a:solidFill>
              </a:rPr>
              <a:t>c</a:t>
            </a:r>
            <a:r>
              <a:rPr spc="-75" dirty="0">
                <a:solidFill>
                  <a:srgbClr val="000000"/>
                </a:solidFill>
              </a:rPr>
              <a:t>r</a:t>
            </a:r>
            <a:r>
              <a:rPr spc="-44" dirty="0">
                <a:solidFill>
                  <a:srgbClr val="000000"/>
                </a:solidFill>
              </a:rPr>
              <a:t>x</a:t>
            </a:r>
            <a:r>
              <a:rPr spc="-18" dirty="0">
                <a:solidFill>
                  <a:srgbClr val="000000"/>
                </a:solidFill>
              </a:rPr>
              <a:t>-</a:t>
            </a:r>
            <a:r>
              <a:rPr spc="-13" dirty="0">
                <a:solidFill>
                  <a:srgbClr val="000000"/>
                </a:solidFill>
              </a:rPr>
              <a:t>q</a:t>
            </a:r>
            <a:r>
              <a:rPr spc="-9" dirty="0">
                <a:solidFill>
                  <a:srgbClr val="000000"/>
                </a:solidFill>
              </a:rPr>
              <a:t>u</a:t>
            </a:r>
            <a:r>
              <a:rPr spc="-71" dirty="0">
                <a:solidFill>
                  <a:srgbClr val="000000"/>
                </a:solidFill>
              </a:rPr>
              <a:t>i</a:t>
            </a:r>
            <a:r>
              <a:rPr spc="-44" dirty="0">
                <a:solidFill>
                  <a:srgbClr val="000000"/>
                </a:solidFill>
              </a:rPr>
              <a:t>c</a:t>
            </a:r>
            <a:r>
              <a:rPr spc="-26" dirty="0">
                <a:solidFill>
                  <a:srgbClr val="000000"/>
                </a:solidFill>
              </a:rPr>
              <a:t>ks</a:t>
            </a:r>
            <a:r>
              <a:rPr spc="-101" dirty="0">
                <a:solidFill>
                  <a:srgbClr val="000000"/>
                </a:solidFill>
              </a:rPr>
              <a:t>t</a:t>
            </a:r>
            <a:r>
              <a:rPr spc="-44" dirty="0">
                <a:solidFill>
                  <a:srgbClr val="000000"/>
                </a:solidFill>
              </a:rPr>
              <a:t>a</a:t>
            </a:r>
            <a:r>
              <a:rPr spc="-75" dirty="0">
                <a:solidFill>
                  <a:srgbClr val="000000"/>
                </a:solidFill>
              </a:rPr>
              <a:t>r</a:t>
            </a:r>
            <a:r>
              <a:rPr spc="-101" dirty="0">
                <a:solidFill>
                  <a:srgbClr val="000000"/>
                </a:solidFill>
              </a:rPr>
              <a:t>t</a:t>
            </a:r>
            <a:r>
              <a:rPr spc="-159" dirty="0">
                <a:solidFill>
                  <a:srgbClr val="000000"/>
                </a:solidFill>
              </a:rPr>
              <a:t>/</a:t>
            </a:r>
            <a:r>
              <a:rPr spc="-75" dirty="0">
                <a:solidFill>
                  <a:srgbClr val="000000"/>
                </a:solidFill>
              </a:rPr>
              <a:t>r</a:t>
            </a:r>
            <a:r>
              <a:rPr spc="-44" dirty="0">
                <a:solidFill>
                  <a:srgbClr val="000000"/>
                </a:solidFill>
              </a:rPr>
              <a:t>e</a:t>
            </a:r>
            <a:r>
              <a:rPr spc="-13" dirty="0">
                <a:solidFill>
                  <a:srgbClr val="000000"/>
                </a:solidFill>
              </a:rPr>
              <a:t>p</a:t>
            </a:r>
            <a:r>
              <a:rPr spc="13" dirty="0">
                <a:solidFill>
                  <a:srgbClr val="000000"/>
                </a:solidFill>
              </a:rPr>
              <a:t>o</a:t>
            </a:r>
            <a:r>
              <a:rPr spc="-26" dirty="0">
                <a:solidFill>
                  <a:srgbClr val="000000"/>
                </a:solidFill>
              </a:rPr>
              <a:t>s</a:t>
            </a:r>
            <a:r>
              <a:rPr spc="-71" dirty="0">
                <a:solidFill>
                  <a:srgbClr val="000000"/>
                </a:solidFill>
              </a:rPr>
              <a:t>i</a:t>
            </a:r>
            <a:r>
              <a:rPr spc="-101" dirty="0">
                <a:solidFill>
                  <a:srgbClr val="000000"/>
                </a:solidFill>
              </a:rPr>
              <a:t>t</a:t>
            </a:r>
            <a:r>
              <a:rPr spc="13" dirty="0">
                <a:solidFill>
                  <a:srgbClr val="000000"/>
                </a:solidFill>
              </a:rPr>
              <a:t>o</a:t>
            </a:r>
            <a:r>
              <a:rPr spc="-75" dirty="0">
                <a:solidFill>
                  <a:srgbClr val="000000"/>
                </a:solidFill>
              </a:rPr>
              <a:t>r</a:t>
            </a:r>
            <a:r>
              <a:rPr spc="-40" dirty="0">
                <a:solidFill>
                  <a:srgbClr val="000000"/>
                </a:solidFill>
              </a:rPr>
              <a:t>y</a:t>
            </a:r>
            <a:r>
              <a:rPr spc="-159" dirty="0">
                <a:solidFill>
                  <a:srgbClr val="000000"/>
                </a:solidFill>
              </a:rPr>
              <a:t>/</a:t>
            </a:r>
            <a:r>
              <a:rPr spc="-26" dirty="0">
                <a:solidFill>
                  <a:srgbClr val="000000"/>
                </a:solidFill>
              </a:rPr>
              <a:t>s</a:t>
            </a:r>
            <a:r>
              <a:rPr spc="-44" dirty="0">
                <a:solidFill>
                  <a:srgbClr val="000000"/>
                </a:solidFill>
              </a:rPr>
              <a:t>e</a:t>
            </a:r>
            <a:r>
              <a:rPr dirty="0">
                <a:solidFill>
                  <a:srgbClr val="000000"/>
                </a:solidFill>
              </a:rPr>
              <a:t>g</a:t>
            </a:r>
            <a:r>
              <a:rPr spc="9" dirty="0">
                <a:solidFill>
                  <a:srgbClr val="000000"/>
                </a:solidFill>
              </a:rPr>
              <a:t>m</a:t>
            </a:r>
            <a:r>
              <a:rPr spc="-44" dirty="0">
                <a:solidFill>
                  <a:srgbClr val="000000"/>
                </a:solidFill>
              </a:rPr>
              <a:t>e</a:t>
            </a:r>
            <a:r>
              <a:rPr spc="-13" dirty="0">
                <a:solidFill>
                  <a:srgbClr val="000000"/>
                </a:solidFill>
              </a:rPr>
              <a:t>n</a:t>
            </a:r>
            <a:r>
              <a:rPr spc="-101" dirty="0">
                <a:solidFill>
                  <a:srgbClr val="000000"/>
                </a:solidFill>
              </a:rPr>
              <a:t>t</a:t>
            </a:r>
            <a:r>
              <a:rPr spc="-26" dirty="0">
                <a:solidFill>
                  <a:srgbClr val="000000"/>
                </a:solidFill>
              </a:rPr>
              <a:t>s</a:t>
            </a:r>
            <a:r>
              <a:rPr spc="-101" dirty="0">
                <a:solidFill>
                  <a:srgbClr val="000000"/>
                </a:solidFill>
              </a:rPr>
              <a:t>t</a:t>
            </a:r>
            <a:r>
              <a:rPr spc="13" dirty="0">
                <a:solidFill>
                  <a:srgbClr val="000000"/>
                </a:solidFill>
              </a:rPr>
              <a:t>o</a:t>
            </a:r>
            <a:r>
              <a:rPr spc="-75" dirty="0">
                <a:solidFill>
                  <a:srgbClr val="000000"/>
                </a:solidFill>
              </a:rPr>
              <a:t>r</a:t>
            </a:r>
            <a:r>
              <a:rPr spc="-31" dirty="0">
                <a:solidFill>
                  <a:srgbClr val="000000"/>
                </a:solidFill>
              </a:rPr>
              <a:t>e  </a:t>
            </a:r>
            <a:r>
              <a:rPr spc="-49" dirty="0">
                <a:solidFill>
                  <a:srgbClr val="000000"/>
                </a:solidFill>
              </a:rPr>
              <a:t>before</a:t>
            </a:r>
          </a:p>
          <a:p>
            <a:pPr marL="234215">
              <a:spcBef>
                <a:spcPts val="326"/>
              </a:spcBef>
            </a:pPr>
            <a:r>
              <a:rPr spc="-62" dirty="0">
                <a:solidFill>
                  <a:srgbClr val="000000"/>
                </a:solidFill>
              </a:rPr>
              <a:t>Fri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Oct</a:t>
            </a:r>
            <a:r>
              <a:rPr spc="-44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14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31" dirty="0">
                <a:solidFill>
                  <a:srgbClr val="000000"/>
                </a:solidFill>
              </a:rPr>
              <a:t>12:19:30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EDT</a:t>
            </a:r>
            <a:r>
              <a:rPr spc="-44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2016,</a:t>
            </a:r>
            <a:r>
              <a:rPr spc="-49" dirty="0">
                <a:solidFill>
                  <a:srgbClr val="000000"/>
                </a:solidFill>
              </a:rPr>
              <a:t> data00000a.tar</a:t>
            </a:r>
          </a:p>
          <a:p>
            <a:pPr marL="234215">
              <a:spcBef>
                <a:spcPts val="296"/>
              </a:spcBef>
            </a:pPr>
            <a:r>
              <a:rPr spc="-4" dirty="0">
                <a:solidFill>
                  <a:srgbClr val="000000"/>
                </a:solidFill>
              </a:rPr>
              <a:t>We</a:t>
            </a:r>
            <a:r>
              <a:rPr spc="-13" dirty="0">
                <a:solidFill>
                  <a:srgbClr val="000000"/>
                </a:solidFill>
              </a:rPr>
              <a:t>d</a:t>
            </a:r>
            <a:r>
              <a:rPr spc="-44" dirty="0">
                <a:solidFill>
                  <a:srgbClr val="000000"/>
                </a:solidFill>
              </a:rPr>
              <a:t> </a:t>
            </a:r>
            <a:r>
              <a:rPr spc="49" dirty="0">
                <a:solidFill>
                  <a:srgbClr val="000000"/>
                </a:solidFill>
              </a:rPr>
              <a:t>M</a:t>
            </a:r>
            <a:r>
              <a:rPr spc="40" dirty="0">
                <a:solidFill>
                  <a:srgbClr val="000000"/>
                </a:solidFill>
              </a:rPr>
              <a:t>a</a:t>
            </a:r>
            <a:r>
              <a:rPr spc="-35" dirty="0">
                <a:solidFill>
                  <a:srgbClr val="000000"/>
                </a:solidFill>
              </a:rPr>
              <a:t>y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</a:t>
            </a:r>
            <a:r>
              <a:rPr spc="4" dirty="0">
                <a:solidFill>
                  <a:srgbClr val="000000"/>
                </a:solidFill>
              </a:rPr>
              <a:t>7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44" dirty="0">
                <a:solidFill>
                  <a:srgbClr val="000000"/>
                </a:solidFill>
              </a:rPr>
              <a:t>10</a:t>
            </a:r>
            <a:r>
              <a:rPr spc="-31" dirty="0">
                <a:solidFill>
                  <a:srgbClr val="000000"/>
                </a:solidFill>
              </a:rPr>
              <a:t>:</a:t>
            </a:r>
            <a:r>
              <a:rPr spc="-44" dirty="0">
                <a:solidFill>
                  <a:srgbClr val="000000"/>
                </a:solidFill>
              </a:rPr>
              <a:t>37</a:t>
            </a:r>
            <a:r>
              <a:rPr spc="-31"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000000"/>
                </a:solidFill>
              </a:rPr>
              <a:t>4</a:t>
            </a:r>
            <a:r>
              <a:rPr spc="4" dirty="0">
                <a:solidFill>
                  <a:srgbClr val="000000"/>
                </a:solidFill>
              </a:rPr>
              <a:t>6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E</a:t>
            </a:r>
            <a:r>
              <a:rPr spc="44" dirty="0">
                <a:solidFill>
                  <a:srgbClr val="000000"/>
                </a:solidFill>
              </a:rPr>
              <a:t>D</a:t>
            </a:r>
            <a:r>
              <a:rPr spc="-40" dirty="0">
                <a:solidFill>
                  <a:srgbClr val="000000"/>
                </a:solidFill>
              </a:rPr>
              <a:t>T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2017</a:t>
            </a:r>
            <a:r>
              <a:rPr spc="-26" dirty="0">
                <a:solidFill>
                  <a:srgbClr val="000000"/>
                </a:solidFill>
              </a:rPr>
              <a:t>,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d</a:t>
            </a:r>
            <a:r>
              <a:rPr spc="-44" dirty="0">
                <a:solidFill>
                  <a:srgbClr val="000000"/>
                </a:solidFill>
              </a:rPr>
              <a:t>a</a:t>
            </a:r>
            <a:r>
              <a:rPr spc="-101" dirty="0">
                <a:solidFill>
                  <a:srgbClr val="000000"/>
                </a:solidFill>
              </a:rPr>
              <a:t>t</a:t>
            </a:r>
            <a:r>
              <a:rPr spc="-44" dirty="0">
                <a:solidFill>
                  <a:srgbClr val="000000"/>
                </a:solidFill>
              </a:rPr>
              <a:t>a</a:t>
            </a:r>
            <a:r>
              <a:rPr spc="-4" dirty="0">
                <a:solidFill>
                  <a:srgbClr val="000000"/>
                </a:solidFill>
              </a:rPr>
              <a:t>00001</a:t>
            </a:r>
            <a:r>
              <a:rPr dirty="0">
                <a:solidFill>
                  <a:srgbClr val="000000"/>
                </a:solidFill>
              </a:rPr>
              <a:t>b</a:t>
            </a:r>
            <a:r>
              <a:rPr spc="-185" dirty="0">
                <a:solidFill>
                  <a:srgbClr val="000000"/>
                </a:solidFill>
              </a:rPr>
              <a:t>.</a:t>
            </a:r>
            <a:r>
              <a:rPr spc="-101" dirty="0">
                <a:solidFill>
                  <a:srgbClr val="000000"/>
                </a:solidFill>
              </a:rPr>
              <a:t>t</a:t>
            </a:r>
            <a:r>
              <a:rPr spc="-44" dirty="0">
                <a:solidFill>
                  <a:srgbClr val="000000"/>
                </a:solidFill>
              </a:rPr>
              <a:t>a</a:t>
            </a:r>
            <a:r>
              <a:rPr spc="-71" dirty="0">
                <a:solidFill>
                  <a:srgbClr val="000000"/>
                </a:solidFill>
              </a:rPr>
              <a:t>r</a:t>
            </a:r>
          </a:p>
          <a:p>
            <a:pPr marL="234215">
              <a:spcBef>
                <a:spcPts val="322"/>
              </a:spcBef>
            </a:pPr>
            <a:r>
              <a:rPr spc="-62" dirty="0">
                <a:solidFill>
                  <a:srgbClr val="000000"/>
                </a:solidFill>
              </a:rPr>
              <a:t>Fri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Oct</a:t>
            </a:r>
            <a:r>
              <a:rPr spc="-44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14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31" dirty="0">
                <a:solidFill>
                  <a:srgbClr val="000000"/>
                </a:solidFill>
              </a:rPr>
              <a:t>12:20:22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EDT</a:t>
            </a:r>
            <a:r>
              <a:rPr spc="-44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2016,</a:t>
            </a:r>
            <a:r>
              <a:rPr spc="-49" dirty="0">
                <a:solidFill>
                  <a:srgbClr val="000000"/>
                </a:solidFill>
              </a:rPr>
              <a:t> data00002a.tar</a:t>
            </a:r>
          </a:p>
          <a:p>
            <a:pPr marL="11206">
              <a:spcBef>
                <a:spcPts val="296"/>
              </a:spcBef>
            </a:pPr>
            <a:r>
              <a:rPr spc="-185" dirty="0">
                <a:solidFill>
                  <a:srgbClr val="000000"/>
                </a:solidFill>
              </a:rPr>
              <a:t>............</a:t>
            </a:r>
          </a:p>
          <a:p>
            <a:pPr marL="234215">
              <a:spcBef>
                <a:spcPts val="326"/>
              </a:spcBef>
            </a:pPr>
            <a:r>
              <a:rPr spc="-4" dirty="0">
                <a:solidFill>
                  <a:srgbClr val="000000"/>
                </a:solidFill>
              </a:rPr>
              <a:t>We</a:t>
            </a:r>
            <a:r>
              <a:rPr spc="-13" dirty="0">
                <a:solidFill>
                  <a:srgbClr val="000000"/>
                </a:solidFill>
              </a:rPr>
              <a:t>d</a:t>
            </a:r>
            <a:r>
              <a:rPr spc="-44" dirty="0">
                <a:solidFill>
                  <a:srgbClr val="000000"/>
                </a:solidFill>
              </a:rPr>
              <a:t> </a:t>
            </a:r>
            <a:r>
              <a:rPr spc="49" dirty="0">
                <a:solidFill>
                  <a:srgbClr val="000000"/>
                </a:solidFill>
              </a:rPr>
              <a:t>M</a:t>
            </a:r>
            <a:r>
              <a:rPr spc="40" dirty="0">
                <a:solidFill>
                  <a:srgbClr val="000000"/>
                </a:solidFill>
              </a:rPr>
              <a:t>a</a:t>
            </a:r>
            <a:r>
              <a:rPr spc="-35" dirty="0">
                <a:solidFill>
                  <a:srgbClr val="000000"/>
                </a:solidFill>
              </a:rPr>
              <a:t>y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</a:t>
            </a:r>
            <a:r>
              <a:rPr spc="4" dirty="0">
                <a:solidFill>
                  <a:srgbClr val="000000"/>
                </a:solidFill>
              </a:rPr>
              <a:t>7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44" dirty="0">
                <a:solidFill>
                  <a:srgbClr val="000000"/>
                </a:solidFill>
              </a:rPr>
              <a:t>10</a:t>
            </a:r>
            <a:r>
              <a:rPr spc="-31" dirty="0">
                <a:solidFill>
                  <a:srgbClr val="000000"/>
                </a:solidFill>
              </a:rPr>
              <a:t>:</a:t>
            </a:r>
            <a:r>
              <a:rPr spc="-44" dirty="0">
                <a:solidFill>
                  <a:srgbClr val="000000"/>
                </a:solidFill>
              </a:rPr>
              <a:t>37</a:t>
            </a:r>
            <a:r>
              <a:rPr spc="-31"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000000"/>
                </a:solidFill>
              </a:rPr>
              <a:t>4</a:t>
            </a:r>
            <a:r>
              <a:rPr spc="4" dirty="0">
                <a:solidFill>
                  <a:srgbClr val="000000"/>
                </a:solidFill>
              </a:rPr>
              <a:t>5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E</a:t>
            </a:r>
            <a:r>
              <a:rPr spc="44" dirty="0">
                <a:solidFill>
                  <a:srgbClr val="000000"/>
                </a:solidFill>
              </a:rPr>
              <a:t>D</a:t>
            </a:r>
            <a:r>
              <a:rPr spc="-40" dirty="0">
                <a:solidFill>
                  <a:srgbClr val="000000"/>
                </a:solidFill>
              </a:rPr>
              <a:t>T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2017</a:t>
            </a:r>
            <a:r>
              <a:rPr spc="-26" dirty="0">
                <a:solidFill>
                  <a:srgbClr val="000000"/>
                </a:solidFill>
              </a:rPr>
              <a:t>,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d</a:t>
            </a:r>
            <a:r>
              <a:rPr spc="-44" dirty="0">
                <a:solidFill>
                  <a:srgbClr val="000000"/>
                </a:solidFill>
              </a:rPr>
              <a:t>a</a:t>
            </a:r>
            <a:r>
              <a:rPr spc="-101" dirty="0">
                <a:solidFill>
                  <a:srgbClr val="000000"/>
                </a:solidFill>
              </a:rPr>
              <a:t>t</a:t>
            </a:r>
            <a:r>
              <a:rPr spc="-44" dirty="0">
                <a:solidFill>
                  <a:srgbClr val="000000"/>
                </a:solidFill>
              </a:rPr>
              <a:t>a</a:t>
            </a:r>
            <a:r>
              <a:rPr spc="-4" dirty="0">
                <a:solidFill>
                  <a:srgbClr val="000000"/>
                </a:solidFill>
              </a:rPr>
              <a:t>00011</a:t>
            </a:r>
            <a:r>
              <a:rPr dirty="0">
                <a:solidFill>
                  <a:srgbClr val="000000"/>
                </a:solidFill>
              </a:rPr>
              <a:t>b</a:t>
            </a:r>
            <a:r>
              <a:rPr spc="-185" dirty="0">
                <a:solidFill>
                  <a:srgbClr val="000000"/>
                </a:solidFill>
              </a:rPr>
              <a:t>.</a:t>
            </a:r>
            <a:r>
              <a:rPr spc="-101" dirty="0">
                <a:solidFill>
                  <a:srgbClr val="000000"/>
                </a:solidFill>
              </a:rPr>
              <a:t>t</a:t>
            </a:r>
            <a:r>
              <a:rPr spc="-44" dirty="0">
                <a:solidFill>
                  <a:srgbClr val="000000"/>
                </a:solidFill>
              </a:rPr>
              <a:t>a</a:t>
            </a:r>
            <a:r>
              <a:rPr spc="-71" dirty="0">
                <a:solidFill>
                  <a:srgbClr val="000000"/>
                </a:solidFill>
              </a:rPr>
              <a:t>r</a:t>
            </a:r>
          </a:p>
          <a:p>
            <a:pPr marL="234215">
              <a:spcBef>
                <a:spcPts val="291"/>
              </a:spcBef>
            </a:pPr>
            <a:r>
              <a:rPr spc="-9" dirty="0">
                <a:solidFill>
                  <a:srgbClr val="000000"/>
                </a:solidFill>
              </a:rPr>
              <a:t>Sun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62" dirty="0">
                <a:solidFill>
                  <a:srgbClr val="000000"/>
                </a:solidFill>
              </a:rPr>
              <a:t>Jul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16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31" dirty="0">
                <a:solidFill>
                  <a:srgbClr val="000000"/>
                </a:solidFill>
              </a:rPr>
              <a:t>16:12:39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EDT</a:t>
            </a:r>
            <a:r>
              <a:rPr spc="-44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2017,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53" dirty="0">
                <a:solidFill>
                  <a:srgbClr val="000000"/>
                </a:solidFill>
              </a:rPr>
              <a:t>journal.log</a:t>
            </a:r>
          </a:p>
          <a:p>
            <a:pPr marL="234215">
              <a:spcBef>
                <a:spcPts val="326"/>
              </a:spcBef>
            </a:pPr>
            <a:r>
              <a:rPr spc="-62" dirty="0">
                <a:solidFill>
                  <a:srgbClr val="000000"/>
                </a:solidFill>
              </a:rPr>
              <a:t>Fri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Oct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14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31" dirty="0">
                <a:solidFill>
                  <a:srgbClr val="000000"/>
                </a:solidFill>
              </a:rPr>
              <a:t>12:19:24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EDT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2016,</a:t>
            </a:r>
            <a:r>
              <a:rPr spc="-49" dirty="0">
                <a:solidFill>
                  <a:srgbClr val="000000"/>
                </a:solidFill>
              </a:rPr>
              <a:t> repo.lock</a:t>
            </a:r>
          </a:p>
          <a:p>
            <a:pPr marL="122711">
              <a:spcBef>
                <a:spcPts val="296"/>
              </a:spcBef>
            </a:pPr>
            <a:r>
              <a:rPr spc="-53" dirty="0"/>
              <a:t>si</a:t>
            </a:r>
            <a:r>
              <a:rPr spc="-57" dirty="0"/>
              <a:t>z</a:t>
            </a:r>
            <a:r>
              <a:rPr spc="-40" dirty="0"/>
              <a:t>e</a:t>
            </a:r>
            <a:r>
              <a:rPr spc="-53" dirty="0"/>
              <a:t> </a:t>
            </a:r>
            <a:r>
              <a:rPr dirty="0"/>
              <a:t>7</a:t>
            </a:r>
            <a:r>
              <a:rPr spc="-185" dirty="0"/>
              <a:t>.</a:t>
            </a:r>
            <a:r>
              <a:rPr spc="4" dirty="0"/>
              <a:t>7</a:t>
            </a:r>
            <a:r>
              <a:rPr spc="-53" dirty="0"/>
              <a:t> </a:t>
            </a:r>
            <a:r>
              <a:rPr dirty="0"/>
              <a:t>G</a:t>
            </a:r>
            <a:r>
              <a:rPr spc="-22" dirty="0"/>
              <a:t>B</a:t>
            </a:r>
            <a:r>
              <a:rPr spc="-44" dirty="0"/>
              <a:t> </a:t>
            </a:r>
            <a:r>
              <a:rPr spc="-18" dirty="0">
                <a:solidFill>
                  <a:srgbClr val="000000"/>
                </a:solidFill>
              </a:rPr>
              <a:t>(</a:t>
            </a:r>
            <a:r>
              <a:rPr spc="-31" dirty="0">
                <a:solidFill>
                  <a:srgbClr val="000000"/>
                </a:solidFill>
              </a:rPr>
              <a:t>7</a:t>
            </a:r>
            <a:r>
              <a:rPr dirty="0">
                <a:solidFill>
                  <a:srgbClr val="000000"/>
                </a:solidFill>
              </a:rPr>
              <a:t>71273149</a:t>
            </a:r>
            <a:r>
              <a:rPr spc="4" dirty="0">
                <a:solidFill>
                  <a:srgbClr val="000000"/>
                </a:solidFill>
              </a:rPr>
              <a:t>1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b</a:t>
            </a:r>
            <a:r>
              <a:rPr spc="-35" dirty="0">
                <a:solidFill>
                  <a:srgbClr val="000000"/>
                </a:solidFill>
              </a:rPr>
              <a:t>y</a:t>
            </a:r>
            <a:r>
              <a:rPr spc="-97" dirty="0">
                <a:solidFill>
                  <a:srgbClr val="000000"/>
                </a:solidFill>
              </a:rPr>
              <a:t>t</a:t>
            </a:r>
            <a:r>
              <a:rPr spc="-44" dirty="0">
                <a:solidFill>
                  <a:srgbClr val="000000"/>
                </a:solidFill>
              </a:rPr>
              <a:t>e</a:t>
            </a:r>
            <a:r>
              <a:rPr spc="-26" dirty="0">
                <a:solidFill>
                  <a:srgbClr val="000000"/>
                </a:solidFill>
              </a:rPr>
              <a:t>s</a:t>
            </a:r>
            <a:r>
              <a:rPr spc="-49" dirty="0">
                <a:solidFill>
                  <a:srgbClr val="000000"/>
                </a:solidFill>
              </a:rPr>
              <a:t>)</a:t>
            </a:r>
          </a:p>
          <a:p>
            <a:pPr marL="122711">
              <a:spcBef>
                <a:spcPts val="322"/>
              </a:spcBef>
            </a:pPr>
            <a:r>
              <a:rPr spc="-18" dirty="0">
                <a:solidFill>
                  <a:srgbClr val="000000"/>
                </a:solidFill>
              </a:rPr>
              <a:t>-</a:t>
            </a:r>
            <a:r>
              <a:rPr spc="44" dirty="0">
                <a:solidFill>
                  <a:srgbClr val="000000"/>
                </a:solidFill>
              </a:rPr>
              <a:t>&gt;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44" dirty="0">
                <a:solidFill>
                  <a:srgbClr val="000000"/>
                </a:solidFill>
              </a:rPr>
              <a:t>c</a:t>
            </a:r>
            <a:r>
              <a:rPr spc="13" dirty="0">
                <a:solidFill>
                  <a:srgbClr val="000000"/>
                </a:solidFill>
              </a:rPr>
              <a:t>o</a:t>
            </a:r>
            <a:r>
              <a:rPr spc="9" dirty="0">
                <a:solidFill>
                  <a:srgbClr val="000000"/>
                </a:solidFill>
              </a:rPr>
              <a:t>m</a:t>
            </a:r>
            <a:r>
              <a:rPr spc="-13" dirty="0">
                <a:solidFill>
                  <a:srgbClr val="000000"/>
                </a:solidFill>
              </a:rPr>
              <a:t>p</a:t>
            </a:r>
            <a:r>
              <a:rPr spc="-44" dirty="0">
                <a:solidFill>
                  <a:srgbClr val="000000"/>
                </a:solidFill>
              </a:rPr>
              <a:t>ac</a:t>
            </a:r>
            <a:r>
              <a:rPr spc="-97" dirty="0">
                <a:solidFill>
                  <a:srgbClr val="000000"/>
                </a:solidFill>
              </a:rPr>
              <a:t>t</a:t>
            </a:r>
            <a:r>
              <a:rPr spc="-75" dirty="0">
                <a:solidFill>
                  <a:srgbClr val="000000"/>
                </a:solidFill>
              </a:rPr>
              <a:t>i</a:t>
            </a:r>
            <a:r>
              <a:rPr spc="-13" dirty="0">
                <a:solidFill>
                  <a:srgbClr val="000000"/>
                </a:solidFill>
              </a:rPr>
              <a:t>n</a:t>
            </a:r>
            <a:r>
              <a:rPr spc="4" dirty="0">
                <a:solidFill>
                  <a:srgbClr val="000000"/>
                </a:solidFill>
              </a:rPr>
              <a:t>g</a:t>
            </a:r>
          </a:p>
          <a:p>
            <a:pPr marL="122711">
              <a:spcBef>
                <a:spcPts val="296"/>
              </a:spcBef>
            </a:pPr>
            <a:r>
              <a:rPr spc="-18" dirty="0">
                <a:solidFill>
                  <a:srgbClr val="000000"/>
                </a:solidFill>
              </a:rPr>
              <a:t>-</a:t>
            </a:r>
            <a:r>
              <a:rPr spc="44" dirty="0">
                <a:solidFill>
                  <a:srgbClr val="000000"/>
                </a:solidFill>
              </a:rPr>
              <a:t>&gt;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44" dirty="0">
                <a:solidFill>
                  <a:srgbClr val="000000"/>
                </a:solidFill>
              </a:rPr>
              <a:t>c</a:t>
            </a:r>
            <a:r>
              <a:rPr spc="-62" dirty="0">
                <a:solidFill>
                  <a:srgbClr val="000000"/>
                </a:solidFill>
              </a:rPr>
              <a:t>l</a:t>
            </a:r>
            <a:r>
              <a:rPr spc="-44" dirty="0">
                <a:solidFill>
                  <a:srgbClr val="000000"/>
                </a:solidFill>
              </a:rPr>
              <a:t>ea</a:t>
            </a:r>
            <a:r>
              <a:rPr spc="-13" dirty="0">
                <a:solidFill>
                  <a:srgbClr val="000000"/>
                </a:solidFill>
              </a:rPr>
              <a:t>n</a:t>
            </a:r>
            <a:r>
              <a:rPr spc="-71" dirty="0">
                <a:solidFill>
                  <a:srgbClr val="000000"/>
                </a:solidFill>
              </a:rPr>
              <a:t>i</a:t>
            </a:r>
            <a:r>
              <a:rPr spc="-13" dirty="0">
                <a:solidFill>
                  <a:srgbClr val="000000"/>
                </a:solidFill>
              </a:rPr>
              <a:t>n</a:t>
            </a:r>
            <a:r>
              <a:rPr spc="4" dirty="0">
                <a:solidFill>
                  <a:srgbClr val="000000"/>
                </a:solidFill>
              </a:rPr>
              <a:t>g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u</a:t>
            </a:r>
            <a:r>
              <a:rPr spc="-13" dirty="0">
                <a:solidFill>
                  <a:srgbClr val="000000"/>
                </a:solidFill>
              </a:rPr>
              <a:t>p</a:t>
            </a:r>
          </a:p>
          <a:p>
            <a:pPr marL="122711">
              <a:spcBef>
                <a:spcPts val="326"/>
              </a:spcBef>
            </a:pPr>
            <a:r>
              <a:rPr spc="13" dirty="0">
                <a:solidFill>
                  <a:srgbClr val="000000"/>
                </a:solidFill>
              </a:rPr>
              <a:t>-&gt;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26" dirty="0">
                <a:solidFill>
                  <a:srgbClr val="000000"/>
                </a:solidFill>
              </a:rPr>
              <a:t>removed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22" dirty="0">
                <a:solidFill>
                  <a:srgbClr val="000000"/>
                </a:solidFill>
              </a:rPr>
              <a:t>old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file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49" dirty="0">
                <a:solidFill>
                  <a:srgbClr val="000000"/>
                </a:solidFill>
              </a:rPr>
              <a:t>data00074a.tar</a:t>
            </a:r>
          </a:p>
          <a:p>
            <a:pPr marL="122711">
              <a:spcBef>
                <a:spcPts val="322"/>
              </a:spcBef>
            </a:pPr>
            <a:r>
              <a:rPr spc="13" dirty="0">
                <a:solidFill>
                  <a:srgbClr val="000000"/>
                </a:solidFill>
              </a:rPr>
              <a:t>-&gt;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26" dirty="0">
                <a:solidFill>
                  <a:srgbClr val="000000"/>
                </a:solidFill>
              </a:rPr>
              <a:t>removed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22" dirty="0">
                <a:solidFill>
                  <a:srgbClr val="000000"/>
                </a:solidFill>
              </a:rPr>
              <a:t>old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file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49" dirty="0">
                <a:solidFill>
                  <a:srgbClr val="000000"/>
                </a:solidFill>
              </a:rPr>
              <a:t>data00073a.tar</a:t>
            </a:r>
          </a:p>
          <a:p>
            <a:pPr marL="122711">
              <a:spcBef>
                <a:spcPts val="296"/>
              </a:spcBef>
            </a:pPr>
            <a:r>
              <a:rPr spc="13" dirty="0">
                <a:solidFill>
                  <a:srgbClr val="000000"/>
                </a:solidFill>
              </a:rPr>
              <a:t>-&gt;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26" dirty="0">
                <a:solidFill>
                  <a:srgbClr val="000000"/>
                </a:solidFill>
              </a:rPr>
              <a:t>removed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22" dirty="0">
                <a:solidFill>
                  <a:srgbClr val="000000"/>
                </a:solidFill>
              </a:rPr>
              <a:t>old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file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49" dirty="0">
                <a:solidFill>
                  <a:srgbClr val="000000"/>
                </a:solidFill>
              </a:rPr>
              <a:t>data00072a.tar</a:t>
            </a:r>
          </a:p>
          <a:p>
            <a:pPr marL="11206">
              <a:spcBef>
                <a:spcPts val="326"/>
              </a:spcBef>
            </a:pPr>
            <a:r>
              <a:rPr spc="-35" dirty="0">
                <a:solidFill>
                  <a:srgbClr val="000000"/>
                </a:solidFill>
              </a:rPr>
              <a:t>….…</a:t>
            </a:r>
          </a:p>
          <a:p>
            <a:pPr marL="122711">
              <a:spcBef>
                <a:spcPts val="291"/>
              </a:spcBef>
            </a:pPr>
            <a:r>
              <a:rPr spc="-18" dirty="0">
                <a:solidFill>
                  <a:srgbClr val="000000"/>
                </a:solidFill>
              </a:rPr>
              <a:t>-</a:t>
            </a:r>
            <a:r>
              <a:rPr spc="44" dirty="0">
                <a:solidFill>
                  <a:srgbClr val="000000"/>
                </a:solidFill>
              </a:rPr>
              <a:t>&gt;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r</a:t>
            </a:r>
            <a:r>
              <a:rPr spc="-44" dirty="0">
                <a:solidFill>
                  <a:srgbClr val="000000"/>
                </a:solidFill>
              </a:rPr>
              <a:t>e</a:t>
            </a:r>
            <a:r>
              <a:rPr spc="9" dirty="0">
                <a:solidFill>
                  <a:srgbClr val="000000"/>
                </a:solidFill>
              </a:rPr>
              <a:t>m</a:t>
            </a:r>
            <a:r>
              <a:rPr spc="13" dirty="0">
                <a:solidFill>
                  <a:srgbClr val="000000"/>
                </a:solidFill>
              </a:rPr>
              <a:t>o</a:t>
            </a:r>
            <a:r>
              <a:rPr spc="-26" dirty="0">
                <a:solidFill>
                  <a:srgbClr val="000000"/>
                </a:solidFill>
              </a:rPr>
              <a:t>v</a:t>
            </a:r>
            <a:r>
              <a:rPr spc="-44" dirty="0">
                <a:solidFill>
                  <a:srgbClr val="000000"/>
                </a:solidFill>
              </a:rPr>
              <a:t>e</a:t>
            </a:r>
            <a:r>
              <a:rPr spc="-13" dirty="0">
                <a:solidFill>
                  <a:srgbClr val="000000"/>
                </a:solidFill>
              </a:rPr>
              <a:t>d</a:t>
            </a:r>
            <a:r>
              <a:rPr spc="-44" dirty="0">
                <a:solidFill>
                  <a:srgbClr val="000000"/>
                </a:solidFill>
              </a:rPr>
              <a:t> </a:t>
            </a:r>
            <a:r>
              <a:rPr spc="13" dirty="0">
                <a:solidFill>
                  <a:srgbClr val="000000"/>
                </a:solidFill>
              </a:rPr>
              <a:t>o</a:t>
            </a:r>
            <a:r>
              <a:rPr spc="-62" dirty="0">
                <a:solidFill>
                  <a:srgbClr val="000000"/>
                </a:solidFill>
              </a:rPr>
              <a:t>l</a:t>
            </a:r>
            <a:r>
              <a:rPr spc="-13" dirty="0">
                <a:solidFill>
                  <a:srgbClr val="000000"/>
                </a:solidFill>
              </a:rPr>
              <a:t>d</a:t>
            </a:r>
            <a:r>
              <a:rPr spc="-44" dirty="0">
                <a:solidFill>
                  <a:srgbClr val="000000"/>
                </a:solidFill>
              </a:rPr>
              <a:t> </a:t>
            </a:r>
            <a:r>
              <a:rPr spc="-119" dirty="0">
                <a:solidFill>
                  <a:srgbClr val="000000"/>
                </a:solidFill>
              </a:rPr>
              <a:t>f</a:t>
            </a:r>
            <a:r>
              <a:rPr spc="-71" dirty="0">
                <a:solidFill>
                  <a:srgbClr val="000000"/>
                </a:solidFill>
              </a:rPr>
              <a:t>i</a:t>
            </a:r>
            <a:r>
              <a:rPr spc="-62" dirty="0">
                <a:solidFill>
                  <a:srgbClr val="000000"/>
                </a:solidFill>
              </a:rPr>
              <a:t>l</a:t>
            </a:r>
            <a:r>
              <a:rPr spc="-40" dirty="0">
                <a:solidFill>
                  <a:srgbClr val="000000"/>
                </a:solidFill>
              </a:rPr>
              <a:t>e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d</a:t>
            </a:r>
            <a:r>
              <a:rPr spc="-44" dirty="0">
                <a:solidFill>
                  <a:srgbClr val="000000"/>
                </a:solidFill>
              </a:rPr>
              <a:t>a</a:t>
            </a:r>
            <a:r>
              <a:rPr spc="-71" dirty="0">
                <a:solidFill>
                  <a:srgbClr val="000000"/>
                </a:solidFill>
              </a:rPr>
              <a:t>ta</a:t>
            </a:r>
            <a:r>
              <a:rPr dirty="0">
                <a:solidFill>
                  <a:srgbClr val="000000"/>
                </a:solidFill>
              </a:rPr>
              <a:t>00018</a:t>
            </a:r>
            <a:r>
              <a:rPr spc="-13" dirty="0">
                <a:solidFill>
                  <a:srgbClr val="000000"/>
                </a:solidFill>
              </a:rPr>
              <a:t>b</a:t>
            </a:r>
            <a:r>
              <a:rPr spc="-185" dirty="0">
                <a:solidFill>
                  <a:srgbClr val="000000"/>
                </a:solidFill>
              </a:rPr>
              <a:t>.</a:t>
            </a:r>
            <a:r>
              <a:rPr spc="-71" dirty="0">
                <a:solidFill>
                  <a:srgbClr val="000000"/>
                </a:solidFill>
              </a:rPr>
              <a:t>tar</a:t>
            </a:r>
          </a:p>
          <a:p>
            <a:pPr marL="11206" marR="4483" indent="111504">
              <a:lnSpc>
                <a:spcPts val="882"/>
              </a:lnSpc>
              <a:spcBef>
                <a:spcPts val="503"/>
              </a:spcBef>
            </a:pPr>
            <a:r>
              <a:rPr spc="13" dirty="0">
                <a:solidFill>
                  <a:srgbClr val="000000"/>
                </a:solidFill>
              </a:rPr>
              <a:t>-&gt; </a:t>
            </a:r>
            <a:r>
              <a:rPr spc="-49" dirty="0">
                <a:solidFill>
                  <a:srgbClr val="000000"/>
                </a:solidFill>
              </a:rPr>
              <a:t>writing </a:t>
            </a:r>
            <a:r>
              <a:rPr spc="-26" dirty="0">
                <a:solidFill>
                  <a:srgbClr val="000000"/>
                </a:solidFill>
              </a:rPr>
              <a:t>new </a:t>
            </a:r>
            <a:r>
              <a:rPr spc="-57" dirty="0">
                <a:solidFill>
                  <a:srgbClr val="000000"/>
                </a:solidFill>
              </a:rPr>
              <a:t>journal.log: </a:t>
            </a:r>
            <a:r>
              <a:rPr spc="-22" dirty="0">
                <a:solidFill>
                  <a:srgbClr val="000000"/>
                </a:solidFill>
              </a:rPr>
              <a:t>a838c3e9-613f-4095-abba- </a:t>
            </a:r>
            <a:r>
              <a:rPr spc="-256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939c437882e</a:t>
            </a:r>
            <a:r>
              <a:rPr spc="-71" dirty="0">
                <a:solidFill>
                  <a:srgbClr val="000000"/>
                </a:solidFill>
              </a:rPr>
              <a:t>7</a:t>
            </a:r>
            <a:r>
              <a:rPr spc="-49"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000000"/>
                </a:solidFill>
              </a:rPr>
              <a:t>5938</a:t>
            </a:r>
            <a:r>
              <a:rPr spc="4" dirty="0">
                <a:solidFill>
                  <a:srgbClr val="000000"/>
                </a:solidFill>
              </a:rPr>
              <a:t>4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root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132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4886" y="1822824"/>
            <a:ext cx="3593165" cy="3301572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5043" rIns="0" bIns="0" rtlCol="0">
            <a:spAutoFit/>
          </a:bodyPr>
          <a:lstStyle/>
          <a:p>
            <a:pPr marL="194432" defTabSz="806867">
              <a:spcBef>
                <a:spcPts val="40"/>
              </a:spcBef>
            </a:pPr>
            <a:r>
              <a:rPr sz="882" spc="-75" dirty="0">
                <a:solidFill>
                  <a:prstClr val="black"/>
                </a:solidFill>
                <a:latin typeface="Trebuchet MS"/>
                <a:cs typeface="Trebuchet MS"/>
              </a:rPr>
              <a:t>after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5937" defTabSz="806867">
              <a:spcBef>
                <a:spcPts val="322"/>
              </a:spcBef>
            </a:pPr>
            <a:r>
              <a:rPr sz="882" spc="-62" dirty="0">
                <a:solidFill>
                  <a:prstClr val="black"/>
                </a:solidFill>
                <a:latin typeface="Trebuchet MS"/>
                <a:cs typeface="Trebuchet MS"/>
              </a:rPr>
              <a:t>Fri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Oct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14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12:19:30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EDT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2016,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data00000a.tar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5937" defTabSz="806867">
              <a:spcBef>
                <a:spcPts val="296"/>
              </a:spcBef>
            </a:pPr>
            <a:r>
              <a:rPr sz="882" spc="-4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4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882" spc="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882" spc="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37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882" spc="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882" spc="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2017</a:t>
            </a:r>
            <a:r>
              <a:rPr sz="882" spc="-26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4" dirty="0">
                <a:solidFill>
                  <a:prstClr val="black"/>
                </a:solidFill>
                <a:latin typeface="Trebuchet MS"/>
                <a:cs typeface="Trebuchet MS"/>
              </a:rPr>
              <a:t>00001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71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5937" defTabSz="806867">
              <a:spcBef>
                <a:spcPts val="326"/>
              </a:spcBef>
            </a:pP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.............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5937" defTabSz="806867">
              <a:spcBef>
                <a:spcPts val="295"/>
              </a:spcBef>
            </a:pPr>
            <a:r>
              <a:rPr sz="882" spc="-4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4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882" spc="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882" spc="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37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882" spc="4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882" spc="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2017</a:t>
            </a:r>
            <a:r>
              <a:rPr sz="882" spc="-26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4" dirty="0">
                <a:solidFill>
                  <a:prstClr val="black"/>
                </a:solidFill>
                <a:latin typeface="Trebuchet MS"/>
                <a:cs typeface="Trebuchet MS"/>
              </a:rPr>
              <a:t>00003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71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5937" defTabSz="806867">
              <a:spcBef>
                <a:spcPts val="322"/>
              </a:spcBef>
            </a:pPr>
            <a:r>
              <a:rPr sz="882" spc="-4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4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882" spc="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882" spc="4" dirty="0">
                <a:solidFill>
                  <a:prstClr val="black"/>
                </a:solidFill>
                <a:latin typeface="Trebuchet MS"/>
                <a:cs typeface="Trebuchet MS"/>
              </a:rPr>
              <a:t>7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37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882" spc="4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882" spc="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2017</a:t>
            </a:r>
            <a:r>
              <a:rPr sz="882" spc="-26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4" dirty="0">
                <a:solidFill>
                  <a:prstClr val="black"/>
                </a:solidFill>
                <a:latin typeface="Trebuchet MS"/>
                <a:cs typeface="Trebuchet MS"/>
              </a:rPr>
              <a:t>00004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71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77921" defTabSz="806867">
              <a:spcBef>
                <a:spcPts val="296"/>
              </a:spcBef>
            </a:pPr>
            <a:r>
              <a:rPr sz="882" spc="49" dirty="0">
                <a:solidFill>
                  <a:prstClr val="black"/>
                </a:solidFill>
                <a:latin typeface="Trebuchet MS"/>
                <a:cs typeface="Trebuchet MS"/>
              </a:rPr>
              <a:t>Mon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62" dirty="0">
                <a:solidFill>
                  <a:prstClr val="black"/>
                </a:solidFill>
                <a:latin typeface="Trebuchet MS"/>
                <a:cs typeface="Trebuchet MS"/>
              </a:rPr>
              <a:t>Jul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17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11:11:28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EDT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2017,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journal.log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5937" defTabSz="806867">
              <a:spcBef>
                <a:spcPts val="322"/>
              </a:spcBef>
            </a:pPr>
            <a:r>
              <a:rPr sz="882" spc="-62" dirty="0">
                <a:solidFill>
                  <a:prstClr val="black"/>
                </a:solidFill>
                <a:latin typeface="Trebuchet MS"/>
                <a:cs typeface="Trebuchet MS"/>
              </a:rPr>
              <a:t>Fri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Oct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14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12:19:24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EDT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2016,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repo.lock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4432" defTabSz="806867">
              <a:spcBef>
                <a:spcPts val="296"/>
              </a:spcBef>
            </a:pPr>
            <a:r>
              <a:rPr sz="882" spc="-53" dirty="0">
                <a:solidFill>
                  <a:srgbClr val="FF0000"/>
                </a:solidFill>
                <a:latin typeface="Trebuchet MS"/>
                <a:cs typeface="Trebuchet MS"/>
              </a:rPr>
              <a:t>si</a:t>
            </a:r>
            <a:r>
              <a:rPr sz="882" spc="-57" dirty="0">
                <a:solidFill>
                  <a:srgbClr val="FF0000"/>
                </a:solidFill>
                <a:latin typeface="Trebuchet MS"/>
                <a:cs typeface="Trebuchet MS"/>
              </a:rPr>
              <a:t>z</a:t>
            </a:r>
            <a:r>
              <a:rPr sz="882" spc="-40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882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882" dirty="0">
                <a:solidFill>
                  <a:srgbClr val="FF0000"/>
                </a:solidFill>
                <a:latin typeface="Trebuchet MS"/>
                <a:cs typeface="Trebuchet MS"/>
              </a:rPr>
              <a:t>6</a:t>
            </a:r>
            <a:r>
              <a:rPr sz="882" spc="-185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r>
              <a:rPr sz="882" spc="4" dirty="0">
                <a:solidFill>
                  <a:srgbClr val="FF0000"/>
                </a:solidFill>
                <a:latin typeface="Trebuchet MS"/>
                <a:cs typeface="Trebuchet MS"/>
              </a:rPr>
              <a:t>4</a:t>
            </a:r>
            <a:r>
              <a:rPr sz="882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882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r>
              <a:rPr sz="882" spc="-22" dirty="0">
                <a:solidFill>
                  <a:srgbClr val="FF0000"/>
                </a:solidFill>
                <a:latin typeface="Trebuchet MS"/>
                <a:cs typeface="Trebuchet MS"/>
              </a:rPr>
              <a:t>B</a:t>
            </a:r>
            <a:r>
              <a:rPr sz="882" spc="-4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882" spc="-18" dirty="0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38529592</a:t>
            </a:r>
            <a:r>
              <a:rPr sz="882" spc="4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882" spc="-97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882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2928" marR="526705" indent="111504" defTabSz="806867">
              <a:lnSpc>
                <a:spcPct val="82900"/>
              </a:lnSpc>
              <a:spcBef>
                <a:spcPts val="507"/>
              </a:spcBef>
            </a:pPr>
            <a:r>
              <a:rPr sz="882" spc="-26" dirty="0">
                <a:solidFill>
                  <a:prstClr val="black"/>
                </a:solidFill>
                <a:latin typeface="Trebuchet MS"/>
                <a:cs typeface="Trebuchet MS"/>
              </a:rPr>
              <a:t>removed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66" dirty="0">
                <a:solidFill>
                  <a:prstClr val="black"/>
                </a:solidFill>
                <a:latin typeface="Trebuchet MS"/>
                <a:cs typeface="Trebuchet MS"/>
              </a:rPr>
              <a:t>files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[data00057a.tar,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data00065a.tar,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data00020b.tar, </a:t>
            </a:r>
            <a:r>
              <a:rPr sz="882" spc="-25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data00018b.tar,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data00050b.tar,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data00073a.tar,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data00058a.tar,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data00069a.tar,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data00060a.tar,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data00063a.tar,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data00074a.tar,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data00066a.tar,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data00055a.tar,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data00062a.tar,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data00036b.tar, 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data00070a.tar,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data00068a.tar,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data00072a.tar,</a:t>
            </a:r>
            <a:r>
              <a:rPr sz="882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data00067a.tar,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data00049b.tar,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data00061a.tar,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data00056a.tar,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data00064a.tar,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data00059a.tar]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2928" marR="558083" indent="111504" defTabSz="806867">
              <a:lnSpc>
                <a:spcPct val="82800"/>
              </a:lnSpc>
              <a:spcBef>
                <a:spcPts val="476"/>
              </a:spcBef>
            </a:pPr>
            <a:r>
              <a:rPr sz="882" spc="-26" dirty="0">
                <a:solidFill>
                  <a:prstClr val="black"/>
                </a:solidFill>
                <a:latin typeface="Trebuchet MS"/>
                <a:cs typeface="Trebuchet MS"/>
              </a:rPr>
              <a:t>added</a:t>
            </a:r>
            <a:r>
              <a:rPr sz="882" spc="-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66" dirty="0">
                <a:solidFill>
                  <a:prstClr val="black"/>
                </a:solidFill>
                <a:latin typeface="Trebuchet MS"/>
                <a:cs typeface="Trebuchet MS"/>
              </a:rPr>
              <a:t>files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[data00050c.tar,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data00065b.tar,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data00073b.tar, 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da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00056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75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882" spc="-172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da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00072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75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882" spc="-172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da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00066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75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882" spc="-172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da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00069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75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882" spc="-154" dirty="0">
                <a:solidFill>
                  <a:prstClr val="black"/>
                </a:solidFill>
                <a:latin typeface="Trebuchet MS"/>
                <a:cs typeface="Trebuchet MS"/>
              </a:rPr>
              <a:t>, 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data00063b.tar,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data00018c.tar,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data00058b.tar,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data00060b.tar, 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data00074b.tar,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data00020c.tar,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data00059b.tar,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data00070b.tar, </a:t>
            </a:r>
            <a:r>
              <a:rPr sz="882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data00062b.tar,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data00061b.tar,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data00036c.tar,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data00075a.tar, 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da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00057</a:t>
            </a:r>
            <a:r>
              <a:rPr sz="882" spc="-1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75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882" spc="-172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882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prstClr val="black"/>
                </a:solidFill>
                <a:latin typeface="Trebuchet MS"/>
                <a:cs typeface="Trebuchet MS"/>
              </a:rPr>
              <a:t>da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dirty="0">
                <a:solidFill>
                  <a:prstClr val="black"/>
                </a:solidFill>
                <a:latin typeface="Trebuchet MS"/>
                <a:cs typeface="Trebuchet MS"/>
              </a:rPr>
              <a:t>00049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882" spc="-18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882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882" spc="-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882" spc="-75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882" spc="-57" dirty="0">
                <a:solidFill>
                  <a:prstClr val="black"/>
                </a:solidFill>
                <a:latin typeface="Trebuchet MS"/>
                <a:cs typeface="Trebuchet MS"/>
              </a:rPr>
              <a:t>]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2928" defTabSz="806867">
              <a:spcBef>
                <a:spcPts val="326"/>
              </a:spcBef>
            </a:pPr>
            <a:r>
              <a:rPr sz="882" spc="-26" dirty="0">
                <a:solidFill>
                  <a:srgbClr val="FF0000"/>
                </a:solidFill>
                <a:latin typeface="Trebuchet MS"/>
                <a:cs typeface="Trebuchet MS"/>
              </a:rPr>
              <a:t>Compaction</a:t>
            </a:r>
            <a:r>
              <a:rPr sz="882" spc="-4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882" spc="-31" dirty="0">
                <a:solidFill>
                  <a:srgbClr val="FF0000"/>
                </a:solidFill>
                <a:latin typeface="Trebuchet MS"/>
                <a:cs typeface="Trebuchet MS"/>
              </a:rPr>
              <a:t>succeeded</a:t>
            </a:r>
            <a:r>
              <a:rPr sz="882" spc="-4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882" spc="-40" dirty="0">
                <a:solidFill>
                  <a:srgbClr val="FF0000"/>
                </a:solidFill>
                <a:latin typeface="Trebuchet MS"/>
                <a:cs typeface="Trebuchet MS"/>
              </a:rPr>
              <a:t>in</a:t>
            </a:r>
            <a:r>
              <a:rPr sz="882" spc="-4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882" spc="-40" dirty="0">
                <a:solidFill>
                  <a:srgbClr val="FF0000"/>
                </a:solidFill>
                <a:latin typeface="Trebuchet MS"/>
                <a:cs typeface="Trebuchet MS"/>
              </a:rPr>
              <a:t>21.76</a:t>
            </a:r>
            <a:r>
              <a:rPr sz="882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882" spc="-22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882" spc="-53" dirty="0">
                <a:solidFill>
                  <a:srgbClr val="FF0000"/>
                </a:solidFill>
                <a:latin typeface="Trebuchet MS"/>
                <a:cs typeface="Trebuchet MS"/>
              </a:rPr>
              <a:t> (21s).</a:t>
            </a:r>
            <a:endParaRPr sz="88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369570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31" dirty="0"/>
              <a:t>D</a:t>
            </a:r>
            <a:r>
              <a:rPr spc="26" dirty="0"/>
              <a:t>e</a:t>
            </a:r>
            <a:r>
              <a:rPr dirty="0"/>
              <a:t>b</a:t>
            </a:r>
            <a:r>
              <a:rPr spc="-9" dirty="0"/>
              <a:t>u</a:t>
            </a:r>
            <a:r>
              <a:rPr spc="31" dirty="0"/>
              <a:t>gg</a:t>
            </a:r>
            <a:r>
              <a:rPr spc="-115" dirty="0"/>
              <a:t>i</a:t>
            </a:r>
            <a:r>
              <a:rPr spc="26" dirty="0"/>
              <a:t>n</a:t>
            </a:r>
            <a:r>
              <a:rPr spc="13" dirty="0"/>
              <a:t>g</a:t>
            </a:r>
            <a:r>
              <a:rPr spc="-132" dirty="0"/>
              <a:t> </a:t>
            </a:r>
            <a:r>
              <a:rPr spc="115" dirty="0"/>
              <a:t>O</a:t>
            </a:r>
            <a:r>
              <a:rPr spc="-238" dirty="0"/>
              <a:t>ff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-26" dirty="0"/>
              <a:t>n</a:t>
            </a:r>
            <a:r>
              <a:rPr spc="-35" dirty="0"/>
              <a:t>e</a:t>
            </a:r>
            <a:r>
              <a:rPr spc="-137" dirty="0"/>
              <a:t> </a:t>
            </a:r>
            <a:r>
              <a:rPr spc="44" dirty="0"/>
              <a:t>C</a:t>
            </a:r>
            <a:r>
              <a:rPr spc="35" dirty="0"/>
              <a:t>o</a:t>
            </a:r>
            <a:r>
              <a:rPr spc="-4" dirty="0"/>
              <a:t>mp</a:t>
            </a:r>
            <a:r>
              <a:rPr spc="-9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133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0846" y="1827925"/>
            <a:ext cx="6762190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  <a:tabLst>
                <a:tab pos="332272" algn="l"/>
              </a:tabLst>
            </a:pPr>
            <a:r>
              <a:rPr sz="1147" spc="-119" dirty="0">
                <a:solidFill>
                  <a:srgbClr val="7F7F7F"/>
                </a:solidFill>
                <a:latin typeface="Trebuchet MS"/>
                <a:cs typeface="Trebuchet MS"/>
              </a:rPr>
              <a:t>1.	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Create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54" dirty="0">
                <a:solidFill>
                  <a:prstClr val="black"/>
                </a:solidFill>
                <a:latin typeface="Trebuchet MS"/>
                <a:cs typeface="Trebuchet MS"/>
              </a:rPr>
              <a:t>file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logback-compaction.xml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(in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same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folder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oak-run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54" dirty="0">
                <a:solidFill>
                  <a:prstClr val="black"/>
                </a:solidFill>
                <a:latin typeface="Trebuchet MS"/>
                <a:cs typeface="Trebuchet MS"/>
              </a:rPr>
              <a:t>jar)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1292" y="4713239"/>
            <a:ext cx="4914900" cy="52427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lnSpc>
                <a:spcPts val="1990"/>
              </a:lnSpc>
              <a:spcBef>
                <a:spcPts val="88"/>
              </a:spcBef>
              <a:tabLst>
                <a:tab pos="332272" algn="l"/>
              </a:tabLst>
            </a:pPr>
            <a:r>
              <a:rPr sz="1147" spc="-119" dirty="0">
                <a:solidFill>
                  <a:srgbClr val="7F7F7F"/>
                </a:solidFill>
                <a:latin typeface="Trebuchet MS"/>
                <a:cs typeface="Trebuchet MS"/>
              </a:rPr>
              <a:t>2.	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he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mm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2272" defTabSz="806867">
              <a:lnSpc>
                <a:spcPts val="1990"/>
              </a:lnSpc>
            </a:pP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-Dlogback.configurationFile=logback-compaction.xml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8500" y="2181982"/>
            <a:ext cx="7696760" cy="229476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4007" rIns="0" bIns="0" rtlCol="0">
            <a:spAutoFit/>
          </a:bodyPr>
          <a:lstStyle/>
          <a:p>
            <a:pPr marL="63877" defTabSz="806867">
              <a:spcBef>
                <a:spcPts val="110"/>
              </a:spcBef>
            </a:pPr>
            <a:r>
              <a:rPr sz="1235" spc="-44" dirty="0">
                <a:solidFill>
                  <a:prstClr val="black"/>
                </a:solidFill>
                <a:latin typeface="Trebuchet MS"/>
                <a:cs typeface="Trebuchet MS"/>
              </a:rPr>
              <a:t>&lt;configuration&gt;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77623" defTabSz="806867">
              <a:spcBef>
                <a:spcPts val="18"/>
              </a:spcBef>
            </a:pPr>
            <a:r>
              <a:rPr sz="1235" spc="-40" dirty="0">
                <a:solidFill>
                  <a:prstClr val="black"/>
                </a:solidFill>
                <a:latin typeface="Trebuchet MS"/>
                <a:cs typeface="Trebuchet MS"/>
              </a:rPr>
              <a:t>&lt;appender</a:t>
            </a:r>
            <a:r>
              <a:rPr sz="1235" spc="-8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18" dirty="0">
                <a:solidFill>
                  <a:prstClr val="black"/>
                </a:solidFill>
                <a:latin typeface="Trebuchet MS"/>
                <a:cs typeface="Trebuchet MS"/>
              </a:rPr>
              <a:t>name="STDERR"</a:t>
            </a:r>
            <a:r>
              <a:rPr sz="1235" spc="-7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53" dirty="0">
                <a:solidFill>
                  <a:prstClr val="black"/>
                </a:solidFill>
                <a:latin typeface="Trebuchet MS"/>
                <a:cs typeface="Trebuchet MS"/>
              </a:rPr>
              <a:t>class="ch.qos.logback.core.ConsoleAppender"&gt;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1368" defTabSz="806867">
              <a:spcBef>
                <a:spcPts val="49"/>
              </a:spcBef>
            </a:pP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&lt;target&gt;System.err&lt;/target&gt;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5114" defTabSz="806867">
              <a:spcBef>
                <a:spcPts val="49"/>
              </a:spcBef>
            </a:pPr>
            <a:r>
              <a:rPr sz="1235" spc="-26" dirty="0">
                <a:solidFill>
                  <a:prstClr val="black"/>
                </a:solidFill>
                <a:latin typeface="Trebuchet MS"/>
                <a:cs typeface="Trebuchet MS"/>
              </a:rPr>
              <a:t>&lt;encoder&gt;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18860" defTabSz="806867">
              <a:spcBef>
                <a:spcPts val="18"/>
              </a:spcBef>
            </a:pPr>
            <a:r>
              <a:rPr sz="1235" spc="-40" dirty="0">
                <a:solidFill>
                  <a:prstClr val="black"/>
                </a:solidFill>
                <a:latin typeface="Trebuchet MS"/>
                <a:cs typeface="Trebuchet MS"/>
              </a:rPr>
              <a:t>&lt;pattern&gt;%d{HH:mm:ss.SSS}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40" dirty="0">
                <a:solidFill>
                  <a:prstClr val="black"/>
                </a:solidFill>
                <a:latin typeface="Trebuchet MS"/>
                <a:cs typeface="Trebuchet MS"/>
              </a:rPr>
              <a:t>[%thread]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18" dirty="0">
                <a:solidFill>
                  <a:prstClr val="black"/>
                </a:solidFill>
                <a:latin typeface="Trebuchet MS"/>
                <a:cs typeface="Trebuchet MS"/>
              </a:rPr>
              <a:t>%-5level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4" dirty="0">
                <a:solidFill>
                  <a:prstClr val="black"/>
                </a:solidFill>
                <a:latin typeface="Trebuchet MS"/>
                <a:cs typeface="Trebuchet MS"/>
              </a:rPr>
              <a:t>%logger{36}</a:t>
            </a:r>
            <a:r>
              <a:rPr sz="1235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235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18" dirty="0">
                <a:solidFill>
                  <a:prstClr val="black"/>
                </a:solidFill>
                <a:latin typeface="Trebuchet MS"/>
                <a:cs typeface="Trebuchet MS"/>
              </a:rPr>
              <a:t>%msg%n&lt;/pattern&gt;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5114" defTabSz="806867">
              <a:spcBef>
                <a:spcPts val="49"/>
              </a:spcBef>
            </a:pPr>
            <a:r>
              <a:rPr sz="1235" spc="-44" dirty="0">
                <a:solidFill>
                  <a:prstClr val="black"/>
                </a:solidFill>
                <a:latin typeface="Trebuchet MS"/>
                <a:cs typeface="Trebuchet MS"/>
              </a:rPr>
              <a:t>&lt;/encoder&gt;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77623" defTabSz="806867">
              <a:spcBef>
                <a:spcPts val="18"/>
              </a:spcBef>
            </a:pP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&lt;/appender&gt;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77623" defTabSz="806867">
              <a:spcBef>
                <a:spcPts val="49"/>
              </a:spcBef>
            </a:pPr>
            <a:r>
              <a:rPr sz="1235" spc="-26" dirty="0">
                <a:solidFill>
                  <a:prstClr val="black"/>
                </a:solidFill>
                <a:latin typeface="Trebuchet MS"/>
                <a:cs typeface="Trebuchet MS"/>
              </a:rPr>
              <a:t>&lt;logger</a:t>
            </a: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name="org.apache.jackrabbit.oak.plugins.segment.Compactor"</a:t>
            </a:r>
            <a:r>
              <a:rPr sz="1235" spc="-44" dirty="0">
                <a:solidFill>
                  <a:prstClr val="black"/>
                </a:solidFill>
                <a:latin typeface="Trebuchet MS"/>
                <a:cs typeface="Trebuchet MS"/>
              </a:rPr>
              <a:t> level="INFO"/&gt;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77623" defTabSz="806867">
              <a:spcBef>
                <a:spcPts val="49"/>
              </a:spcBef>
            </a:pPr>
            <a:r>
              <a:rPr sz="1235" spc="-13" dirty="0">
                <a:solidFill>
                  <a:prstClr val="black"/>
                </a:solidFill>
                <a:latin typeface="Trebuchet MS"/>
                <a:cs typeface="Trebuchet MS"/>
              </a:rPr>
              <a:t>&lt;ro</a:t>
            </a:r>
            <a:r>
              <a:rPr sz="1235" spc="18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235" spc="-14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ve</a:t>
            </a:r>
            <a:r>
              <a:rPr sz="1235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235" spc="9" dirty="0">
                <a:solidFill>
                  <a:prstClr val="black"/>
                </a:solidFill>
                <a:latin typeface="Trebuchet MS"/>
                <a:cs typeface="Trebuchet MS"/>
              </a:rPr>
              <a:t>="</a:t>
            </a:r>
            <a:r>
              <a:rPr sz="1235" spc="-3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235" spc="-66" dirty="0">
                <a:solidFill>
                  <a:prstClr val="black"/>
                </a:solidFill>
                <a:latin typeface="Trebuchet MS"/>
                <a:cs typeface="Trebuchet MS"/>
              </a:rPr>
              <a:t>arn</a:t>
            </a:r>
            <a:r>
              <a:rPr sz="1235" spc="-35" dirty="0">
                <a:solidFill>
                  <a:prstClr val="black"/>
                </a:solidFill>
                <a:latin typeface="Trebuchet MS"/>
                <a:cs typeface="Trebuchet MS"/>
              </a:rPr>
              <a:t>"</a:t>
            </a:r>
            <a:r>
              <a:rPr sz="1235" spc="57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1368" defTabSz="806867">
              <a:spcBef>
                <a:spcPts val="18"/>
              </a:spcBef>
            </a:pPr>
            <a:r>
              <a:rPr sz="1235" spc="53" dirty="0">
                <a:solidFill>
                  <a:prstClr val="black"/>
                </a:solidFill>
                <a:latin typeface="Trebuchet MS"/>
                <a:cs typeface="Trebuchet MS"/>
              </a:rPr>
              <a:t>&lt;</a:t>
            </a: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ap</a:t>
            </a:r>
            <a:r>
              <a:rPr sz="1235" spc="-26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22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235" spc="-26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11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235" spc="-35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235" spc="-97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172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r</a:t>
            </a:r>
            <a:r>
              <a:rPr sz="1235" spc="-97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172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235" spc="9" dirty="0">
                <a:solidFill>
                  <a:prstClr val="black"/>
                </a:solidFill>
                <a:latin typeface="Trebuchet MS"/>
                <a:cs typeface="Trebuchet MS"/>
              </a:rPr>
              <a:t>="</a:t>
            </a:r>
            <a:r>
              <a:rPr sz="1235" spc="-9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235" spc="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dirty="0">
                <a:solidFill>
                  <a:prstClr val="black"/>
                </a:solidFill>
                <a:latin typeface="Trebuchet MS"/>
                <a:cs typeface="Trebuchet MS"/>
              </a:rPr>
              <a:t>RR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"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224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235" spc="57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15725" defTabSz="806867">
              <a:spcBef>
                <a:spcPts val="49"/>
              </a:spcBef>
            </a:pP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&lt;/root&gt;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3877" defTabSz="806867">
              <a:spcBef>
                <a:spcPts val="18"/>
              </a:spcBef>
            </a:pPr>
            <a:r>
              <a:rPr sz="1235" spc="-57" dirty="0">
                <a:solidFill>
                  <a:prstClr val="black"/>
                </a:solidFill>
                <a:latin typeface="Trebuchet MS"/>
                <a:cs typeface="Trebuchet MS"/>
              </a:rPr>
              <a:t>&lt;/configuration&gt;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3761815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-75" dirty="0"/>
              <a:t>T</a:t>
            </a:r>
            <a:r>
              <a:rPr spc="-71" dirty="0"/>
              <a:t>a</a:t>
            </a:r>
            <a:r>
              <a:rPr spc="-115" dirty="0"/>
              <a:t>r</a:t>
            </a:r>
            <a:r>
              <a:rPr spc="-137" dirty="0"/>
              <a:t> </a:t>
            </a:r>
            <a:r>
              <a:rPr spc="-79" dirty="0"/>
              <a:t>St</a:t>
            </a:r>
            <a:r>
              <a:rPr spc="-26" dirty="0"/>
              <a:t>o</a:t>
            </a:r>
            <a:r>
              <a:rPr spc="-22" dirty="0"/>
              <a:t>r</a:t>
            </a:r>
            <a:r>
              <a:rPr spc="-75" dirty="0"/>
              <a:t>a</a:t>
            </a:r>
            <a:r>
              <a:rPr spc="-18" dirty="0"/>
              <a:t>g</a:t>
            </a:r>
            <a:r>
              <a:rPr spc="-26" dirty="0"/>
              <a:t>e</a:t>
            </a:r>
            <a:r>
              <a:rPr spc="-137" dirty="0"/>
              <a:t> </a:t>
            </a:r>
            <a:r>
              <a:rPr spc="115" dirty="0"/>
              <a:t>O</a:t>
            </a:r>
            <a:r>
              <a:rPr spc="-238" dirty="0"/>
              <a:t>ff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13" dirty="0"/>
              <a:t>C</a:t>
            </a:r>
            <a:r>
              <a:rPr spc="49" dirty="0"/>
              <a:t>o</a:t>
            </a:r>
            <a:r>
              <a:rPr spc="75" dirty="0"/>
              <a:t>m</a:t>
            </a:r>
            <a:r>
              <a:rPr dirty="0"/>
              <a:t>p</a:t>
            </a:r>
            <a:r>
              <a:rPr spc="-75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40" dirty="0"/>
              <a:t>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4844303" cy="1946611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31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ff</a:t>
            </a:r>
            <a:r>
              <a:rPr sz="1677" spc="-132" dirty="0">
                <a:solidFill>
                  <a:prstClr val="black"/>
                </a:solidFill>
                <a:latin typeface="Trebuchet MS"/>
                <a:cs typeface="Trebuchet MS"/>
              </a:rPr>
              <a:t>li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66" dirty="0">
                <a:solidFill>
                  <a:prstClr val="black"/>
                </a:solidFill>
                <a:latin typeface="Trebuchet MS"/>
                <a:cs typeface="Trebuchet MS"/>
              </a:rPr>
              <a:t>?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At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least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every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weeks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high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2" dirty="0">
                <a:solidFill>
                  <a:prstClr val="black"/>
                </a:solidFill>
                <a:latin typeface="Trebuchet MS"/>
                <a:cs typeface="Trebuchet MS"/>
              </a:rPr>
              <a:t>write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activity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system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340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ly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6113" indent="-185467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322" dirty="0">
                <a:solidFill>
                  <a:prstClr val="black"/>
                </a:solidFill>
                <a:latin typeface="Trebuchet MS"/>
                <a:cs typeface="Trebuchet MS"/>
              </a:rPr>
              <a:t>’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66" dirty="0">
                <a:solidFill>
                  <a:prstClr val="black"/>
                </a:solidFill>
                <a:latin typeface="Trebuchet MS"/>
                <a:cs typeface="Trebuchet MS"/>
              </a:rPr>
              <a:t>?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5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318" dirty="0">
                <a:solidFill>
                  <a:prstClr val="black"/>
                </a:solidFill>
                <a:latin typeface="Trebuchet MS"/>
                <a:cs typeface="Trebuchet MS"/>
              </a:rPr>
              <a:t>’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51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2456" y="1381125"/>
            <a:ext cx="1899536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134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1210455"/>
            <a:ext cx="409631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71" dirty="0"/>
              <a:t>A</a:t>
            </a:r>
            <a:r>
              <a:rPr spc="49" dirty="0"/>
              <a:t>v</a:t>
            </a:r>
            <a:r>
              <a:rPr spc="66" dirty="0"/>
              <a:t>o</a:t>
            </a:r>
            <a:r>
              <a:rPr spc="-115" dirty="0"/>
              <a:t>i</a:t>
            </a:r>
            <a:r>
              <a:rPr dirty="0"/>
              <a:t>d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26" dirty="0"/>
              <a:t>g</a:t>
            </a:r>
            <a:r>
              <a:rPr spc="-137" dirty="0"/>
              <a:t> </a:t>
            </a:r>
            <a:r>
              <a:rPr spc="-71" dirty="0"/>
              <a:t>P</a:t>
            </a:r>
            <a:r>
              <a:rPr spc="-40" dirty="0"/>
              <a:t>i</a:t>
            </a:r>
            <a:r>
              <a:rPr spc="-194" dirty="0"/>
              <a:t>t</a:t>
            </a:r>
            <a:r>
              <a:rPr spc="-238" dirty="0"/>
              <a:t>f</a:t>
            </a:r>
            <a:r>
              <a:rPr spc="-75" dirty="0"/>
              <a:t>a</a:t>
            </a:r>
            <a:r>
              <a:rPr spc="-101" dirty="0"/>
              <a:t>ll</a:t>
            </a:r>
            <a:r>
              <a:rPr spc="-26" dirty="0"/>
              <a:t>s</a:t>
            </a:r>
            <a:r>
              <a:rPr spc="-128" dirty="0"/>
              <a:t> </a:t>
            </a:r>
            <a:r>
              <a:rPr spc="304" dirty="0"/>
              <a:t>–</a:t>
            </a:r>
            <a:r>
              <a:rPr spc="-132" dirty="0"/>
              <a:t> </a:t>
            </a:r>
            <a:r>
              <a:rPr spc="44" dirty="0"/>
              <a:t>C</a:t>
            </a:r>
            <a:r>
              <a:rPr spc="35" dirty="0"/>
              <a:t>o</a:t>
            </a:r>
            <a:r>
              <a:rPr spc="71" dirty="0"/>
              <a:t>mm</a:t>
            </a:r>
            <a:r>
              <a:rPr spc="44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-75" dirty="0"/>
              <a:t>I</a:t>
            </a:r>
            <a:r>
              <a:rPr spc="-9" dirty="0"/>
              <a:t>ss</a:t>
            </a:r>
            <a:r>
              <a:rPr spc="-22" dirty="0"/>
              <a:t>u</a:t>
            </a:r>
            <a:r>
              <a:rPr spc="-71" dirty="0"/>
              <a:t>e</a:t>
            </a:r>
            <a:r>
              <a:rPr spc="-26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135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4599" y="1754658"/>
            <a:ext cx="6242797" cy="1865050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203958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3397" algn="l"/>
                <a:tab pos="203958" algn="l"/>
              </a:tabLst>
            </a:pP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32" dirty="0">
                <a:solidFill>
                  <a:prstClr val="black"/>
                </a:solidFill>
                <a:latin typeface="Trebuchet MS"/>
                <a:cs typeface="Trebuchet MS"/>
              </a:rPr>
              <a:t>li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216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677" spc="-357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03958" indent="-186587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3397" algn="l"/>
                <a:tab pos="203958" algn="l"/>
              </a:tabLst>
            </a:pP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Broken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async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indexing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affects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compaction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03958" indent="-186587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3397" algn="l"/>
                <a:tab pos="203958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8389" lvl="1" indent="-194432" defTabSz="806867">
              <a:spcBef>
                <a:spcPts val="547"/>
              </a:spcBef>
              <a:buClr>
                <a:srgbClr val="7F7F7F"/>
              </a:buClr>
              <a:buSzPct val="68750"/>
              <a:buFont typeface="Wingdings"/>
              <a:buChar char=""/>
              <a:tabLst>
                <a:tab pos="398389" algn="l"/>
                <a:tab pos="398951" algn="l"/>
              </a:tabLst>
            </a:pPr>
            <a:r>
              <a:rPr sz="1412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412" spc="-1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12" spc="18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44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r>
              <a:rPr sz="1412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53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12" spc="-57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12" spc="-106" dirty="0">
                <a:solidFill>
                  <a:prstClr val="black"/>
                </a:solidFill>
                <a:latin typeface="Trebuchet MS"/>
                <a:cs typeface="Trebuchet MS"/>
              </a:rPr>
              <a:t>xS</a:t>
            </a:r>
            <a:r>
              <a:rPr sz="1412" spc="-8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12" spc="-168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12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185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79" dirty="0">
                <a:solidFill>
                  <a:prstClr val="black"/>
                </a:solidFill>
                <a:latin typeface="Trebuchet MS"/>
                <a:cs typeface="Trebuchet MS"/>
              </a:rPr>
              <a:t>asy</a:t>
            </a:r>
            <a:r>
              <a:rPr sz="1412" spc="-35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12" spc="-84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44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r>
              <a:rPr sz="1412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75" dirty="0">
                <a:solidFill>
                  <a:prstClr val="black"/>
                </a:solidFill>
                <a:latin typeface="Trebuchet MS"/>
                <a:cs typeface="Trebuchet MS"/>
              </a:rPr>
              <a:t>La</a:t>
            </a:r>
            <a:r>
              <a:rPr sz="1412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12" spc="-168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12" spc="-110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12" spc="-35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12" spc="-57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exe</a:t>
            </a:r>
            <a:r>
              <a:rPr sz="1412" spc="-57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12" spc="-115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12" spc="-18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1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8389" lvl="1" indent="-194432" defTabSz="806867">
              <a:spcBef>
                <a:spcPts val="485"/>
              </a:spcBef>
              <a:buClr>
                <a:srgbClr val="7F7F7F"/>
              </a:buClr>
              <a:buSzPct val="68750"/>
              <a:buFont typeface="Wingdings"/>
              <a:buChar char=""/>
              <a:tabLst>
                <a:tab pos="398389" algn="l"/>
                <a:tab pos="398951" algn="l"/>
              </a:tabLst>
            </a:pPr>
            <a:r>
              <a:rPr sz="1412" dirty="0">
                <a:solidFill>
                  <a:prstClr val="black"/>
                </a:solidFill>
                <a:latin typeface="Trebuchet MS"/>
                <a:cs typeface="Trebuchet MS"/>
              </a:rPr>
              <a:t>JMX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44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r>
              <a:rPr sz="1412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IndexStats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185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101" dirty="0">
                <a:solidFill>
                  <a:prstClr val="black"/>
                </a:solidFill>
                <a:latin typeface="Trebuchet MS"/>
                <a:cs typeface="Trebuchet MS"/>
              </a:rPr>
              <a:t>fulltext-async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44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r>
              <a:rPr sz="1412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84" dirty="0">
                <a:solidFill>
                  <a:prstClr val="black"/>
                </a:solidFill>
                <a:latin typeface="Trebuchet MS"/>
                <a:cs typeface="Trebuchet MS"/>
              </a:rPr>
              <a:t>LastIndexedTime</a:t>
            </a:r>
            <a:endParaRPr sz="141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04518" indent="-193872" defTabSz="806867">
              <a:spcBef>
                <a:spcPts val="45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4518" algn="l"/>
                <a:tab pos="205079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Make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sure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you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have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at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least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size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segmentstore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free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space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6369984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-75" dirty="0"/>
              <a:t>T</a:t>
            </a:r>
            <a:r>
              <a:rPr spc="-71" dirty="0"/>
              <a:t>a</a:t>
            </a:r>
            <a:r>
              <a:rPr spc="-115" dirty="0"/>
              <a:t>r</a:t>
            </a:r>
            <a:r>
              <a:rPr spc="-137" dirty="0"/>
              <a:t> </a:t>
            </a:r>
            <a:r>
              <a:rPr spc="-79" dirty="0"/>
              <a:t>St</a:t>
            </a:r>
            <a:r>
              <a:rPr spc="-26" dirty="0"/>
              <a:t>o</a:t>
            </a:r>
            <a:r>
              <a:rPr spc="-22" dirty="0"/>
              <a:t>r</a:t>
            </a:r>
            <a:r>
              <a:rPr spc="-75" dirty="0"/>
              <a:t>a</a:t>
            </a:r>
            <a:r>
              <a:rPr spc="-18" dirty="0"/>
              <a:t>g</a:t>
            </a:r>
            <a:r>
              <a:rPr spc="-26" dirty="0"/>
              <a:t>e</a:t>
            </a:r>
            <a:r>
              <a:rPr spc="-137" dirty="0"/>
              <a:t> </a:t>
            </a:r>
            <a:r>
              <a:rPr spc="115" dirty="0"/>
              <a:t>O</a:t>
            </a:r>
            <a:r>
              <a:rPr spc="13" dirty="0"/>
              <a:t>n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13" dirty="0"/>
              <a:t>C</a:t>
            </a:r>
            <a:r>
              <a:rPr spc="49" dirty="0"/>
              <a:t>o</a:t>
            </a:r>
            <a:r>
              <a:rPr spc="75" dirty="0"/>
              <a:t>m</a:t>
            </a:r>
            <a:r>
              <a:rPr dirty="0"/>
              <a:t>p</a:t>
            </a:r>
            <a:r>
              <a:rPr spc="-75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40" dirty="0"/>
              <a:t>o</a:t>
            </a:r>
            <a:r>
              <a:rPr spc="35" dirty="0"/>
              <a:t>n</a:t>
            </a:r>
            <a:r>
              <a:rPr spc="-132" dirty="0"/>
              <a:t> </a:t>
            </a:r>
            <a:r>
              <a:rPr spc="22" dirty="0"/>
              <a:t>(</a:t>
            </a:r>
            <a:r>
              <a:rPr spc="40" dirty="0"/>
              <a:t>A</a:t>
            </a:r>
            <a:r>
              <a:rPr spc="-35" dirty="0"/>
              <a:t>E</a:t>
            </a:r>
            <a:r>
              <a:rPr spc="357" dirty="0"/>
              <a:t>M</a:t>
            </a:r>
            <a:r>
              <a:rPr spc="-132" dirty="0"/>
              <a:t> </a:t>
            </a:r>
            <a:r>
              <a:rPr spc="35" dirty="0"/>
              <a:t>6</a:t>
            </a:r>
            <a:r>
              <a:rPr spc="-366" dirty="0"/>
              <a:t>.</a:t>
            </a:r>
            <a:r>
              <a:rPr spc="26" dirty="0"/>
              <a:t>3</a:t>
            </a:r>
            <a:r>
              <a:rPr spc="-132" dirty="0"/>
              <a:t> </a:t>
            </a:r>
            <a:r>
              <a:rPr spc="-75" dirty="0"/>
              <a:t>a</a:t>
            </a:r>
            <a:r>
              <a:rPr spc="13" dirty="0"/>
              <a:t>n</a:t>
            </a:r>
            <a:r>
              <a:rPr spc="-9" dirty="0"/>
              <a:t>d</a:t>
            </a:r>
            <a:r>
              <a:rPr spc="-132" dirty="0"/>
              <a:t> </a:t>
            </a:r>
            <a:r>
              <a:rPr spc="13" dirty="0"/>
              <a:t>h</a:t>
            </a:r>
            <a:r>
              <a:rPr spc="-115" dirty="0"/>
              <a:t>i</a:t>
            </a:r>
            <a:r>
              <a:rPr spc="18" dirty="0"/>
              <a:t>g</a:t>
            </a:r>
            <a:r>
              <a:rPr spc="26" dirty="0"/>
              <a:t>h</a:t>
            </a:r>
            <a:r>
              <a:rPr spc="-71" dirty="0"/>
              <a:t>e</a:t>
            </a:r>
            <a:r>
              <a:rPr spc="-115" dirty="0"/>
              <a:t>r</a:t>
            </a:r>
            <a:r>
              <a:rPr spc="-71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2390" y="1702121"/>
            <a:ext cx="6155951" cy="3184733"/>
          </a:xfrm>
          <a:prstGeom prst="rect">
            <a:avLst/>
          </a:prstGeom>
        </p:spPr>
        <p:txBody>
          <a:bodyPr vert="horz" wrap="square" lIns="0" tIns="24653" rIns="0" bIns="0" rtlCol="0">
            <a:spAutoFit/>
          </a:bodyPr>
          <a:lstStyle/>
          <a:p>
            <a:pPr marL="203958" indent="-186587" defTabSz="806867">
              <a:spcBef>
                <a:spcPts val="19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3397" algn="l"/>
                <a:tab pos="203958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59501" lvl="1" indent="-321626" defTabSz="806867">
              <a:spcBef>
                <a:spcPts val="106"/>
              </a:spcBef>
              <a:buClr>
                <a:srgbClr val="7F7F7F"/>
              </a:buClr>
              <a:buSzPct val="68421"/>
              <a:buFontTx/>
              <a:buAutoNum type="arabicPeriod"/>
              <a:tabLst>
                <a:tab pos="659501" algn="l"/>
                <a:tab pos="660062" algn="l"/>
              </a:tabLst>
            </a:pP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du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T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59501" lvl="1" indent="-321626" defTabSz="806867">
              <a:spcBef>
                <a:spcPts val="137"/>
              </a:spcBef>
              <a:buClr>
                <a:srgbClr val="7F7F7F"/>
              </a:buClr>
              <a:buSzPct val="68421"/>
              <a:buFontTx/>
              <a:buAutoNum type="arabicPeriod"/>
              <a:tabLst>
                <a:tab pos="659501" algn="l"/>
                <a:tab pos="660062" algn="l"/>
              </a:tabLst>
            </a:pP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Done!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buClr>
                <a:srgbClr val="7F7F7F"/>
              </a:buClr>
              <a:buFont typeface="Trebuchet MS"/>
              <a:buAutoNum type="arabicPeriod"/>
            </a:pPr>
            <a:endParaRPr sz="194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buClr>
                <a:srgbClr val="7F7F7F"/>
              </a:buClr>
              <a:buFont typeface="Trebuchet MS"/>
              <a:buAutoNum type="arabicPeriod"/>
            </a:pPr>
            <a:endParaRPr sz="185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2146" indent="-240939" defTabSz="806867">
              <a:buClr>
                <a:srgbClr val="6B737B"/>
              </a:buClr>
              <a:buSzPct val="6842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73211" indent="-241500" defTabSz="806867">
              <a:spcBef>
                <a:spcPts val="18"/>
              </a:spcBef>
              <a:buClr>
                <a:srgbClr val="6B737B"/>
              </a:buClr>
              <a:buSzPct val="68421"/>
              <a:buFont typeface="Wingdings"/>
              <a:buChar char=""/>
              <a:tabLst>
                <a:tab pos="573211" algn="l"/>
                <a:tab pos="573772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lly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du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73211" indent="-241500" defTabSz="806867">
              <a:lnSpc>
                <a:spcPts val="2007"/>
              </a:lnSpc>
              <a:spcBef>
                <a:spcPts val="18"/>
              </a:spcBef>
              <a:buClr>
                <a:srgbClr val="6B737B"/>
              </a:buClr>
              <a:buSzPct val="68421"/>
              <a:buFont typeface="Wingdings"/>
              <a:buChar char=""/>
              <a:tabLst>
                <a:tab pos="573211" algn="l"/>
                <a:tab pos="573772" algn="l"/>
              </a:tabLst>
            </a:pPr>
            <a:r>
              <a:rPr sz="1677" spc="-180" dirty="0">
                <a:solidFill>
                  <a:prstClr val="black"/>
                </a:solidFill>
                <a:latin typeface="Trebuchet MS"/>
                <a:cs typeface="Trebuchet MS"/>
              </a:rPr>
              <a:t>If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not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completed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window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24" dirty="0">
                <a:solidFill>
                  <a:prstClr val="black"/>
                </a:solidFill>
                <a:latin typeface="Trebuchet MS"/>
                <a:cs typeface="Trebuchet MS"/>
              </a:rPr>
              <a:t>(default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2am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-5am),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then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68" dirty="0">
                <a:solidFill>
                  <a:prstClr val="black"/>
                </a:solidFill>
                <a:latin typeface="Trebuchet MS"/>
                <a:cs typeface="Trebuchet MS"/>
              </a:rPr>
              <a:t>it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pause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73211" indent="-241500" defTabSz="806867">
              <a:lnSpc>
                <a:spcPts val="2007"/>
              </a:lnSpc>
              <a:buClr>
                <a:srgbClr val="6B737B"/>
              </a:buClr>
              <a:buSzPct val="68421"/>
              <a:buFont typeface="Wingdings"/>
              <a:buChar char=""/>
              <a:tabLst>
                <a:tab pos="573211" algn="l"/>
                <a:tab pos="573772" algn="l"/>
              </a:tabLst>
            </a:pP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ff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806867"/>
            <a:endParaRPr sz="176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2146" indent="-240939" defTabSz="806867">
              <a:buClr>
                <a:srgbClr val="6B737B"/>
              </a:buClr>
              <a:buSzPct val="6842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32" dirty="0">
                <a:solidFill>
                  <a:prstClr val="black"/>
                </a:solidFill>
                <a:latin typeface="Trebuchet MS"/>
                <a:cs typeface="Trebuchet MS"/>
              </a:rPr>
              <a:t>li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0162" defTabSz="806867">
              <a:spcBef>
                <a:spcPts val="49"/>
              </a:spcBef>
            </a:pPr>
            <a:r>
              <a:rPr sz="1412" u="sng" spc="-10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https://docs.adobe.com/docs/en/aem/6-3/deploy/platform/revision-cleanup.html</a:t>
            </a:r>
            <a:endParaRPr sz="141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1048" y="1638783"/>
            <a:ext cx="3879336" cy="17601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136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4925546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66" dirty="0"/>
              <a:t>On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13" dirty="0"/>
              <a:t>C</a:t>
            </a:r>
            <a:r>
              <a:rPr spc="66" dirty="0"/>
              <a:t>o</a:t>
            </a:r>
            <a:r>
              <a:rPr spc="57" dirty="0"/>
              <a:t>m</a:t>
            </a:r>
            <a:r>
              <a:rPr dirty="0"/>
              <a:t>p</a:t>
            </a:r>
            <a:r>
              <a:rPr spc="-75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28" dirty="0"/>
              <a:t> </a:t>
            </a:r>
            <a:r>
              <a:rPr spc="304" dirty="0"/>
              <a:t>–</a:t>
            </a:r>
            <a:r>
              <a:rPr spc="-132" dirty="0"/>
              <a:t> </a:t>
            </a:r>
            <a:r>
              <a:rPr spc="-18" dirty="0"/>
              <a:t>S</a:t>
            </a:r>
            <a:r>
              <a:rPr spc="-26" dirty="0"/>
              <a:t>a</a:t>
            </a:r>
            <a:r>
              <a:rPr spc="57" dirty="0"/>
              <a:t>m</a:t>
            </a:r>
            <a:r>
              <a:rPr dirty="0"/>
              <a:t>p</a:t>
            </a:r>
            <a:r>
              <a:rPr spc="-101" dirty="0"/>
              <a:t>l</a:t>
            </a:r>
            <a:r>
              <a:rPr spc="-75" dirty="0"/>
              <a:t>e</a:t>
            </a:r>
            <a:r>
              <a:rPr spc="-132" dirty="0"/>
              <a:t> </a:t>
            </a:r>
            <a:r>
              <a:rPr spc="-4" dirty="0"/>
              <a:t>L</a:t>
            </a:r>
            <a:r>
              <a:rPr spc="53" dirty="0"/>
              <a:t>o</a:t>
            </a:r>
            <a:r>
              <a:rPr spc="44" dirty="0"/>
              <a:t>g</a:t>
            </a:r>
            <a:r>
              <a:rPr spc="-132" dirty="0"/>
              <a:t> </a:t>
            </a:r>
            <a:r>
              <a:rPr spc="115" dirty="0"/>
              <a:t>O</a:t>
            </a:r>
            <a:r>
              <a:rPr spc="-101" dirty="0"/>
              <a:t>ut</a:t>
            </a:r>
            <a:r>
              <a:rPr dirty="0"/>
              <a:t>p</a:t>
            </a:r>
            <a:r>
              <a:rPr spc="-101" dirty="0"/>
              <a:t>ut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137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1292" y="1820425"/>
            <a:ext cx="660698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6113" indent="-185467" defTabSz="806867">
              <a:spcBef>
                <a:spcPts val="88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Scenario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1: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Not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enough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changes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repository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warrant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compaction: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0926" y="2228830"/>
            <a:ext cx="7868210" cy="1726057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2326" rIns="0" bIns="0" rtlCol="0">
            <a:spAutoFit/>
          </a:bodyPr>
          <a:lstStyle/>
          <a:p>
            <a:pPr marL="265033" marR="1064055" defTabSz="806867">
              <a:lnSpc>
                <a:spcPct val="102299"/>
              </a:lnSpc>
              <a:spcBef>
                <a:spcPts val="97"/>
              </a:spcBef>
            </a:pPr>
            <a:r>
              <a:rPr sz="1103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103" spc="-88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103" spc="-4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103" spc="-234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103" spc="-22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234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li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103" spc="-4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103" spc="-234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103" spc="-128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103" spc="-234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103" spc="-8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10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103" spc="-141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103" spc="-176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103" spc="-180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103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103" spc="-234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qu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103" spc="-234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103" spc="-132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103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103" spc="40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10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103" spc="-141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103" spc="-176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103" spc="16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103" spc="-8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103" spc="-128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40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1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103" spc="-128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103" spc="-88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103" spc="-128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103" spc="-8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180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103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103" spc="-2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qu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16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103" spc="-8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103" spc="-128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40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e  </a:t>
            </a: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org.apache.jackrabbit.oak.segment.file.FileStore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TarMK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#1: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 started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5033" marR="86850" defTabSz="806867">
              <a:spcBef>
                <a:spcPts val="26"/>
              </a:spcBef>
            </a:pP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org.apache.jackrabbit.oak.segment.file.FileStore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TarMK 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GC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#1: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setting 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up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listener 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to cancel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compaction </a:t>
            </a:r>
            <a:r>
              <a:rPr sz="1103" spc="-124" dirty="0">
                <a:solidFill>
                  <a:prstClr val="black"/>
                </a:solidFill>
                <a:latin typeface="Trebuchet MS"/>
                <a:cs typeface="Trebuchet MS"/>
              </a:rPr>
              <a:t>if</a:t>
            </a:r>
            <a:r>
              <a:rPr sz="1103" spc="-11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available 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memory </a:t>
            </a:r>
            <a:r>
              <a:rPr sz="1103" spc="-4" dirty="0">
                <a:solidFill>
                  <a:prstClr val="black"/>
                </a:solidFill>
                <a:latin typeface="Trebuchet MS"/>
                <a:cs typeface="Trebuchet MS"/>
              </a:rPr>
              <a:t>on </a:t>
            </a:r>
            <a:r>
              <a:rPr sz="1103" spc="-22" dirty="0">
                <a:solidFill>
                  <a:prstClr val="black"/>
                </a:solidFill>
                <a:latin typeface="Trebuchet MS"/>
                <a:cs typeface="Trebuchet MS"/>
              </a:rPr>
              <a:t>pool </a:t>
            </a:r>
            <a:r>
              <a:rPr sz="1103" spc="-3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13" dirty="0">
                <a:solidFill>
                  <a:prstClr val="black"/>
                </a:solidFill>
                <a:latin typeface="Trebuchet MS"/>
                <a:cs typeface="Trebuchet MS"/>
              </a:rPr>
              <a:t>'PS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22" dirty="0">
                <a:solidFill>
                  <a:prstClr val="black"/>
                </a:solidFill>
                <a:latin typeface="Trebuchet MS"/>
                <a:cs typeface="Trebuchet MS"/>
              </a:rPr>
              <a:t>Old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22" dirty="0">
                <a:solidFill>
                  <a:prstClr val="black"/>
                </a:solidFill>
                <a:latin typeface="Trebuchet MS"/>
                <a:cs typeface="Trebuchet MS"/>
              </a:rPr>
              <a:t>Gen'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drops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below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" dirty="0">
                <a:solidFill>
                  <a:prstClr val="black"/>
                </a:solidFill>
                <a:latin typeface="Trebuchet MS"/>
                <a:cs typeface="Trebuchet MS"/>
              </a:rPr>
              <a:t>15%,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107.4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(107426611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bytes).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5033" marR="591702" defTabSz="806867">
              <a:lnSpc>
                <a:spcPct val="102299"/>
              </a:lnSpc>
              <a:spcBef>
                <a:spcPts val="4"/>
              </a:spcBef>
            </a:pP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org.apache.jackrabbit.oak.segment.file.FileStore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TarMK 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GC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#1: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available 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memory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level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550.5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MB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(550532136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bytes) is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good, </a:t>
            </a:r>
            <a:r>
              <a:rPr sz="1103" spc="-3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expecting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7" dirty="0">
                <a:solidFill>
                  <a:prstClr val="black"/>
                </a:solidFill>
                <a:latin typeface="Trebuchet MS"/>
                <a:cs typeface="Trebuchet MS"/>
              </a:rPr>
              <a:t>at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least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107.4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(107426611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bytes)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5033" marR="433691" defTabSz="806867">
              <a:lnSpc>
                <a:spcPct val="102299"/>
              </a:lnSpc>
            </a:pP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org.apache.jackrabbit.oak.segment.file.FileStore</a:t>
            </a:r>
            <a:r>
              <a:rPr sz="1103" spc="16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TarMK 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1103" spc="29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#1:</a:t>
            </a:r>
            <a:r>
              <a:rPr sz="1103" spc="22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estimation</a:t>
            </a:r>
            <a:r>
              <a:rPr sz="1103" spc="2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started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org.apache.jackrabbit.oak.segment.file.FileStore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TarMK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#1: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estimation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completed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 in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 3.152 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ms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(3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ms).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Segmentstore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has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5033" marR="177623" defTabSz="806867">
              <a:lnSpc>
                <a:spcPct val="102299"/>
              </a:lnSpc>
            </a:pP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increased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since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79" dirty="0">
                <a:solidFill>
                  <a:prstClr val="black"/>
                </a:solidFill>
                <a:latin typeface="Trebuchet MS"/>
                <a:cs typeface="Trebuchet MS"/>
              </a:rPr>
              <a:t>last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garbage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collection from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227.7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(227665920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bytes) 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541.0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(541002240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bytes),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an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increase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313.3 </a:t>
            </a:r>
            <a:r>
              <a:rPr sz="1103" spc="-3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(313336320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bytes)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137%.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This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less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than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sizeDeltaEstimation=1.1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GB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(1073741824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bytes),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13" dirty="0">
                <a:solidFill>
                  <a:prstClr val="black"/>
                </a:solidFill>
                <a:latin typeface="Trebuchet MS"/>
                <a:cs typeface="Trebuchet MS"/>
              </a:rPr>
              <a:t>so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0" dirty="0">
                <a:solidFill>
                  <a:srgbClr val="FF0000"/>
                </a:solidFill>
                <a:latin typeface="Trebuchet MS"/>
                <a:cs typeface="Trebuchet MS"/>
              </a:rPr>
              <a:t>skipping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srgbClr val="FF0000"/>
                </a:solidFill>
                <a:latin typeface="Trebuchet MS"/>
                <a:cs typeface="Trebuchet MS"/>
              </a:rPr>
              <a:t>garbage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57" dirty="0">
                <a:solidFill>
                  <a:srgbClr val="FF0000"/>
                </a:solidFill>
                <a:latin typeface="Trebuchet MS"/>
                <a:cs typeface="Trebuchet MS"/>
              </a:rPr>
              <a:t>collection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4925546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66" dirty="0"/>
              <a:t>On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13" dirty="0"/>
              <a:t>C</a:t>
            </a:r>
            <a:r>
              <a:rPr spc="66" dirty="0"/>
              <a:t>o</a:t>
            </a:r>
            <a:r>
              <a:rPr spc="57" dirty="0"/>
              <a:t>m</a:t>
            </a:r>
            <a:r>
              <a:rPr dirty="0"/>
              <a:t>p</a:t>
            </a:r>
            <a:r>
              <a:rPr spc="-75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28" dirty="0"/>
              <a:t> </a:t>
            </a:r>
            <a:r>
              <a:rPr spc="304" dirty="0"/>
              <a:t>–</a:t>
            </a:r>
            <a:r>
              <a:rPr spc="-132" dirty="0"/>
              <a:t> </a:t>
            </a:r>
            <a:r>
              <a:rPr spc="-18" dirty="0"/>
              <a:t>S</a:t>
            </a:r>
            <a:r>
              <a:rPr spc="-26" dirty="0"/>
              <a:t>a</a:t>
            </a:r>
            <a:r>
              <a:rPr spc="57" dirty="0"/>
              <a:t>m</a:t>
            </a:r>
            <a:r>
              <a:rPr dirty="0"/>
              <a:t>p</a:t>
            </a:r>
            <a:r>
              <a:rPr spc="-101" dirty="0"/>
              <a:t>l</a:t>
            </a:r>
            <a:r>
              <a:rPr spc="-75" dirty="0"/>
              <a:t>e</a:t>
            </a:r>
            <a:r>
              <a:rPr spc="-132" dirty="0"/>
              <a:t> </a:t>
            </a:r>
            <a:r>
              <a:rPr spc="-4" dirty="0"/>
              <a:t>L</a:t>
            </a:r>
            <a:r>
              <a:rPr spc="53" dirty="0"/>
              <a:t>o</a:t>
            </a:r>
            <a:r>
              <a:rPr spc="44" dirty="0"/>
              <a:t>g</a:t>
            </a:r>
            <a:r>
              <a:rPr spc="-132" dirty="0"/>
              <a:t> </a:t>
            </a:r>
            <a:r>
              <a:rPr spc="115" dirty="0"/>
              <a:t>O</a:t>
            </a:r>
            <a:r>
              <a:rPr spc="-101" dirty="0"/>
              <a:t>ut</a:t>
            </a:r>
            <a:r>
              <a:rPr dirty="0"/>
              <a:t>p</a:t>
            </a:r>
            <a:r>
              <a:rPr spc="-101" dirty="0"/>
              <a:t>ut</a:t>
            </a:r>
          </a:p>
        </p:txBody>
      </p:sp>
      <p:sp>
        <p:nvSpPr>
          <p:cNvPr id="3" name="object 3"/>
          <p:cNvSpPr/>
          <p:nvPr/>
        </p:nvSpPr>
        <p:spPr>
          <a:xfrm>
            <a:off x="2029384" y="2118405"/>
            <a:ext cx="7799294" cy="3092263"/>
          </a:xfrm>
          <a:custGeom>
            <a:avLst/>
            <a:gdLst/>
            <a:ahLst/>
            <a:cxnLst/>
            <a:rect l="l" t="t" r="r" b="b"/>
            <a:pathLst>
              <a:path w="8839200" h="3504565">
                <a:moveTo>
                  <a:pt x="8838645" y="0"/>
                </a:moveTo>
                <a:lnTo>
                  <a:pt x="0" y="0"/>
                </a:lnTo>
                <a:lnTo>
                  <a:pt x="0" y="3504142"/>
                </a:lnTo>
                <a:lnTo>
                  <a:pt x="8838645" y="3504142"/>
                </a:lnTo>
                <a:lnTo>
                  <a:pt x="88386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9081" y="1699744"/>
            <a:ext cx="7658100" cy="3451156"/>
          </a:xfrm>
          <a:prstGeom prst="rect">
            <a:avLst/>
          </a:prstGeom>
        </p:spPr>
        <p:txBody>
          <a:bodyPr vert="horz" wrap="square" lIns="0" tIns="135591" rIns="0" bIns="0" rtlCol="0">
            <a:spAutoFit/>
          </a:bodyPr>
          <a:lstStyle/>
          <a:p>
            <a:pPr marL="208441" indent="-186028" defTabSz="806867">
              <a:spcBef>
                <a:spcPts val="1068"/>
              </a:spcBef>
              <a:buClr>
                <a:srgbClr val="7F7F7F"/>
              </a:buClr>
              <a:buSzPct val="68750"/>
              <a:buFont typeface="Wingdings"/>
              <a:buChar char=""/>
              <a:tabLst>
                <a:tab pos="208441" algn="l"/>
                <a:tab pos="209000" algn="l"/>
              </a:tabLst>
            </a:pPr>
            <a:r>
              <a:rPr sz="1412" spc="-75" dirty="0">
                <a:solidFill>
                  <a:prstClr val="black"/>
                </a:solidFill>
                <a:latin typeface="Trebuchet MS"/>
                <a:cs typeface="Trebuchet MS"/>
              </a:rPr>
              <a:t>Scenario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110" dirty="0">
                <a:solidFill>
                  <a:prstClr val="black"/>
                </a:solidFill>
                <a:latin typeface="Trebuchet MS"/>
                <a:cs typeface="Trebuchet MS"/>
              </a:rPr>
              <a:t>2: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71" dirty="0">
                <a:solidFill>
                  <a:prstClr val="black"/>
                </a:solidFill>
                <a:latin typeface="Trebuchet MS"/>
                <a:cs typeface="Trebuchet MS"/>
              </a:rPr>
              <a:t>Repository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84" dirty="0">
                <a:solidFill>
                  <a:prstClr val="black"/>
                </a:solidFill>
                <a:latin typeface="Trebuchet MS"/>
                <a:cs typeface="Trebuchet MS"/>
              </a:rPr>
              <a:t>increased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75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past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97" dirty="0">
                <a:solidFill>
                  <a:prstClr val="black"/>
                </a:solidFill>
                <a:latin typeface="Trebuchet MS"/>
                <a:cs typeface="Trebuchet MS"/>
              </a:rPr>
              <a:t>threshold. </a:t>
            </a:r>
            <a:r>
              <a:rPr sz="1412" spc="-62" dirty="0">
                <a:solidFill>
                  <a:prstClr val="black"/>
                </a:solidFill>
                <a:latin typeface="Trebuchet MS"/>
                <a:cs typeface="Trebuchet MS"/>
              </a:rPr>
              <a:t>Compaction</a:t>
            </a:r>
            <a:r>
              <a:rPr sz="1412" spc="-8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84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1412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12" spc="-44" dirty="0">
                <a:solidFill>
                  <a:prstClr val="black"/>
                </a:solidFill>
                <a:latin typeface="Trebuchet MS"/>
                <a:cs typeface="Trebuchet MS"/>
              </a:rPr>
              <a:t>done</a:t>
            </a:r>
            <a:endParaRPr sz="141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marR="6520490" defTabSz="806867">
              <a:lnSpc>
                <a:spcPct val="101099"/>
              </a:lnSpc>
              <a:spcBef>
                <a:spcPts val="662"/>
              </a:spcBef>
            </a:pPr>
            <a:r>
              <a:rPr sz="971" spc="-40" dirty="0">
                <a:solidFill>
                  <a:srgbClr val="FF0000"/>
                </a:solidFill>
                <a:latin typeface="Trebuchet MS"/>
                <a:cs typeface="Trebuchet MS"/>
              </a:rPr>
              <a:t>Ta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971" spc="150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971" spc="26" dirty="0">
                <a:solidFill>
                  <a:srgbClr val="FF0000"/>
                </a:solidFill>
                <a:latin typeface="Trebuchet MS"/>
                <a:cs typeface="Trebuchet MS"/>
              </a:rPr>
              <a:t>K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r>
              <a:rPr sz="971" spc="-9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971" spc="-6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srgbClr val="FF0000"/>
                </a:solidFill>
                <a:latin typeface="Trebuchet MS"/>
                <a:cs typeface="Trebuchet MS"/>
              </a:rPr>
              <a:t>#2</a:t>
            </a:r>
            <a:r>
              <a:rPr sz="971" spc="-93" dirty="0">
                <a:solidFill>
                  <a:srgbClr val="FF0000"/>
                </a:solidFill>
                <a:latin typeface="Trebuchet MS"/>
                <a:cs typeface="Trebuchet MS"/>
              </a:rPr>
              <a:t>: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13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971" spc="-93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971" spc="-40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971" spc="-93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971" spc="-31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971" spc="-9" dirty="0">
                <a:solidFill>
                  <a:srgbClr val="FF0000"/>
                </a:solidFill>
                <a:latin typeface="Trebuchet MS"/>
                <a:cs typeface="Trebuchet MS"/>
              </a:rPr>
              <a:t>d  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Ta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971" spc="150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#2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93" dirty="0">
                <a:solidFill>
                  <a:prstClr val="black"/>
                </a:solidFill>
                <a:latin typeface="Trebuchet MS"/>
                <a:cs typeface="Trebuchet MS"/>
              </a:rPr>
              <a:t>…</a:t>
            </a:r>
            <a:r>
              <a:rPr sz="971" spc="-168" dirty="0">
                <a:solidFill>
                  <a:prstClr val="black"/>
                </a:solidFill>
                <a:latin typeface="Trebuchet MS"/>
                <a:cs typeface="Trebuchet MS"/>
              </a:rPr>
              <a:t>..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13"/>
              </a:spcBef>
            </a:pP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TarMK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#2: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estimation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started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marR="522222" defTabSz="806867">
              <a:lnSpc>
                <a:spcPct val="101099"/>
              </a:lnSpc>
            </a:pP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TarMK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#2: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estimation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completed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6.373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ms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8" dirty="0">
                <a:solidFill>
                  <a:prstClr val="black"/>
                </a:solidFill>
                <a:latin typeface="Trebuchet MS"/>
                <a:cs typeface="Trebuchet MS"/>
              </a:rPr>
              <a:t>(6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ms).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Segmentstore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8" dirty="0">
                <a:solidFill>
                  <a:prstClr val="black"/>
                </a:solidFill>
                <a:latin typeface="Trebuchet MS"/>
                <a:cs typeface="Trebuchet MS"/>
              </a:rPr>
              <a:t>has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increased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since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 the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last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garbage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collection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from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417.9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75" dirty="0">
                <a:solidFill>
                  <a:prstClr val="black"/>
                </a:solidFill>
                <a:latin typeface="Trebuchet MS"/>
                <a:cs typeface="Trebuchet MS"/>
              </a:rPr>
              <a:t>MB </a:t>
            </a:r>
            <a:r>
              <a:rPr sz="971" spc="-27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(417905664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bytes) to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844.2 </a:t>
            </a:r>
            <a:r>
              <a:rPr sz="971" spc="71" dirty="0">
                <a:solidFill>
                  <a:prstClr val="black"/>
                </a:solidFill>
                <a:latin typeface="Trebuchet MS"/>
                <a:cs typeface="Trebuchet MS"/>
              </a:rPr>
              <a:t>MB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(844169728 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bytes), 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an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increase 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426.3 </a:t>
            </a:r>
            <a:r>
              <a:rPr sz="971" spc="71" dirty="0">
                <a:solidFill>
                  <a:prstClr val="black"/>
                </a:solidFill>
                <a:latin typeface="Trebuchet MS"/>
                <a:cs typeface="Trebuchet MS"/>
              </a:rPr>
              <a:t>MB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(426264064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bytes) </a:t>
            </a:r>
            <a:r>
              <a:rPr sz="971" spc="-13" dirty="0">
                <a:solidFill>
                  <a:prstClr val="black"/>
                </a:solidFill>
                <a:latin typeface="Trebuchet MS"/>
                <a:cs typeface="Trebuchet MS"/>
              </a:rPr>
              <a:t>or </a:t>
            </a:r>
            <a:r>
              <a:rPr sz="971" spc="9" dirty="0">
                <a:solidFill>
                  <a:prstClr val="black"/>
                </a:solidFill>
                <a:latin typeface="Trebuchet MS"/>
                <a:cs typeface="Trebuchet MS"/>
              </a:rPr>
              <a:t>102%.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This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is 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greater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than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 sizeDeltaEstimation=100.0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71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(100000000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bytes),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so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3" dirty="0">
                <a:solidFill>
                  <a:srgbClr val="FF0000"/>
                </a:solidFill>
                <a:latin typeface="Trebuchet MS"/>
                <a:cs typeface="Trebuchet MS"/>
              </a:rPr>
              <a:t>running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srgbClr val="FF0000"/>
                </a:solidFill>
                <a:latin typeface="Trebuchet MS"/>
                <a:cs typeface="Trebuchet MS"/>
              </a:rPr>
              <a:t>garbage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srgbClr val="FF0000"/>
                </a:solidFill>
                <a:latin typeface="Trebuchet MS"/>
                <a:cs typeface="Trebuchet MS"/>
              </a:rPr>
              <a:t>collection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9"/>
              </a:spcBef>
            </a:pP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Ta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971" spc="150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#2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971" spc="18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971" spc="-163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84" dirty="0">
                <a:solidFill>
                  <a:prstClr val="black"/>
                </a:solidFill>
                <a:latin typeface="Trebuchet MS"/>
                <a:cs typeface="Trebuchet MS"/>
              </a:rPr>
              <a:t>…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marR="305937" defTabSz="806867">
              <a:lnSpc>
                <a:spcPct val="101099"/>
              </a:lnSpc>
              <a:spcBef>
                <a:spcPts val="31"/>
              </a:spcBef>
            </a:pP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TarMK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#2: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estimated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3" dirty="0">
                <a:solidFill>
                  <a:prstClr val="black"/>
                </a:solidFill>
                <a:latin typeface="Trebuchet MS"/>
                <a:cs typeface="Trebuchet MS"/>
              </a:rPr>
              <a:t>number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nodes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compact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442708,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based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9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442307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nodes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compacted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417905664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bytes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9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disk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8" dirty="0">
                <a:solidFill>
                  <a:prstClr val="black"/>
                </a:solidFill>
                <a:latin typeface="Trebuchet MS"/>
                <a:cs typeface="Trebuchet MS"/>
              </a:rPr>
              <a:t>previous </a:t>
            </a:r>
            <a:r>
              <a:rPr sz="971" spc="-1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compaction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8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current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418285056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bytes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9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disk.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marR="4483" defTabSz="806867">
              <a:lnSpc>
                <a:spcPct val="101099"/>
              </a:lnSpc>
            </a:pP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TarMK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#2: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compaction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cycle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completed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52.96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8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(52956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ms).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Compacted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3" dirty="0">
                <a:solidFill>
                  <a:prstClr val="black"/>
                </a:solidFill>
                <a:latin typeface="Trebuchet MS"/>
                <a:cs typeface="Trebuchet MS"/>
              </a:rPr>
              <a:t>ff940e56-3a69-4721-ab80-74210b7beae9.00000034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8ddf7c10- </a:t>
            </a:r>
            <a:r>
              <a:rPr sz="971" spc="-18" dirty="0">
                <a:solidFill>
                  <a:prstClr val="black"/>
                </a:solidFill>
                <a:latin typeface="Trebuchet MS"/>
                <a:cs typeface="Trebuchet MS"/>
              </a:rPr>
              <a:t> 1af6-41f8-aa99-6b750e09e00b.00000533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13"/>
              </a:spcBef>
            </a:pP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Ta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971" spc="150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#2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93" dirty="0">
                <a:solidFill>
                  <a:prstClr val="black"/>
                </a:solidFill>
                <a:latin typeface="Trebuchet MS"/>
                <a:cs typeface="Trebuchet MS"/>
              </a:rPr>
              <a:t>……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marR="3803479" defTabSz="806867">
              <a:lnSpc>
                <a:spcPct val="101099"/>
              </a:lnSpc>
            </a:pP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TarMK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#2: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compaction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succeeded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53.07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8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(53072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ms),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66" dirty="0">
                <a:solidFill>
                  <a:prstClr val="black"/>
                </a:solidFill>
                <a:latin typeface="Trebuchet MS"/>
                <a:cs typeface="Trebuchet MS"/>
              </a:rPr>
              <a:t>after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cycles </a:t>
            </a:r>
            <a:r>
              <a:rPr sz="971" spc="-27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Ta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971" spc="150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#2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cl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971" spc="-13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971" spc="-168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40"/>
              </a:spcBef>
            </a:pPr>
            <a:r>
              <a:rPr sz="971" spc="4" dirty="0">
                <a:solidFill>
                  <a:prstClr val="black"/>
                </a:solidFill>
                <a:latin typeface="Trebuchet MS"/>
                <a:cs typeface="Trebuchet MS"/>
              </a:rPr>
              <a:t>TarMK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#2: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current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repository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530.8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71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(530752512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bytes)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13"/>
              </a:spcBef>
            </a:pP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….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13"/>
              </a:spcBef>
            </a:pP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971" spc="-3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971" spc="-13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971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18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971" spc="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971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06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971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es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106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971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971" spc="-49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971" spc="-26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971" spc="-66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93" dirty="0">
                <a:solidFill>
                  <a:prstClr val="black"/>
                </a:solidFill>
                <a:latin typeface="Trebuchet MS"/>
                <a:cs typeface="Trebuchet MS"/>
              </a:rPr>
              <a:t>……</a:t>
            </a:r>
            <a:r>
              <a:rPr sz="971" spc="-168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marR="317704" defTabSz="806867">
              <a:lnSpc>
                <a:spcPct val="101000"/>
              </a:lnSpc>
            </a:pPr>
            <a:r>
              <a:rPr sz="971" spc="-26" dirty="0">
                <a:solidFill>
                  <a:srgbClr val="FF0000"/>
                </a:solidFill>
                <a:latin typeface="Trebuchet MS"/>
                <a:cs typeface="Trebuchet MS"/>
              </a:rPr>
              <a:t>cleanup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srgbClr val="FF0000"/>
                </a:solidFill>
                <a:latin typeface="Trebuchet MS"/>
                <a:cs typeface="Trebuchet MS"/>
              </a:rPr>
              <a:t>completed</a:t>
            </a:r>
            <a:r>
              <a:rPr sz="971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srgbClr val="FF0000"/>
                </a:solidFill>
                <a:latin typeface="Trebuchet MS"/>
                <a:cs typeface="Trebuchet MS"/>
              </a:rPr>
              <a:t>in</a:t>
            </a:r>
            <a:r>
              <a:rPr sz="971" spc="-4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srgbClr val="FF0000"/>
                </a:solidFill>
                <a:latin typeface="Trebuchet MS"/>
                <a:cs typeface="Trebuchet MS"/>
              </a:rPr>
              <a:t>1.584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18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971" spc="-4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srgbClr val="FF0000"/>
                </a:solidFill>
                <a:latin typeface="Trebuchet MS"/>
                <a:cs typeface="Trebuchet MS"/>
              </a:rPr>
              <a:t>(1584</a:t>
            </a:r>
            <a:r>
              <a:rPr sz="971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49" dirty="0">
                <a:solidFill>
                  <a:srgbClr val="FF0000"/>
                </a:solidFill>
                <a:latin typeface="Trebuchet MS"/>
                <a:cs typeface="Trebuchet MS"/>
              </a:rPr>
              <a:t>ms).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22" dirty="0">
                <a:solidFill>
                  <a:srgbClr val="FF0000"/>
                </a:solidFill>
                <a:latin typeface="Trebuchet MS"/>
                <a:cs typeface="Trebuchet MS"/>
              </a:rPr>
              <a:t>Post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26" dirty="0">
                <a:solidFill>
                  <a:srgbClr val="FF0000"/>
                </a:solidFill>
                <a:latin typeface="Trebuchet MS"/>
                <a:cs typeface="Trebuchet MS"/>
              </a:rPr>
              <a:t>cleanup</a:t>
            </a:r>
            <a:r>
              <a:rPr sz="971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44" dirty="0">
                <a:solidFill>
                  <a:srgbClr val="FF0000"/>
                </a:solidFill>
                <a:latin typeface="Trebuchet MS"/>
                <a:cs typeface="Trebuchet MS"/>
              </a:rPr>
              <a:t>size</a:t>
            </a:r>
            <a:r>
              <a:rPr sz="971" spc="-4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srgbClr val="FF0000"/>
                </a:solidFill>
                <a:latin typeface="Trebuchet MS"/>
                <a:cs typeface="Trebuchet MS"/>
              </a:rPr>
              <a:t>is</a:t>
            </a:r>
            <a:r>
              <a:rPr sz="971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srgbClr val="FF0000"/>
                </a:solidFill>
                <a:latin typeface="Trebuchet MS"/>
                <a:cs typeface="Trebuchet MS"/>
              </a:rPr>
              <a:t>223.9</a:t>
            </a:r>
            <a:r>
              <a:rPr sz="971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71" dirty="0">
                <a:solidFill>
                  <a:srgbClr val="FF0000"/>
                </a:solidFill>
                <a:latin typeface="Trebuchet MS"/>
                <a:cs typeface="Trebuchet MS"/>
              </a:rPr>
              <a:t>MB</a:t>
            </a:r>
            <a:r>
              <a:rPr sz="971" spc="-4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srgbClr val="FF0000"/>
                </a:solidFill>
                <a:latin typeface="Trebuchet MS"/>
                <a:cs typeface="Trebuchet MS"/>
              </a:rPr>
              <a:t>(223906816</a:t>
            </a:r>
            <a:r>
              <a:rPr sz="971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srgbClr val="FF0000"/>
                </a:solidFill>
                <a:latin typeface="Trebuchet MS"/>
                <a:cs typeface="Trebuchet MS"/>
              </a:rPr>
              <a:t>bytes)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18" dirty="0">
                <a:solidFill>
                  <a:srgbClr val="FF0000"/>
                </a:solidFill>
                <a:latin typeface="Trebuchet MS"/>
                <a:cs typeface="Trebuchet MS"/>
              </a:rPr>
              <a:t>and</a:t>
            </a:r>
            <a:r>
              <a:rPr sz="971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srgbClr val="FF0000"/>
                </a:solidFill>
                <a:latin typeface="Trebuchet MS"/>
                <a:cs typeface="Trebuchet MS"/>
              </a:rPr>
              <a:t>space</a:t>
            </a:r>
            <a:r>
              <a:rPr sz="971" spc="-4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35" dirty="0">
                <a:solidFill>
                  <a:srgbClr val="FF0000"/>
                </a:solidFill>
                <a:latin typeface="Trebuchet MS"/>
                <a:cs typeface="Trebuchet MS"/>
              </a:rPr>
              <a:t>reclaimed</a:t>
            </a:r>
            <a:r>
              <a:rPr sz="971" spc="-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31" dirty="0">
                <a:solidFill>
                  <a:srgbClr val="FF0000"/>
                </a:solidFill>
                <a:latin typeface="Trebuchet MS"/>
                <a:cs typeface="Trebuchet MS"/>
              </a:rPr>
              <a:t>306.8</a:t>
            </a:r>
            <a:r>
              <a:rPr sz="971" spc="-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71" dirty="0">
                <a:solidFill>
                  <a:srgbClr val="FF0000"/>
                </a:solidFill>
                <a:latin typeface="Trebuchet MS"/>
                <a:cs typeface="Trebuchet MS"/>
              </a:rPr>
              <a:t>MB</a:t>
            </a:r>
            <a:r>
              <a:rPr sz="971" spc="-4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dirty="0">
                <a:solidFill>
                  <a:srgbClr val="FF0000"/>
                </a:solidFill>
                <a:latin typeface="Trebuchet MS"/>
                <a:cs typeface="Trebuchet MS"/>
              </a:rPr>
              <a:t>(306845696</a:t>
            </a:r>
            <a:r>
              <a:rPr sz="971" spc="-53" dirty="0">
                <a:solidFill>
                  <a:srgbClr val="FF0000"/>
                </a:solidFill>
                <a:latin typeface="Trebuchet MS"/>
                <a:cs typeface="Trebuchet MS"/>
              </a:rPr>
              <a:t> bytes). </a:t>
            </a:r>
            <a:r>
              <a:rPr sz="971" spc="-4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71" spc="-4" dirty="0">
                <a:solidFill>
                  <a:prstClr val="black"/>
                </a:solidFill>
                <a:latin typeface="Trebuchet MS"/>
                <a:cs typeface="Trebuchet MS"/>
              </a:rPr>
              <a:t>Removed</a:t>
            </a:r>
            <a:r>
              <a:rPr sz="971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files: </a:t>
            </a:r>
            <a:r>
              <a:rPr sz="971" spc="93" dirty="0">
                <a:solidFill>
                  <a:prstClr val="black"/>
                </a:solidFill>
                <a:latin typeface="Trebuchet MS"/>
                <a:cs typeface="Trebuchet MS"/>
              </a:rPr>
              <a:t>……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13"/>
              </a:spcBef>
            </a:pPr>
            <a:r>
              <a:rPr sz="971" spc="-40" dirty="0">
                <a:solidFill>
                  <a:prstClr val="black"/>
                </a:solidFill>
                <a:latin typeface="Trebuchet MS"/>
                <a:cs typeface="Trebuchet MS"/>
              </a:rPr>
              <a:t>Ta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971" spc="150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-5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971" spc="-3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971" spc="26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971" spc="-9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971" spc="-1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971" spc="-2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971" spc="-93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971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71" spc="93" dirty="0">
                <a:solidFill>
                  <a:prstClr val="black"/>
                </a:solidFill>
                <a:latin typeface="Trebuchet MS"/>
                <a:cs typeface="Trebuchet MS"/>
              </a:rPr>
              <a:t>……</a:t>
            </a:r>
            <a:r>
              <a:rPr sz="971" spc="-168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endParaRPr sz="971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138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1210455"/>
            <a:ext cx="1933575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-75" dirty="0"/>
              <a:t>T</a:t>
            </a:r>
            <a:r>
              <a:rPr spc="-71" dirty="0"/>
              <a:t>a</a:t>
            </a:r>
            <a:r>
              <a:rPr spc="-115" dirty="0"/>
              <a:t>r</a:t>
            </a:r>
            <a:r>
              <a:rPr spc="-137" dirty="0"/>
              <a:t> </a:t>
            </a:r>
            <a:r>
              <a:rPr spc="13" dirty="0"/>
              <a:t>C</a:t>
            </a:r>
            <a:r>
              <a:rPr spc="49" dirty="0"/>
              <a:t>o</a:t>
            </a:r>
            <a:r>
              <a:rPr spc="75" dirty="0"/>
              <a:t>m</a:t>
            </a:r>
            <a:r>
              <a:rPr dirty="0"/>
              <a:t>p</a:t>
            </a:r>
            <a:r>
              <a:rPr spc="-75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40" dirty="0"/>
              <a:t>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139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1292" y="1774108"/>
            <a:ext cx="4523815" cy="3271337"/>
          </a:xfrm>
          <a:prstGeom prst="rect">
            <a:avLst/>
          </a:prstGeom>
        </p:spPr>
        <p:txBody>
          <a:bodyPr vert="horz" wrap="square" lIns="0" tIns="25773" rIns="0" bIns="0" rtlCol="0">
            <a:spAutoFit/>
          </a:bodyPr>
          <a:lstStyle/>
          <a:p>
            <a:pPr marL="197234" indent="-186587" defTabSz="806867">
              <a:spcBef>
                <a:spcPts val="20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Offline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compaction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frees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more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space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1666" lvl="1" indent="-194432" defTabSz="806867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224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th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6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8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4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1666" lvl="1" indent="-194432" defTabSz="806867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Online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keeps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revisions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since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two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compactions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prior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0"/>
              </a:spcBef>
              <a:buClr>
                <a:srgbClr val="7F7F7F"/>
              </a:buClr>
              <a:buFont typeface="Wingdings"/>
              <a:buChar char=""/>
            </a:pPr>
            <a:endParaRPr sz="176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5467" marR="1985228" indent="-185467" algn="r" defTabSz="806867">
              <a:buClr>
                <a:srgbClr val="7F7F7F"/>
              </a:buClr>
              <a:buSzPct val="68571"/>
              <a:buFont typeface="Wingdings"/>
              <a:buChar char=""/>
              <a:tabLst>
                <a:tab pos="185467" algn="l"/>
                <a:tab pos="197793" algn="l"/>
              </a:tabLst>
            </a:pPr>
            <a:r>
              <a:rPr sz="1544" spc="-4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om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54" dirty="0">
                <a:solidFill>
                  <a:prstClr val="black"/>
                </a:solidFill>
                <a:latin typeface="Trebuchet MS"/>
                <a:cs typeface="Trebuchet MS"/>
              </a:rPr>
              <a:t>ti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ubl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63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3312" marR="1971220" lvl="1" indent="-193312" algn="r" defTabSz="806867">
              <a:spcBef>
                <a:spcPts val="150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3312" algn="l"/>
                <a:tab pos="193872" algn="l"/>
              </a:tabLst>
            </a:pP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un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du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221" dirty="0">
                <a:solidFill>
                  <a:prstClr val="black"/>
                </a:solidFill>
                <a:latin typeface="Trebuchet MS"/>
                <a:cs typeface="Trebuchet MS"/>
              </a:rPr>
              <a:t>ff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1666" lvl="1" indent="-194432" defTabSz="806867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gge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a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3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pu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0"/>
              </a:spcBef>
              <a:buClr>
                <a:srgbClr val="7F7F7F"/>
              </a:buClr>
              <a:buFont typeface="Wingdings"/>
              <a:buChar char=""/>
            </a:pPr>
            <a:endParaRPr sz="158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57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544" spc="-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216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nd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1666" lvl="1" indent="-194432" defTabSz="806867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Re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z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1666" lvl="1" indent="-194432" defTabSz="806867">
              <a:spcBef>
                <a:spcPts val="146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ys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4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1666" lvl="1" indent="-194432" defTabSz="806867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41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41" dirty="0">
                <a:solidFill>
                  <a:prstClr val="black"/>
                </a:solidFill>
                <a:latin typeface="Trebuchet MS"/>
                <a:cs typeface="Trebuchet MS"/>
              </a:rPr>
              <a:t>tt</a:t>
            </a:r>
            <a:r>
              <a:rPr sz="1544" spc="-194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ea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322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6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1666" lvl="1" indent="-194432" defTabSz="806867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224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825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0423"/>
              <a:ext cx="12188952" cy="3474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25629"/>
              <a:ext cx="12188825" cy="6217285"/>
            </a:xfrm>
            <a:custGeom>
              <a:avLst/>
              <a:gdLst/>
              <a:ahLst/>
              <a:cxnLst/>
              <a:rect l="l" t="t" r="r" b="b"/>
              <a:pathLst>
                <a:path w="12188825" h="6217285">
                  <a:moveTo>
                    <a:pt x="12188825" y="0"/>
                  </a:moveTo>
                  <a:lnTo>
                    <a:pt x="0" y="0"/>
                  </a:lnTo>
                  <a:lnTo>
                    <a:pt x="0" y="6216738"/>
                  </a:lnTo>
                  <a:lnTo>
                    <a:pt x="12188825" y="6216738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0373" y="462788"/>
            <a:ext cx="58356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b="0" spc="-145" dirty="0">
                <a:solidFill>
                  <a:srgbClr val="000000"/>
                </a:solidFill>
                <a:latin typeface="Tahoma"/>
                <a:cs typeface="Tahoma"/>
              </a:rPr>
              <a:t>Over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40" dirty="0">
                <a:solidFill>
                  <a:srgbClr val="000000"/>
                </a:solidFill>
                <a:latin typeface="Tahoma"/>
                <a:cs typeface="Tahoma"/>
              </a:rPr>
              <a:t>650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objects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with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204" dirty="0">
                <a:solidFill>
                  <a:srgbClr val="000000"/>
                </a:solidFill>
                <a:latin typeface="Tahoma"/>
                <a:cs typeface="Tahoma"/>
              </a:rPr>
              <a:t>300+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unique</a:t>
            </a:r>
            <a:r>
              <a:rPr sz="2400" b="0" spc="-18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35" dirty="0">
                <a:solidFill>
                  <a:srgbClr val="000000"/>
                </a:solidFill>
                <a:latin typeface="Tahoma"/>
                <a:cs typeface="Tahoma"/>
              </a:rPr>
              <a:t>classifications </a:t>
            </a:r>
            <a:r>
              <a:rPr sz="2400" b="0" spc="-7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60" dirty="0">
                <a:solidFill>
                  <a:srgbClr val="000000"/>
                </a:solidFill>
                <a:latin typeface="Tahoma"/>
                <a:cs typeface="Tahoma"/>
              </a:rPr>
              <a:t>Wasted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70" dirty="0">
                <a:solidFill>
                  <a:srgbClr val="000000"/>
                </a:solidFill>
                <a:latin typeface="Tahoma"/>
                <a:cs typeface="Tahoma"/>
              </a:rPr>
              <a:t>effort</a:t>
            </a:r>
            <a:r>
              <a:rPr sz="2400" b="0" spc="-18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without</a:t>
            </a:r>
            <a:r>
              <a:rPr sz="2400" b="0" spc="-18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actionable</a:t>
            </a:r>
            <a:r>
              <a:rPr sz="2400" b="0" spc="-1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information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31975" y="500076"/>
            <a:ext cx="10047605" cy="5727065"/>
            <a:chOff x="1331975" y="500076"/>
            <a:chExt cx="10047605" cy="572706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8247" y="3657599"/>
              <a:ext cx="4038600" cy="25694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8247" y="524255"/>
              <a:ext cx="4038600" cy="29047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05833" y="512770"/>
              <a:ext cx="4061460" cy="2927985"/>
            </a:xfrm>
            <a:custGeom>
              <a:avLst/>
              <a:gdLst/>
              <a:ahLst/>
              <a:cxnLst/>
              <a:rect l="l" t="t" r="r" b="b"/>
              <a:pathLst>
                <a:path w="4061459" h="2927985">
                  <a:moveTo>
                    <a:pt x="0" y="0"/>
                  </a:moveTo>
                  <a:lnTo>
                    <a:pt x="4061057" y="0"/>
                  </a:lnTo>
                  <a:lnTo>
                    <a:pt x="4061057" y="2927442"/>
                  </a:lnTo>
                  <a:lnTo>
                    <a:pt x="0" y="2927442"/>
                  </a:lnTo>
                  <a:lnTo>
                    <a:pt x="0" y="0"/>
                  </a:lnTo>
                  <a:close/>
                </a:path>
              </a:pathLst>
            </a:custGeom>
            <a:ln w="25387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975" y="1621535"/>
              <a:ext cx="4072128" cy="407212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>
              <a:solidFill>
                <a:srgbClr val="FFFFFF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05512" y="6490106"/>
            <a:ext cx="177165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14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356347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-79" dirty="0"/>
              <a:t>O</a:t>
            </a:r>
            <a:r>
              <a:rPr spc="-44" dirty="0"/>
              <a:t>f</a:t>
            </a:r>
            <a:r>
              <a:rPr spc="-238" dirty="0"/>
              <a:t>f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-13" dirty="0"/>
              <a:t>v</a:t>
            </a:r>
            <a:r>
              <a:rPr spc="-18" dirty="0"/>
              <a:t>s</a:t>
            </a:r>
            <a:r>
              <a:rPr spc="-371" dirty="0"/>
              <a:t>.</a:t>
            </a:r>
            <a:r>
              <a:rPr spc="-137" dirty="0"/>
              <a:t> </a:t>
            </a:r>
            <a:r>
              <a:rPr spc="66" dirty="0"/>
              <a:t>On</a:t>
            </a:r>
            <a:r>
              <a:rPr spc="-101" dirty="0"/>
              <a:t>l</a:t>
            </a:r>
            <a:r>
              <a:rPr spc="-115" dirty="0"/>
              <a:t>i</a:t>
            </a:r>
            <a:r>
              <a:rPr spc="13" dirty="0"/>
              <a:t>n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13" dirty="0"/>
              <a:t>C</a:t>
            </a:r>
            <a:r>
              <a:rPr spc="66" dirty="0"/>
              <a:t>o</a:t>
            </a:r>
            <a:r>
              <a:rPr spc="57" dirty="0"/>
              <a:t>m</a:t>
            </a:r>
            <a:r>
              <a:rPr dirty="0"/>
              <a:t>p</a:t>
            </a:r>
            <a:r>
              <a:rPr spc="-75" dirty="0"/>
              <a:t>a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24926" y="1818362"/>
            <a:ext cx="8139953" cy="2032747"/>
            <a:chOff x="415316" y="2060810"/>
            <a:chExt cx="9225280" cy="2303780"/>
          </a:xfrm>
        </p:grpSpPr>
        <p:sp>
          <p:nvSpPr>
            <p:cNvPr id="4" name="object 4"/>
            <p:cNvSpPr/>
            <p:nvPr/>
          </p:nvSpPr>
          <p:spPr>
            <a:xfrm>
              <a:off x="420370" y="2065870"/>
              <a:ext cx="9215755" cy="327660"/>
            </a:xfrm>
            <a:custGeom>
              <a:avLst/>
              <a:gdLst/>
              <a:ahLst/>
              <a:cxnLst/>
              <a:rect l="l" t="t" r="r" b="b"/>
              <a:pathLst>
                <a:path w="9215755" h="327660">
                  <a:moveTo>
                    <a:pt x="9215133" y="0"/>
                  </a:moveTo>
                  <a:lnTo>
                    <a:pt x="4272331" y="0"/>
                  </a:lnTo>
                  <a:lnTo>
                    <a:pt x="0" y="0"/>
                  </a:lnTo>
                  <a:lnTo>
                    <a:pt x="0" y="327647"/>
                  </a:lnTo>
                  <a:lnTo>
                    <a:pt x="4272331" y="327647"/>
                  </a:lnTo>
                  <a:lnTo>
                    <a:pt x="9215133" y="327647"/>
                  </a:lnTo>
                  <a:lnTo>
                    <a:pt x="9215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0370" y="2393517"/>
              <a:ext cx="9215755" cy="1638300"/>
            </a:xfrm>
            <a:custGeom>
              <a:avLst/>
              <a:gdLst/>
              <a:ahLst/>
              <a:cxnLst/>
              <a:rect l="l" t="t" r="r" b="b"/>
              <a:pathLst>
                <a:path w="9215755" h="1638300">
                  <a:moveTo>
                    <a:pt x="9215133" y="1310576"/>
                  </a:moveTo>
                  <a:lnTo>
                    <a:pt x="4272331" y="1310576"/>
                  </a:lnTo>
                  <a:lnTo>
                    <a:pt x="0" y="1310576"/>
                  </a:lnTo>
                  <a:lnTo>
                    <a:pt x="0" y="1638223"/>
                  </a:lnTo>
                  <a:lnTo>
                    <a:pt x="4272331" y="1638223"/>
                  </a:lnTo>
                  <a:lnTo>
                    <a:pt x="9215133" y="1638223"/>
                  </a:lnTo>
                  <a:lnTo>
                    <a:pt x="9215133" y="1310576"/>
                  </a:lnTo>
                  <a:close/>
                </a:path>
                <a:path w="9215755" h="1638300">
                  <a:moveTo>
                    <a:pt x="9215133" y="655281"/>
                  </a:moveTo>
                  <a:lnTo>
                    <a:pt x="4272331" y="655281"/>
                  </a:lnTo>
                  <a:lnTo>
                    <a:pt x="0" y="655281"/>
                  </a:lnTo>
                  <a:lnTo>
                    <a:pt x="0" y="982929"/>
                  </a:lnTo>
                  <a:lnTo>
                    <a:pt x="4272331" y="982929"/>
                  </a:lnTo>
                  <a:lnTo>
                    <a:pt x="9215133" y="982929"/>
                  </a:lnTo>
                  <a:lnTo>
                    <a:pt x="9215133" y="655281"/>
                  </a:lnTo>
                  <a:close/>
                </a:path>
                <a:path w="9215755" h="1638300">
                  <a:moveTo>
                    <a:pt x="9215133" y="0"/>
                  </a:moveTo>
                  <a:lnTo>
                    <a:pt x="4272331" y="0"/>
                  </a:lnTo>
                  <a:lnTo>
                    <a:pt x="0" y="0"/>
                  </a:lnTo>
                  <a:lnTo>
                    <a:pt x="0" y="327647"/>
                  </a:lnTo>
                  <a:lnTo>
                    <a:pt x="4272331" y="327647"/>
                  </a:lnTo>
                  <a:lnTo>
                    <a:pt x="9215133" y="327647"/>
                  </a:lnTo>
                  <a:lnTo>
                    <a:pt x="9215133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692703" y="2060810"/>
              <a:ext cx="0" cy="2303780"/>
            </a:xfrm>
            <a:custGeom>
              <a:avLst/>
              <a:gdLst/>
              <a:ahLst/>
              <a:cxnLst/>
              <a:rect l="l" t="t" r="r" b="b"/>
              <a:pathLst>
                <a:path h="2303779">
                  <a:moveTo>
                    <a:pt x="0" y="0"/>
                  </a:moveTo>
                  <a:lnTo>
                    <a:pt x="0" y="2303621"/>
                  </a:lnTo>
                </a:path>
              </a:pathLst>
            </a:custGeom>
            <a:ln w="101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15316" y="2393511"/>
              <a:ext cx="9225280" cy="0"/>
            </a:xfrm>
            <a:custGeom>
              <a:avLst/>
              <a:gdLst/>
              <a:ahLst/>
              <a:cxnLst/>
              <a:rect l="l" t="t" r="r" b="b"/>
              <a:pathLst>
                <a:path w="9225280">
                  <a:moveTo>
                    <a:pt x="0" y="0"/>
                  </a:moveTo>
                  <a:lnTo>
                    <a:pt x="9225239" y="0"/>
                  </a:lnTo>
                </a:path>
              </a:pathLst>
            </a:custGeom>
            <a:ln w="303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15316" y="2060810"/>
              <a:ext cx="9225280" cy="2303780"/>
            </a:xfrm>
            <a:custGeom>
              <a:avLst/>
              <a:gdLst/>
              <a:ahLst/>
              <a:cxnLst/>
              <a:rect l="l" t="t" r="r" b="b"/>
              <a:pathLst>
                <a:path w="9225280" h="2303779">
                  <a:moveTo>
                    <a:pt x="0" y="660344"/>
                  </a:moveTo>
                  <a:lnTo>
                    <a:pt x="9225239" y="660344"/>
                  </a:lnTo>
                </a:path>
                <a:path w="9225280" h="2303779">
                  <a:moveTo>
                    <a:pt x="0" y="987988"/>
                  </a:moveTo>
                  <a:lnTo>
                    <a:pt x="9225239" y="987988"/>
                  </a:lnTo>
                </a:path>
                <a:path w="9225280" h="2303779">
                  <a:moveTo>
                    <a:pt x="0" y="1315632"/>
                  </a:moveTo>
                  <a:lnTo>
                    <a:pt x="9225239" y="1315632"/>
                  </a:lnTo>
                </a:path>
                <a:path w="9225280" h="2303779">
                  <a:moveTo>
                    <a:pt x="0" y="1643276"/>
                  </a:moveTo>
                  <a:lnTo>
                    <a:pt x="9225239" y="1643276"/>
                  </a:lnTo>
                </a:path>
                <a:path w="9225280" h="2303779">
                  <a:moveTo>
                    <a:pt x="0" y="1970921"/>
                  </a:moveTo>
                  <a:lnTo>
                    <a:pt x="9225239" y="1970921"/>
                  </a:lnTo>
                </a:path>
                <a:path w="9225280" h="2303779">
                  <a:moveTo>
                    <a:pt x="5053" y="0"/>
                  </a:moveTo>
                  <a:lnTo>
                    <a:pt x="5053" y="2303621"/>
                  </a:lnTo>
                </a:path>
                <a:path w="9225280" h="2303779">
                  <a:moveTo>
                    <a:pt x="9220186" y="0"/>
                  </a:moveTo>
                  <a:lnTo>
                    <a:pt x="9220186" y="2303621"/>
                  </a:lnTo>
                </a:path>
                <a:path w="9225280" h="2303779">
                  <a:moveTo>
                    <a:pt x="0" y="5056"/>
                  </a:moveTo>
                  <a:lnTo>
                    <a:pt x="9225239" y="5056"/>
                  </a:lnTo>
                </a:path>
                <a:path w="9225280" h="2303779">
                  <a:moveTo>
                    <a:pt x="0" y="2298565"/>
                  </a:moveTo>
                  <a:lnTo>
                    <a:pt x="9225239" y="2298565"/>
                  </a:lnTo>
                </a:path>
              </a:pathLst>
            </a:custGeom>
            <a:ln w="1011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63301" y="1818058"/>
            <a:ext cx="1582831" cy="23704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defTabSz="806867">
              <a:spcBef>
                <a:spcPts val="101"/>
              </a:spcBef>
            </a:pPr>
            <a:r>
              <a:rPr sz="1456" b="1" spc="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6" b="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6" b="1" spc="-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6" b="1" spc="-6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6" b="1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6" b="1" spc="-71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6" b="1" spc="-9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6" b="1" spc="-9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6" b="1" spc="13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6" b="1" spc="9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6" b="1" spc="-22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56" b="1" spc="-26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6" b="1" spc="-88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6" b="1" spc="-9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6" b="1" spc="-6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6" b="1" spc="13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6" b="1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140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2095" y="2396590"/>
            <a:ext cx="1091453" cy="23704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 defTabSz="806867">
              <a:spcBef>
                <a:spcPts val="101"/>
              </a:spcBef>
            </a:pPr>
            <a:r>
              <a:rPr sz="1456" spc="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3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18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56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13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spc="26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52095" y="2107324"/>
            <a:ext cx="3471022" cy="1379540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 defTabSz="806867">
              <a:spcBef>
                <a:spcPts val="101"/>
              </a:spcBef>
            </a:pPr>
            <a:r>
              <a:rPr sz="1456" spc="26" dirty="0">
                <a:solidFill>
                  <a:prstClr val="black"/>
                </a:solidFill>
                <a:latin typeface="Trebuchet MS"/>
                <a:cs typeface="Trebuchet MS"/>
              </a:rPr>
              <a:t>AE</a:t>
            </a:r>
            <a:r>
              <a:rPr sz="1456" spc="22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13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456" spc="-251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456" spc="13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49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16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456" spc="-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456" spc="-13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56" spc="-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35" dirty="0">
                <a:solidFill>
                  <a:prstClr val="black"/>
                </a:solidFill>
                <a:latin typeface="Trebuchet MS"/>
                <a:cs typeface="Trebuchet MS"/>
              </a:rPr>
              <a:t>ve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56" spc="-2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spc="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456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806867">
              <a:spcBef>
                <a:spcPts val="22"/>
              </a:spcBef>
            </a:pPr>
            <a:endParaRPr sz="1941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marR="4483" defTabSz="806867">
              <a:lnSpc>
                <a:spcPct val="130400"/>
              </a:lnSpc>
            </a:pP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Keeps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35" dirty="0">
                <a:solidFill>
                  <a:prstClr val="black"/>
                </a:solidFill>
                <a:latin typeface="Trebuchet MS"/>
                <a:cs typeface="Trebuchet MS"/>
              </a:rPr>
              <a:t>revisions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49" dirty="0">
                <a:solidFill>
                  <a:prstClr val="black"/>
                </a:solidFill>
                <a:latin typeface="Trebuchet MS"/>
                <a:cs typeface="Trebuchet MS"/>
              </a:rPr>
              <a:t>since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35" dirty="0">
                <a:solidFill>
                  <a:prstClr val="black"/>
                </a:solidFill>
                <a:latin typeface="Trebuchet MS"/>
                <a:cs typeface="Trebuchet MS"/>
              </a:rPr>
              <a:t>two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31" dirty="0">
                <a:solidFill>
                  <a:prstClr val="black"/>
                </a:solidFill>
                <a:latin typeface="Trebuchet MS"/>
                <a:cs typeface="Trebuchet MS"/>
              </a:rPr>
              <a:t>compactions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40" dirty="0">
                <a:solidFill>
                  <a:prstClr val="black"/>
                </a:solidFill>
                <a:latin typeface="Trebuchet MS"/>
                <a:cs typeface="Trebuchet MS"/>
              </a:rPr>
              <a:t>prior </a:t>
            </a:r>
            <a:r>
              <a:rPr sz="1456" spc="-42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35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1456" spc="-71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456" spc="-3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56" spc="-4" dirty="0">
                <a:solidFill>
                  <a:prstClr val="black"/>
                </a:solidFill>
                <a:latin typeface="Trebuchet MS"/>
                <a:cs typeface="Trebuchet MS"/>
              </a:rPr>
              <a:t>un</a:t>
            </a: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56" spc="-44" dirty="0">
                <a:solidFill>
                  <a:prstClr val="black"/>
                </a:solidFill>
                <a:latin typeface="Trebuchet MS"/>
                <a:cs typeface="Trebuchet MS"/>
              </a:rPr>
              <a:t>ur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13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26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56" spc="-49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13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56" spc="-26" dirty="0">
                <a:solidFill>
                  <a:prstClr val="black"/>
                </a:solidFill>
                <a:latin typeface="Trebuchet MS"/>
                <a:cs typeface="Trebuchet MS"/>
              </a:rPr>
              <a:t>en</a:t>
            </a:r>
            <a:r>
              <a:rPr sz="1456" spc="-49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66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456" spc="-2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56" spc="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56" spc="-13" dirty="0">
                <a:solidFill>
                  <a:prstClr val="black"/>
                </a:solidFill>
                <a:latin typeface="Trebuchet MS"/>
                <a:cs typeface="Trebuchet MS"/>
              </a:rPr>
              <a:t>w  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56" spc="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ee</a:t>
            </a:r>
            <a:r>
              <a:rPr sz="1456" spc="-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49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66" dirty="0">
                <a:solidFill>
                  <a:prstClr val="black"/>
                </a:solidFill>
                <a:latin typeface="Trebuchet MS"/>
                <a:cs typeface="Trebuchet MS"/>
              </a:rPr>
              <a:t>re</a:t>
            </a:r>
            <a:r>
              <a:rPr sz="1456" spc="-2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56" spc="-13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56" spc="-66" dirty="0">
                <a:solidFill>
                  <a:prstClr val="black"/>
                </a:solidFill>
                <a:latin typeface="Trebuchet MS"/>
                <a:cs typeface="Trebuchet MS"/>
              </a:rPr>
              <a:t>ri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456" spc="-13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56" spc="-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22" dirty="0">
                <a:solidFill>
                  <a:prstClr val="black"/>
                </a:solidFill>
                <a:latin typeface="Trebuchet MS"/>
                <a:cs typeface="Trebuchet MS"/>
              </a:rPr>
              <a:t>by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2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56" spc="-40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456" spc="-2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56" spc="-13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56" spc="26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62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56" spc="-6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456" spc="-13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spc="-13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56" spc="-3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endParaRPr sz="14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2388" y="1753041"/>
            <a:ext cx="1966632" cy="2043923"/>
          </a:xfrm>
          <a:prstGeom prst="rect">
            <a:avLst/>
          </a:prstGeom>
        </p:spPr>
        <p:txBody>
          <a:bodyPr vert="horz" wrap="square" lIns="0" tIns="77881" rIns="0" bIns="0" rtlCol="0">
            <a:spAutoFit/>
          </a:bodyPr>
          <a:lstStyle/>
          <a:p>
            <a:pPr marL="11206" defTabSz="806867">
              <a:spcBef>
                <a:spcPts val="613"/>
              </a:spcBef>
            </a:pPr>
            <a:r>
              <a:rPr sz="1456" b="1" spc="-53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6" b="1" spc="-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56" b="1" spc="-128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56" b="1" spc="-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6" b="1" spc="-6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6" b="1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6" b="1" spc="-71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6" b="1" spc="-9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6" b="1" spc="4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6" b="1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6" b="1" spc="13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6" b="1" spc="-18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56" b="1" spc="-3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6" b="1" spc="-88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6" b="1" spc="-9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6" b="1" spc="-6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6" b="1" spc="13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6" b="1" spc="-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534"/>
              </a:spcBef>
            </a:pPr>
            <a:r>
              <a:rPr sz="1456" spc="26" dirty="0">
                <a:solidFill>
                  <a:prstClr val="black"/>
                </a:solidFill>
                <a:latin typeface="Trebuchet MS"/>
                <a:cs typeface="Trebuchet MS"/>
              </a:rPr>
              <a:t>AE</a:t>
            </a:r>
            <a:r>
              <a:rPr sz="1456" spc="22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137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456" spc="13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199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137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456" spc="13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14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marR="4483" defTabSz="806867">
              <a:lnSpc>
                <a:spcPct val="130400"/>
              </a:lnSpc>
            </a:pPr>
            <a:r>
              <a:rPr sz="1456" spc="57" dirty="0">
                <a:solidFill>
                  <a:prstClr val="black"/>
                </a:solidFill>
                <a:latin typeface="Trebuchet MS"/>
                <a:cs typeface="Trebuchet MS"/>
              </a:rPr>
              <a:t>Do</a:t>
            </a: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13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spc="26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56" spc="-31" dirty="0">
                <a:solidFill>
                  <a:prstClr val="black"/>
                </a:solidFill>
                <a:latin typeface="Trebuchet MS"/>
                <a:cs typeface="Trebuchet MS"/>
              </a:rPr>
              <a:t>eq</a:t>
            </a:r>
            <a:r>
              <a:rPr sz="1456" spc="-44" dirty="0">
                <a:solidFill>
                  <a:prstClr val="black"/>
                </a:solidFill>
                <a:latin typeface="Trebuchet MS"/>
                <a:cs typeface="Trebuchet MS"/>
              </a:rPr>
              <a:t>ui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56" spc="-26" dirty="0">
                <a:solidFill>
                  <a:prstClr val="black"/>
                </a:solidFill>
                <a:latin typeface="Trebuchet MS"/>
                <a:cs typeface="Trebuchet MS"/>
              </a:rPr>
              <a:t>ed  </a:t>
            </a:r>
            <a:r>
              <a:rPr sz="1456" spc="-40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456" spc="-26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56" spc="-49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7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56" spc="-4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456" spc="-66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56" spc="-71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456" spc="-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456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spc="-2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spc="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s  </a:t>
            </a:r>
            <a:r>
              <a:rPr sz="1456" spc="-22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456" spc="-13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456" spc="-18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49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456" spc="-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49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456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456" spc="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56" spc="26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456" spc="-4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456" spc="-71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456" spc="-5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456" spc="-106" dirty="0">
                <a:solidFill>
                  <a:prstClr val="black"/>
                </a:solidFill>
                <a:latin typeface="Trebuchet MS"/>
                <a:cs typeface="Trebuchet MS"/>
              </a:rPr>
              <a:t>ti</a:t>
            </a:r>
            <a:r>
              <a:rPr sz="1456" spc="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456" dirty="0">
                <a:solidFill>
                  <a:prstClr val="black"/>
                </a:solidFill>
                <a:latin typeface="Trebuchet MS"/>
                <a:cs typeface="Trebuchet MS"/>
              </a:rPr>
              <a:t>n  Runs</a:t>
            </a:r>
            <a:r>
              <a:rPr sz="1456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456" spc="-84" dirty="0">
                <a:solidFill>
                  <a:prstClr val="black"/>
                </a:solidFill>
                <a:latin typeface="Trebuchet MS"/>
                <a:cs typeface="Trebuchet MS"/>
              </a:rPr>
              <a:t>faster</a:t>
            </a:r>
            <a:endParaRPr sz="14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defTabSz="806867">
              <a:spcBef>
                <a:spcPts val="529"/>
              </a:spcBef>
            </a:pPr>
            <a:r>
              <a:rPr sz="1456" spc="-35" dirty="0">
                <a:solidFill>
                  <a:prstClr val="black"/>
                </a:solidFill>
                <a:latin typeface="Trebuchet MS"/>
                <a:cs typeface="Trebuchet MS"/>
              </a:rPr>
              <a:t>Bi-weekly</a:t>
            </a:r>
            <a:endParaRPr sz="14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52095" y="3553653"/>
            <a:ext cx="414618" cy="23704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 defTabSz="806867">
              <a:spcBef>
                <a:spcPts val="101"/>
              </a:spcBef>
            </a:pPr>
            <a:r>
              <a:rPr sz="1456" spc="13" dirty="0">
                <a:solidFill>
                  <a:prstClr val="black"/>
                </a:solidFill>
                <a:latin typeface="Trebuchet MS"/>
                <a:cs typeface="Trebuchet MS"/>
              </a:rPr>
              <a:t>Da</a:t>
            </a:r>
            <a:r>
              <a:rPr sz="1456" spc="-7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456" spc="-71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456" spc="-3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endParaRPr sz="14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472552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-53" dirty="0"/>
              <a:t>B</a:t>
            </a:r>
            <a:r>
              <a:rPr spc="-35" dirty="0"/>
              <a:t>l</a:t>
            </a:r>
            <a:r>
              <a:rPr spc="66" dirty="0"/>
              <a:t>o</a:t>
            </a:r>
            <a:r>
              <a:rPr spc="-4" dirty="0"/>
              <a:t>b</a:t>
            </a:r>
            <a:r>
              <a:rPr spc="-137" dirty="0"/>
              <a:t> </a:t>
            </a:r>
            <a:r>
              <a:rPr spc="-4" dirty="0"/>
              <a:t>G</a:t>
            </a:r>
            <a:r>
              <a:rPr spc="4" dirty="0"/>
              <a:t>C</a:t>
            </a:r>
            <a:r>
              <a:rPr spc="-132" dirty="0"/>
              <a:t> </a:t>
            </a:r>
            <a:r>
              <a:rPr spc="-366" dirty="0"/>
              <a:t>/</a:t>
            </a:r>
            <a:r>
              <a:rPr spc="-132" dirty="0"/>
              <a:t> </a:t>
            </a:r>
            <a:r>
              <a:rPr spc="35" dirty="0"/>
              <a:t>D</a:t>
            </a:r>
            <a:r>
              <a:rPr spc="22" dirty="0"/>
              <a:t>a</a:t>
            </a:r>
            <a:r>
              <a:rPr spc="-194" dirty="0"/>
              <a:t>t</a:t>
            </a:r>
            <a:r>
              <a:rPr spc="-75" dirty="0"/>
              <a:t>a</a:t>
            </a:r>
            <a:r>
              <a:rPr spc="-106" dirty="0"/>
              <a:t>st</a:t>
            </a:r>
            <a:r>
              <a:rPr spc="66" dirty="0"/>
              <a:t>o</a:t>
            </a:r>
            <a:r>
              <a:rPr spc="-115" dirty="0"/>
              <a:t>r</a:t>
            </a:r>
            <a:r>
              <a:rPr spc="-75" dirty="0"/>
              <a:t>e</a:t>
            </a:r>
            <a:r>
              <a:rPr spc="-132" dirty="0"/>
              <a:t> </a:t>
            </a:r>
            <a:r>
              <a:rPr spc="-40" dirty="0"/>
              <a:t>Ga</a:t>
            </a:r>
            <a:r>
              <a:rPr spc="-115" dirty="0"/>
              <a:t>r</a:t>
            </a:r>
            <a:r>
              <a:rPr spc="-40" dirty="0"/>
              <a:t>ba</a:t>
            </a:r>
            <a:r>
              <a:rPr spc="31" dirty="0"/>
              <a:t>g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9" dirty="0"/>
              <a:t>C</a:t>
            </a:r>
            <a:r>
              <a:rPr spc="66" dirty="0"/>
              <a:t>o</a:t>
            </a:r>
            <a:r>
              <a:rPr spc="-101" dirty="0"/>
              <a:t>ll</a:t>
            </a:r>
            <a:r>
              <a:rPr spc="-137" dirty="0"/>
              <a:t>ec</a:t>
            </a:r>
            <a:r>
              <a:rPr spc="-101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141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1292" y="1832286"/>
            <a:ext cx="5729568" cy="2248003"/>
          </a:xfrm>
          <a:prstGeom prst="rect">
            <a:avLst/>
          </a:prstGeom>
        </p:spPr>
        <p:txBody>
          <a:bodyPr vert="horz" wrap="square" lIns="0" tIns="81803" rIns="0" bIns="0" rtlCol="0">
            <a:spAutoFit/>
          </a:bodyPr>
          <a:lstStyle/>
          <a:p>
            <a:pPr marL="197234" indent="-186587" defTabSz="806867">
              <a:spcBef>
                <a:spcPts val="64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6587" defTabSz="806867">
              <a:spcBef>
                <a:spcPts val="534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De</a:t>
            </a:r>
            <a:r>
              <a:rPr sz="1544" spc="-22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8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sc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du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212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22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ee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Sa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a</a:t>
            </a:r>
            <a:r>
              <a:rPr sz="1544" spc="-18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44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212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6587" defTabSz="80686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Start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8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demand: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9" dirty="0">
                <a:solidFill>
                  <a:prstClr val="black"/>
                </a:solidFill>
                <a:latin typeface="Trebuchet MS"/>
                <a:cs typeface="Trebuchet MS"/>
              </a:rPr>
              <a:t>JMX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57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RepositoryManagement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57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startDataStoreGC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35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ns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Log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8532" y="4077048"/>
            <a:ext cx="8173571" cy="13394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2886" rIns="0" bIns="0" rtlCol="0">
            <a:spAutoFit/>
          </a:bodyPr>
          <a:lstStyle/>
          <a:p>
            <a:pPr marL="70601" marR="4673102" defTabSz="806867">
              <a:lnSpc>
                <a:spcPct val="101200"/>
              </a:lnSpc>
              <a:spcBef>
                <a:spcPts val="101"/>
              </a:spcBef>
            </a:pP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Starting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35" dirty="0">
                <a:solidFill>
                  <a:prstClr val="black"/>
                </a:solidFill>
                <a:latin typeface="Trebuchet MS"/>
                <a:cs typeface="Trebuchet MS"/>
              </a:rPr>
              <a:t>Blob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garbage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57" dirty="0">
                <a:solidFill>
                  <a:prstClr val="black"/>
                </a:solidFill>
                <a:latin typeface="Trebuchet MS"/>
                <a:cs typeface="Trebuchet MS"/>
              </a:rPr>
              <a:t>collection</a:t>
            </a:r>
            <a:r>
              <a:rPr sz="1235" spc="-7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with </a:t>
            </a:r>
            <a:r>
              <a:rPr sz="1235" spc="-40" dirty="0">
                <a:solidFill>
                  <a:prstClr val="black"/>
                </a:solidFill>
                <a:latin typeface="Trebuchet MS"/>
                <a:cs typeface="Trebuchet MS"/>
              </a:rPr>
              <a:t>markOnly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88" dirty="0">
                <a:solidFill>
                  <a:prstClr val="black"/>
                </a:solidFill>
                <a:latin typeface="Trebuchet MS"/>
                <a:cs typeface="Trebuchet MS"/>
              </a:rPr>
              <a:t>[false] </a:t>
            </a:r>
            <a:r>
              <a:rPr sz="1235" spc="-36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235" spc="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235" spc="-88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ec</a:t>
            </a:r>
            <a:r>
              <a:rPr sz="1235" spc="-146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26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r>
              <a:rPr sz="1235" dirty="0">
                <a:solidFill>
                  <a:prstClr val="black"/>
                </a:solidFill>
                <a:latin typeface="Trebuchet MS"/>
                <a:cs typeface="Trebuchet MS"/>
              </a:rPr>
              <a:t>1024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22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235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235" spc="18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235" spc="-22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10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172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10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22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ce</a:t>
            </a:r>
            <a:r>
              <a:rPr sz="1235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601" defTabSz="806867">
              <a:spcBef>
                <a:spcPts val="49"/>
              </a:spcBef>
            </a:pPr>
            <a:r>
              <a:rPr sz="1235" spc="-106" dirty="0">
                <a:solidFill>
                  <a:prstClr val="black"/>
                </a:solidFill>
                <a:latin typeface="Trebuchet MS"/>
                <a:cs typeface="Trebuchet MS"/>
              </a:rPr>
              <a:t>….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601" defTabSz="806867">
              <a:spcBef>
                <a:spcPts val="49"/>
              </a:spcBef>
            </a:pPr>
            <a:r>
              <a:rPr sz="1235" spc="-1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235" spc="-4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88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235" spc="-11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235" spc="-26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22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235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235" spc="18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235" spc="-22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235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97" dirty="0">
                <a:solidFill>
                  <a:prstClr val="black"/>
                </a:solidFill>
                <a:latin typeface="Trebuchet MS"/>
                <a:cs typeface="Trebuchet MS"/>
              </a:rPr>
              <a:t>[</a:t>
            </a:r>
            <a:r>
              <a:rPr sz="1235" spc="49" dirty="0">
                <a:solidFill>
                  <a:prstClr val="black"/>
                </a:solidFill>
                <a:latin typeface="Trebuchet MS"/>
                <a:cs typeface="Trebuchet MS"/>
              </a:rPr>
              <a:t>………</a:t>
            </a:r>
            <a:r>
              <a:rPr sz="1235" spc="-168" dirty="0">
                <a:solidFill>
                  <a:prstClr val="black"/>
                </a:solidFill>
                <a:latin typeface="Trebuchet MS"/>
                <a:cs typeface="Trebuchet MS"/>
              </a:rPr>
              <a:t>.]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601" defTabSz="806867">
              <a:spcBef>
                <a:spcPts val="18"/>
              </a:spcBef>
            </a:pPr>
            <a:r>
              <a:rPr sz="1235" spc="-106" dirty="0">
                <a:solidFill>
                  <a:prstClr val="black"/>
                </a:solidFill>
                <a:latin typeface="Trebuchet MS"/>
                <a:cs typeface="Trebuchet MS"/>
              </a:rPr>
              <a:t>….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0601" marR="444897" defTabSz="806867">
              <a:lnSpc>
                <a:spcPct val="101200"/>
              </a:lnSpc>
              <a:spcBef>
                <a:spcPts val="31"/>
              </a:spcBef>
            </a:pPr>
            <a:r>
              <a:rPr sz="1235" spc="-35" dirty="0">
                <a:solidFill>
                  <a:prstClr val="black"/>
                </a:solidFill>
                <a:latin typeface="Trebuchet MS"/>
                <a:cs typeface="Trebuchet MS"/>
              </a:rPr>
              <a:t>Blob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49" dirty="0">
                <a:solidFill>
                  <a:prstClr val="black"/>
                </a:solidFill>
                <a:latin typeface="Trebuchet MS"/>
                <a:cs typeface="Trebuchet MS"/>
              </a:rPr>
              <a:t>garbage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57" dirty="0">
                <a:solidFill>
                  <a:prstClr val="black"/>
                </a:solidFill>
                <a:latin typeface="Trebuchet MS"/>
                <a:cs typeface="Trebuchet MS"/>
              </a:rPr>
              <a:t>collection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49" dirty="0">
                <a:solidFill>
                  <a:srgbClr val="FF0000"/>
                </a:solidFill>
                <a:latin typeface="Trebuchet MS"/>
                <a:cs typeface="Trebuchet MS"/>
              </a:rPr>
              <a:t>completed</a:t>
            </a:r>
            <a:r>
              <a:rPr sz="1235" spc="-7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35" spc="-57" dirty="0">
                <a:solidFill>
                  <a:srgbClr val="FF0000"/>
                </a:solidFill>
                <a:latin typeface="Trebuchet MS"/>
                <a:cs typeface="Trebuchet MS"/>
              </a:rPr>
              <a:t>in</a:t>
            </a:r>
            <a:r>
              <a:rPr sz="1235" spc="-7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35" spc="-53" dirty="0">
                <a:solidFill>
                  <a:srgbClr val="FF0000"/>
                </a:solidFill>
                <a:latin typeface="Trebuchet MS"/>
                <a:cs typeface="Trebuchet MS"/>
              </a:rPr>
              <a:t>4.569</a:t>
            </a:r>
            <a:r>
              <a:rPr sz="1235" spc="-7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35" spc="-3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1235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35" spc="-18" dirty="0">
                <a:solidFill>
                  <a:srgbClr val="FF0000"/>
                </a:solidFill>
                <a:latin typeface="Trebuchet MS"/>
                <a:cs typeface="Trebuchet MS"/>
              </a:rPr>
              <a:t>(4568</a:t>
            </a:r>
            <a:r>
              <a:rPr sz="1235" spc="-7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35" spc="-88" dirty="0">
                <a:solidFill>
                  <a:srgbClr val="FF0000"/>
                </a:solidFill>
                <a:latin typeface="Trebuchet MS"/>
                <a:cs typeface="Trebuchet MS"/>
              </a:rPr>
              <a:t>ms)</a:t>
            </a:r>
            <a:r>
              <a:rPr sz="1235" spc="-88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Number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of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blobs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66" dirty="0">
                <a:solidFill>
                  <a:prstClr val="black"/>
                </a:solidFill>
                <a:latin typeface="Trebuchet MS"/>
                <a:cs typeface="Trebuchet MS"/>
              </a:rPr>
              <a:t>deleted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[6341]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with </a:t>
            </a:r>
            <a:r>
              <a:rPr sz="1235" spc="-44" dirty="0">
                <a:solidFill>
                  <a:prstClr val="black"/>
                </a:solidFill>
                <a:latin typeface="Trebuchet MS"/>
                <a:cs typeface="Trebuchet MS"/>
              </a:rPr>
              <a:t>max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62" dirty="0">
                <a:solidFill>
                  <a:prstClr val="black"/>
                </a:solidFill>
                <a:latin typeface="Trebuchet MS"/>
                <a:cs typeface="Trebuchet MS"/>
              </a:rPr>
              <a:t>modification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 time</a:t>
            </a:r>
            <a:r>
              <a:rPr sz="1235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75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1235" spc="-36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18" dirty="0">
                <a:solidFill>
                  <a:prstClr val="black"/>
                </a:solidFill>
                <a:latin typeface="Trebuchet MS"/>
                <a:cs typeface="Trebuchet MS"/>
              </a:rPr>
              <a:t>[2017-07-16</a:t>
            </a:r>
            <a:r>
              <a:rPr sz="1235" spc="-7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spc="-53" dirty="0">
                <a:solidFill>
                  <a:prstClr val="black"/>
                </a:solidFill>
                <a:latin typeface="Trebuchet MS"/>
                <a:cs typeface="Trebuchet MS"/>
              </a:rPr>
              <a:t>22:03:55.295]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94254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119" dirty="0"/>
              <a:t>W</a:t>
            </a:r>
            <a:r>
              <a:rPr spc="71" dirty="0"/>
              <a:t>o</a:t>
            </a:r>
            <a:r>
              <a:rPr spc="-115" dirty="0"/>
              <a:t>r</a:t>
            </a:r>
            <a:r>
              <a:rPr dirty="0"/>
              <a:t>k</a:t>
            </a:r>
            <a:r>
              <a:rPr spc="-243" dirty="0"/>
              <a:t>f</a:t>
            </a:r>
            <a:r>
              <a:rPr spc="-101" dirty="0"/>
              <a:t>l</a:t>
            </a:r>
            <a:r>
              <a:rPr spc="66" dirty="0"/>
              <a:t>o</a:t>
            </a:r>
            <a:r>
              <a:rPr spc="-26" dirty="0"/>
              <a:t>w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9" dirty="0"/>
              <a:t>u</a:t>
            </a:r>
            <a:r>
              <a:rPr spc="-115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142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1292" y="1832286"/>
            <a:ext cx="5527862" cy="1877517"/>
          </a:xfrm>
          <a:prstGeom prst="rect">
            <a:avLst/>
          </a:prstGeom>
        </p:spPr>
        <p:txBody>
          <a:bodyPr vert="horz" wrap="square" lIns="0" tIns="81803" rIns="0" bIns="0" rtlCol="0">
            <a:spAutoFit/>
          </a:bodyPr>
          <a:lstStyle/>
          <a:p>
            <a:pPr marL="196113" indent="-185467" defTabSz="806867">
              <a:spcBef>
                <a:spcPts val="64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66" dirty="0">
                <a:solidFill>
                  <a:prstClr val="black"/>
                </a:solidFill>
                <a:latin typeface="Trebuchet MS"/>
                <a:cs typeface="Trebuchet MS"/>
              </a:rPr>
              <a:t>?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534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Weekly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De</a:t>
            </a:r>
            <a:r>
              <a:rPr sz="1544" spc="-22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212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at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a</a:t>
            </a:r>
            <a:r>
              <a:rPr sz="1544" spc="-18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22"/>
              </a:spcBef>
              <a:buClr>
                <a:srgbClr val="7F7F7F"/>
              </a:buClr>
              <a:buFont typeface="Wingdings"/>
              <a:buChar char=""/>
            </a:pPr>
            <a:endParaRPr sz="242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6113" indent="-185467" defTabSz="806867">
              <a:spcBef>
                <a:spcPts val="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52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Deletes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old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workflow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history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nodes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under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/etc/workflow/instances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94254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119" dirty="0"/>
              <a:t>W</a:t>
            </a:r>
            <a:r>
              <a:rPr spc="71" dirty="0"/>
              <a:t>o</a:t>
            </a:r>
            <a:r>
              <a:rPr spc="-115" dirty="0"/>
              <a:t>r</a:t>
            </a:r>
            <a:r>
              <a:rPr dirty="0"/>
              <a:t>k</a:t>
            </a:r>
            <a:r>
              <a:rPr spc="-243" dirty="0"/>
              <a:t>f</a:t>
            </a:r>
            <a:r>
              <a:rPr spc="-101" dirty="0"/>
              <a:t>l</a:t>
            </a:r>
            <a:r>
              <a:rPr spc="66" dirty="0"/>
              <a:t>o</a:t>
            </a:r>
            <a:r>
              <a:rPr spc="-26" dirty="0"/>
              <a:t>w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9" dirty="0"/>
              <a:t>u</a:t>
            </a:r>
            <a:r>
              <a:rPr spc="-115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373" y="1802747"/>
            <a:ext cx="1531669" cy="20211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89081" y="1763503"/>
            <a:ext cx="6367743" cy="3190825"/>
          </a:xfrm>
          <a:prstGeom prst="rect">
            <a:avLst/>
          </a:prstGeom>
        </p:spPr>
        <p:txBody>
          <a:bodyPr vert="horz" wrap="square" lIns="0" tIns="24653" rIns="0" bIns="0" rtlCol="0">
            <a:spAutoFit/>
          </a:bodyPr>
          <a:lstStyle/>
          <a:p>
            <a:pPr marL="185467" marR="5044597" indent="-185467" algn="r" defTabSz="806867">
              <a:spcBef>
                <a:spcPts val="19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85467" algn="l"/>
                <a:tab pos="186587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5467" marR="5013779" lvl="1" indent="-185467" algn="r" defTabSz="806867">
              <a:spcBef>
                <a:spcPts val="10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85467" algn="l"/>
                <a:tab pos="186587" algn="l"/>
              </a:tabLst>
            </a:pP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Co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ur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39365" lvl="2" indent="-186587" defTabSz="806867">
              <a:spcBef>
                <a:spcPts val="79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839365" algn="l"/>
                <a:tab pos="839926" algn="l"/>
              </a:tabLst>
            </a:pPr>
            <a:r>
              <a:rPr sz="1677" spc="3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ls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39365" lvl="2" indent="-186587" defTabSz="806867">
              <a:spcBef>
                <a:spcPts val="10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839365" algn="l"/>
                <a:tab pos="839926" algn="l"/>
              </a:tabLst>
            </a:pP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Age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ge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18300" lvl="1" indent="-186587" defTabSz="806867">
              <a:spcBef>
                <a:spcPts val="10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518300" algn="l"/>
                <a:tab pos="518860" algn="l"/>
              </a:tabLst>
            </a:pP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8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4"/>
              </a:spcBef>
              <a:buClr>
                <a:srgbClr val="7F7F7F"/>
              </a:buClr>
              <a:buFont typeface="Wingdings"/>
              <a:buChar char=""/>
            </a:pPr>
            <a:endParaRPr sz="185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spcBef>
                <a:spcPts val="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lly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12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22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18300" lvl="1" indent="-186587" defTabSz="806867">
              <a:spcBef>
                <a:spcPts val="10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518300" algn="l"/>
                <a:tab pos="518860" algn="l"/>
              </a:tabLst>
            </a:pP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JMX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53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Workflow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 (maintenance)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53" dirty="0">
                <a:solidFill>
                  <a:prstClr val="black"/>
                </a:solidFill>
                <a:latin typeface="Trebuchet MS"/>
                <a:cs typeface="Trebuchet MS"/>
              </a:rPr>
              <a:t>&gt;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PurgeCompleted()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22"/>
              </a:spcBef>
              <a:buClr>
                <a:srgbClr val="7F7F7F"/>
              </a:buClr>
              <a:buFont typeface="Wingdings"/>
              <a:buChar char=""/>
            </a:pPr>
            <a:endParaRPr sz="189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lnSpc>
                <a:spcPts val="1888"/>
              </a:lnSpc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3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marR="4483" defTabSz="806867">
              <a:lnSpc>
                <a:spcPts val="1209"/>
              </a:lnSpc>
              <a:spcBef>
                <a:spcPts val="146"/>
              </a:spcBef>
            </a:pPr>
            <a:r>
              <a:rPr sz="1235" u="sng" spc="-8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https://docs.adobe.com/docs/en/aem/6- </a:t>
            </a:r>
            <a:r>
              <a:rPr sz="1235" spc="-7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u="sng" spc="-53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3/administer/operations/workflows/administering.html#Regular%20Purging%20of%20Workflow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defTabSz="806867">
              <a:lnSpc>
                <a:spcPts val="1240"/>
              </a:lnSpc>
            </a:pPr>
            <a:r>
              <a:rPr sz="1235" u="sng" spc="-26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%20Instances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143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3877796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119" dirty="0"/>
              <a:t>W</a:t>
            </a:r>
            <a:r>
              <a:rPr spc="71" dirty="0"/>
              <a:t>o</a:t>
            </a:r>
            <a:r>
              <a:rPr spc="-115" dirty="0"/>
              <a:t>r</a:t>
            </a:r>
            <a:r>
              <a:rPr dirty="0"/>
              <a:t>k</a:t>
            </a:r>
            <a:r>
              <a:rPr spc="-243" dirty="0"/>
              <a:t>f</a:t>
            </a:r>
            <a:r>
              <a:rPr spc="-101" dirty="0"/>
              <a:t>l</a:t>
            </a:r>
            <a:r>
              <a:rPr spc="66" dirty="0"/>
              <a:t>o</a:t>
            </a:r>
            <a:r>
              <a:rPr spc="-26" dirty="0"/>
              <a:t>w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9" dirty="0"/>
              <a:t>u</a:t>
            </a:r>
            <a:r>
              <a:rPr spc="-115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  <a:r>
              <a:rPr spc="-132" dirty="0"/>
              <a:t> </a:t>
            </a:r>
            <a:r>
              <a:rPr spc="304" dirty="0"/>
              <a:t>–</a:t>
            </a:r>
            <a:r>
              <a:rPr spc="-132" dirty="0"/>
              <a:t> </a:t>
            </a:r>
            <a:r>
              <a:rPr spc="26" dirty="0"/>
              <a:t>L</a:t>
            </a:r>
            <a:r>
              <a:rPr spc="35" dirty="0"/>
              <a:t>o</a:t>
            </a:r>
            <a:r>
              <a:rPr spc="26" dirty="0"/>
              <a:t>g</a:t>
            </a:r>
            <a:r>
              <a:rPr spc="-132" dirty="0"/>
              <a:t> </a:t>
            </a:r>
            <a:r>
              <a:rPr spc="57" dirty="0"/>
              <a:t>m</a:t>
            </a:r>
            <a:r>
              <a:rPr spc="-71" dirty="0"/>
              <a:t>e</a:t>
            </a:r>
            <a:r>
              <a:rPr spc="-18" dirty="0"/>
              <a:t>ss</a:t>
            </a:r>
            <a:r>
              <a:rPr spc="-26" dirty="0"/>
              <a:t>a</a:t>
            </a:r>
            <a:r>
              <a:rPr spc="-18" dirty="0"/>
              <a:t>g</a:t>
            </a:r>
            <a:r>
              <a:rPr spc="-71" dirty="0"/>
              <a:t>e</a:t>
            </a:r>
            <a:r>
              <a:rPr spc="-26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144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9385" y="1822824"/>
            <a:ext cx="8131549" cy="3121246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801" rIns="0" bIns="0" rtlCol="0">
            <a:spAutoFit/>
          </a:bodyPr>
          <a:lstStyle/>
          <a:p>
            <a:pPr marL="82928" marR="240379" defTabSz="806867">
              <a:lnSpc>
                <a:spcPct val="133400"/>
              </a:lnSpc>
              <a:spcBef>
                <a:spcPts val="22"/>
              </a:spcBef>
            </a:pP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*INFO*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[Workflow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Purge: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'DAM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Workflows']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com.adobe.granite.workflow.core.mbean.WorkflowOperationsImpl </a:t>
            </a:r>
            <a:r>
              <a:rPr sz="1103" spc="-44" dirty="0">
                <a:solidFill>
                  <a:srgbClr val="FF0000"/>
                </a:solidFill>
                <a:latin typeface="Trebuchet MS"/>
                <a:cs typeface="Trebuchet MS"/>
              </a:rPr>
              <a:t>Begin </a:t>
            </a:r>
            <a:r>
              <a:rPr sz="1103" spc="-53" dirty="0">
                <a:solidFill>
                  <a:srgbClr val="FF0000"/>
                </a:solidFill>
                <a:latin typeface="Trebuchet MS"/>
                <a:cs typeface="Trebuchet MS"/>
              </a:rPr>
              <a:t>workflow </a:t>
            </a:r>
            <a:r>
              <a:rPr sz="1103" spc="-44" dirty="0">
                <a:solidFill>
                  <a:srgbClr val="FF0000"/>
                </a:solidFill>
                <a:latin typeface="Trebuchet MS"/>
                <a:cs typeface="Trebuchet MS"/>
              </a:rPr>
              <a:t>purge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with </a:t>
            </a:r>
            <a:r>
              <a:rPr sz="1103" spc="-3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following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parameters: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2928" marR="7317831" defTabSz="806867">
              <a:lnSpc>
                <a:spcPct val="169000"/>
              </a:lnSpc>
            </a:pPr>
            <a:r>
              <a:rPr sz="1103" spc="-31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1103" spc="-88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103" spc="-53" dirty="0">
                <a:solidFill>
                  <a:srgbClr val="FF0000"/>
                </a:solidFill>
                <a:latin typeface="Trebuchet MS"/>
                <a:cs typeface="Trebuchet MS"/>
              </a:rPr>
              <a:t>y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88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103" spc="-31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1103" spc="-18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1103" spc="-150" dirty="0">
                <a:solidFill>
                  <a:srgbClr val="FF0000"/>
                </a:solidFill>
                <a:latin typeface="Trebuchet MS"/>
                <a:cs typeface="Trebuchet MS"/>
              </a:rPr>
              <a:t>:</a:t>
            </a:r>
            <a:r>
              <a:rPr sz="1103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159" dirty="0">
                <a:solidFill>
                  <a:srgbClr val="FF0000"/>
                </a:solidFill>
                <a:latin typeface="Trebuchet MS"/>
                <a:cs typeface="Trebuchet MS"/>
              </a:rPr>
              <a:t>f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103" spc="-57" dirty="0">
                <a:solidFill>
                  <a:srgbClr val="FF0000"/>
                </a:solidFill>
                <a:latin typeface="Trebuchet MS"/>
                <a:cs typeface="Trebuchet MS"/>
              </a:rPr>
              <a:t>ls</a:t>
            </a:r>
            <a:r>
              <a:rPr sz="1103" spc="-44" dirty="0">
                <a:solidFill>
                  <a:srgbClr val="FF0000"/>
                </a:solidFill>
                <a:latin typeface="Trebuchet MS"/>
                <a:cs typeface="Trebuchet MS"/>
              </a:rPr>
              <a:t>e  </a:t>
            </a:r>
            <a:r>
              <a:rPr sz="1103" spc="-31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103" spc="-49" dirty="0">
                <a:solidFill>
                  <a:srgbClr val="FF0000"/>
                </a:solidFill>
                <a:latin typeface="Trebuchet MS"/>
                <a:cs typeface="Trebuchet MS"/>
              </a:rPr>
              <a:t>y</a:t>
            </a:r>
            <a:r>
              <a:rPr sz="1103" spc="-3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1103" spc="-7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13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103" spc="-57" dirty="0">
                <a:solidFill>
                  <a:srgbClr val="FF0000"/>
                </a:solidFill>
                <a:latin typeface="Trebuchet MS"/>
                <a:cs typeface="Trebuchet MS"/>
              </a:rPr>
              <a:t>ld</a:t>
            </a:r>
            <a:r>
              <a:rPr sz="1103" spc="-150" dirty="0">
                <a:solidFill>
                  <a:srgbClr val="FF0000"/>
                </a:solidFill>
                <a:latin typeface="Trebuchet MS"/>
                <a:cs typeface="Trebuchet MS"/>
              </a:rPr>
              <a:t>:</a:t>
            </a:r>
            <a:r>
              <a:rPr sz="1103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2928" defTabSz="806867">
              <a:spcBef>
                <a:spcPts val="944"/>
              </a:spcBef>
            </a:pPr>
            <a:r>
              <a:rPr sz="1103" spc="-84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1103" spc="-79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103" spc="-124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103" spc="-62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103" spc="-93" dirty="0">
                <a:solidFill>
                  <a:srgbClr val="FF0000"/>
                </a:solidFill>
                <a:latin typeface="Trebuchet MS"/>
                <a:cs typeface="Trebuchet MS"/>
              </a:rPr>
              <a:t>s:</a:t>
            </a:r>
            <a:r>
              <a:rPr sz="1103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13" dirty="0">
                <a:solidFill>
                  <a:srgbClr val="FF0000"/>
                </a:solidFill>
                <a:latin typeface="Trebuchet MS"/>
                <a:cs typeface="Trebuchet MS"/>
              </a:rPr>
              <a:t>{</a:t>
            </a:r>
            <a:r>
              <a:rPr sz="1103" spc="-4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103" spc="44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103" spc="163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1103" spc="-40" dirty="0">
                <a:solidFill>
                  <a:srgbClr val="FF0000"/>
                </a:solidFill>
                <a:latin typeface="Trebuchet MS"/>
                <a:cs typeface="Trebuchet MS"/>
              </a:rPr>
              <a:t>P</a:t>
            </a:r>
            <a:r>
              <a:rPr sz="1103" spc="-26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1103" spc="-49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103" spc="-49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103" spc="40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1103" spc="-221" dirty="0">
                <a:solidFill>
                  <a:srgbClr val="FF0000"/>
                </a:solidFill>
                <a:latin typeface="Trebuchet MS"/>
                <a:cs typeface="Trebuchet MS"/>
              </a:rPr>
              <a:t>,</a:t>
            </a:r>
            <a:r>
              <a:rPr sz="1103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40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103" dirty="0">
                <a:solidFill>
                  <a:srgbClr val="FF0000"/>
                </a:solidFill>
                <a:latin typeface="Trebuchet MS"/>
                <a:cs typeface="Trebuchet MS"/>
              </a:rPr>
              <a:t>B</a:t>
            </a:r>
            <a:r>
              <a:rPr sz="1103" spc="4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103" spc="-4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103" spc="-49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103" spc="40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1103" spc="-13" dirty="0">
                <a:solidFill>
                  <a:srgbClr val="FF0000"/>
                </a:solidFill>
                <a:latin typeface="Trebuchet MS"/>
                <a:cs typeface="Trebuchet MS"/>
              </a:rPr>
              <a:t>}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2928" marR="399511" defTabSz="806867">
              <a:lnSpc>
                <a:spcPct val="133400"/>
              </a:lnSpc>
              <a:spcBef>
                <a:spcPts val="472"/>
              </a:spcBef>
            </a:pPr>
            <a:r>
              <a:rPr sz="1103" spc="-49" dirty="0">
                <a:solidFill>
                  <a:srgbClr val="FF0000"/>
                </a:solidFill>
                <a:latin typeface="Trebuchet MS"/>
                <a:cs typeface="Trebuchet MS"/>
              </a:rPr>
              <a:t>models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: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{/etc/workflow/models/dam/update_asset/jcr:content/model ,/etc/workflow/models/dam-xmp-writeback/jcr:content/model} </a:t>
            </a:r>
            <a:r>
              <a:rPr sz="1103" spc="-3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purge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save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threshold: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{20}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purge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query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count: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" dirty="0">
                <a:solidFill>
                  <a:prstClr val="black"/>
                </a:solidFill>
                <a:latin typeface="Trebuchet MS"/>
                <a:cs typeface="Trebuchet MS"/>
              </a:rPr>
              <a:t>{1000}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2928" defTabSz="806867">
              <a:spcBef>
                <a:spcPts val="913"/>
              </a:spcBef>
            </a:pP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*INFO*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[Workflow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Purge: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'DAM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Workflows']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com.adobe.granite.workflow.core.mbean.WorkflowOperationsImpl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Cleaned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up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" dirty="0">
                <a:solidFill>
                  <a:prstClr val="black"/>
                </a:solidFill>
                <a:latin typeface="Trebuchet MS"/>
                <a:cs typeface="Trebuchet MS"/>
              </a:rPr>
              <a:t>1006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instances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2928" marR="230853" defTabSz="806867">
              <a:lnSpc>
                <a:spcPct val="133400"/>
              </a:lnSpc>
              <a:spcBef>
                <a:spcPts val="468"/>
              </a:spcBef>
            </a:pP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*INFO*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[Workflow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Purge: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'DAM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Workflows']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com.adobe.granite.workflow.core.mbean.WorkflowOperationsImpl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Finished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running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Workflow </a:t>
            </a:r>
            <a:r>
              <a:rPr sz="1103" spc="-3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Purge. 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Purged: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" dirty="0">
                <a:solidFill>
                  <a:prstClr val="black"/>
                </a:solidFill>
                <a:latin typeface="Trebuchet MS"/>
                <a:cs typeface="Trebuchet MS"/>
              </a:rPr>
              <a:t>1006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3" dirty="0">
                <a:solidFill>
                  <a:prstClr val="black"/>
                </a:solidFill>
                <a:latin typeface="Trebuchet MS"/>
                <a:cs typeface="Trebuchet MS"/>
              </a:rPr>
              <a:t>items.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Elapsed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time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(seconds):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2928" marR="370373" defTabSz="806867">
              <a:lnSpc>
                <a:spcPct val="133400"/>
              </a:lnSpc>
              <a:spcBef>
                <a:spcPts val="472"/>
              </a:spcBef>
            </a:pP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*INFO*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[Workflow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Purge: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62" dirty="0">
                <a:solidFill>
                  <a:prstClr val="black"/>
                </a:solidFill>
                <a:latin typeface="Trebuchet MS"/>
                <a:cs typeface="Trebuchet MS"/>
              </a:rPr>
              <a:t>'DAM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Workflows']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com.adobe.granite.workflow.core.mbean.PurgeScheduler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srgbClr val="FF0000"/>
                </a:solidFill>
                <a:latin typeface="Trebuchet MS"/>
                <a:cs typeface="Trebuchet MS"/>
              </a:rPr>
              <a:t>Finished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40" dirty="0">
                <a:solidFill>
                  <a:srgbClr val="FF0000"/>
                </a:solidFill>
                <a:latin typeface="Trebuchet MS"/>
                <a:cs typeface="Trebuchet MS"/>
              </a:rPr>
              <a:t>running</a:t>
            </a:r>
            <a:r>
              <a:rPr sz="1103" spc="20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srgbClr val="FF0000"/>
                </a:solidFill>
                <a:latin typeface="Trebuchet MS"/>
                <a:cs typeface="Trebuchet MS"/>
              </a:rPr>
              <a:t>Workflow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srgbClr val="FF0000"/>
                </a:solidFill>
                <a:latin typeface="Trebuchet MS"/>
                <a:cs typeface="Trebuchet MS"/>
              </a:rPr>
              <a:t>Purge </a:t>
            </a:r>
            <a:r>
              <a:rPr sz="1103" spc="-31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Configuration:</a:t>
            </a:r>
            <a:r>
              <a:rPr sz="1103" spc="-7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79" dirty="0">
                <a:solidFill>
                  <a:prstClr val="black"/>
                </a:solidFill>
                <a:latin typeface="Trebuchet MS"/>
                <a:cs typeface="Trebuchet MS"/>
              </a:rPr>
              <a:t>DAM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Workflows.</a:t>
            </a:r>
            <a:r>
              <a:rPr sz="1103" spc="1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7" dirty="0">
                <a:solidFill>
                  <a:srgbClr val="FF0000"/>
                </a:solidFill>
                <a:latin typeface="Trebuchet MS"/>
                <a:cs typeface="Trebuchet MS"/>
              </a:rPr>
              <a:t>Purged:</a:t>
            </a:r>
            <a:r>
              <a:rPr sz="1103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4" dirty="0">
                <a:solidFill>
                  <a:srgbClr val="FF0000"/>
                </a:solidFill>
                <a:latin typeface="Trebuchet MS"/>
                <a:cs typeface="Trebuchet MS"/>
              </a:rPr>
              <a:t>1006</a:t>
            </a:r>
            <a:r>
              <a:rPr sz="1103" spc="-6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93" dirty="0">
                <a:solidFill>
                  <a:srgbClr val="FF0000"/>
                </a:solidFill>
                <a:latin typeface="Trebuchet MS"/>
                <a:cs typeface="Trebuchet MS"/>
              </a:rPr>
              <a:t>items.</a:t>
            </a:r>
            <a:r>
              <a:rPr sz="1103" spc="-4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srgbClr val="FF0000"/>
                </a:solidFill>
                <a:latin typeface="Trebuchet MS"/>
                <a:cs typeface="Trebuchet MS"/>
              </a:rPr>
              <a:t>Elapsed</a:t>
            </a:r>
            <a:r>
              <a:rPr sz="1103" spc="-71" dirty="0">
                <a:solidFill>
                  <a:srgbClr val="FF0000"/>
                </a:solidFill>
                <a:latin typeface="Trebuchet MS"/>
                <a:cs typeface="Trebuchet MS"/>
              </a:rPr>
              <a:t> time </a:t>
            </a:r>
            <a:r>
              <a:rPr sz="1103" spc="-49" dirty="0">
                <a:solidFill>
                  <a:srgbClr val="FF0000"/>
                </a:solidFill>
                <a:latin typeface="Trebuchet MS"/>
                <a:cs typeface="Trebuchet MS"/>
              </a:rPr>
              <a:t>(seconds):</a:t>
            </a:r>
            <a:r>
              <a:rPr sz="1103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3" spc="-9" dirty="0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8628" y="1210455"/>
            <a:ext cx="6456269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  <a:tabLst>
                <a:tab pos="1085908" algn="l"/>
              </a:tabLst>
            </a:pPr>
            <a:r>
              <a:rPr spc="44" dirty="0"/>
              <a:t>Demo</a:t>
            </a:r>
            <a:r>
              <a:rPr spc="-132" dirty="0"/>
              <a:t> </a:t>
            </a:r>
            <a:r>
              <a:rPr spc="304" dirty="0"/>
              <a:t>–	</a:t>
            </a:r>
            <a:r>
              <a:rPr spc="-84" dirty="0"/>
              <a:t>Online/Offline</a:t>
            </a:r>
            <a:r>
              <a:rPr spc="-132" dirty="0"/>
              <a:t> </a:t>
            </a:r>
            <a:r>
              <a:rPr spc="-26" dirty="0"/>
              <a:t>Compaction</a:t>
            </a:r>
            <a:r>
              <a:rPr spc="-124" dirty="0"/>
              <a:t> </a:t>
            </a:r>
            <a:r>
              <a:rPr spc="-40" dirty="0"/>
              <a:t>-</a:t>
            </a:r>
            <a:r>
              <a:rPr spc="-128" dirty="0"/>
              <a:t> </a:t>
            </a:r>
            <a:r>
              <a:rPr spc="-31" dirty="0"/>
              <a:t>Workflow</a:t>
            </a:r>
            <a:r>
              <a:rPr spc="-128" dirty="0"/>
              <a:t> </a:t>
            </a:r>
            <a:r>
              <a:rPr spc="-31" dirty="0"/>
              <a:t>Purge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349" y="1822824"/>
            <a:ext cx="5295071" cy="35335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145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69545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31" dirty="0"/>
              <a:t>V</a:t>
            </a:r>
            <a:r>
              <a:rPr spc="22" dirty="0"/>
              <a:t>e</a:t>
            </a:r>
            <a:r>
              <a:rPr spc="-115" dirty="0"/>
              <a:t>r</a:t>
            </a:r>
            <a:r>
              <a:rPr spc="-18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71" dirty="0"/>
              <a:t>u</a:t>
            </a:r>
            <a:r>
              <a:rPr spc="-53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146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7062" y="1837245"/>
            <a:ext cx="5224182" cy="2276317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Ba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5634" lvl="1" indent="-185467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5634" algn="l"/>
                <a:tab pos="336194" algn="l"/>
              </a:tabLst>
            </a:pP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13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677" spc="-278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90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32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677" spc="-278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5634" lvl="1" indent="-185467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5634" algn="l"/>
                <a:tab pos="336194" algn="l"/>
              </a:tabLst>
            </a:pP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jcr:content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node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references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version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history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by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2" dirty="0">
                <a:solidFill>
                  <a:prstClr val="black"/>
                </a:solidFill>
                <a:latin typeface="Trebuchet MS"/>
                <a:cs typeface="Trebuchet MS"/>
              </a:rPr>
              <a:t>jcr:uuid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6113" indent="-18546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5634" lvl="1" indent="-185467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5634" algn="l"/>
                <a:tab pos="336194" algn="l"/>
              </a:tabLst>
            </a:pP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Re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eves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ve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ns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5634" lvl="1" indent="-185467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5634" algn="l"/>
                <a:tab pos="336194" algn="l"/>
              </a:tabLst>
            </a:pP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ld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69545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31" dirty="0"/>
              <a:t>V</a:t>
            </a:r>
            <a:r>
              <a:rPr spc="22" dirty="0"/>
              <a:t>e</a:t>
            </a:r>
            <a:r>
              <a:rPr spc="-115" dirty="0"/>
              <a:t>r</a:t>
            </a:r>
            <a:r>
              <a:rPr spc="-18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71" dirty="0"/>
              <a:t>u</a:t>
            </a:r>
            <a:r>
              <a:rPr spc="-53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147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5096996" cy="1302204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66" dirty="0">
                <a:solidFill>
                  <a:prstClr val="black"/>
                </a:solidFill>
                <a:latin typeface="Trebuchet MS"/>
                <a:cs typeface="Trebuchet MS"/>
              </a:rPr>
              <a:t>?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315" lvl="1" indent="-186587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(De-)Activating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09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(Un-)Publishing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pages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assets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315" lvl="1" indent="-186587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315" lvl="1" indent="-186587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Creating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a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version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page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asset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manually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via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UI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69545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31" dirty="0"/>
              <a:t>V</a:t>
            </a:r>
            <a:r>
              <a:rPr spc="22" dirty="0"/>
              <a:t>e</a:t>
            </a:r>
            <a:r>
              <a:rPr spc="-115" dirty="0"/>
              <a:t>r</a:t>
            </a:r>
            <a:r>
              <a:rPr spc="-18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71" dirty="0"/>
              <a:t>u</a:t>
            </a:r>
            <a:r>
              <a:rPr spc="-53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89564" y="1651052"/>
            <a:ext cx="6675344" cy="3599890"/>
            <a:chOff x="488573" y="1871192"/>
            <a:chExt cx="7565390" cy="4079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644" y="1871192"/>
              <a:ext cx="7277100" cy="40793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8426" y="2650752"/>
              <a:ext cx="525145" cy="100330"/>
            </a:xfrm>
            <a:custGeom>
              <a:avLst/>
              <a:gdLst/>
              <a:ahLst/>
              <a:cxnLst/>
              <a:rect l="l" t="t" r="r" b="b"/>
              <a:pathLst>
                <a:path w="525144" h="100330">
                  <a:moveTo>
                    <a:pt x="1191" y="0"/>
                  </a:moveTo>
                  <a:lnTo>
                    <a:pt x="0" y="8387"/>
                  </a:lnTo>
                  <a:lnTo>
                    <a:pt x="464266" y="74430"/>
                  </a:lnTo>
                  <a:lnTo>
                    <a:pt x="460593" y="100274"/>
                  </a:lnTo>
                  <a:lnTo>
                    <a:pt x="524900" y="78778"/>
                  </a:lnTo>
                  <a:lnTo>
                    <a:pt x="469129" y="40200"/>
                  </a:lnTo>
                  <a:lnTo>
                    <a:pt x="465457" y="66043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92383" y="2121488"/>
              <a:ext cx="798830" cy="735965"/>
            </a:xfrm>
            <a:custGeom>
              <a:avLst/>
              <a:gdLst/>
              <a:ahLst/>
              <a:cxnLst/>
              <a:rect l="l" t="t" r="r" b="b"/>
              <a:pathLst>
                <a:path w="798830" h="735964">
                  <a:moveTo>
                    <a:pt x="798459" y="0"/>
                  </a:moveTo>
                  <a:lnTo>
                    <a:pt x="0" y="0"/>
                  </a:lnTo>
                  <a:lnTo>
                    <a:pt x="0" y="735717"/>
                  </a:lnTo>
                  <a:lnTo>
                    <a:pt x="798459" y="735717"/>
                  </a:lnTo>
                  <a:lnTo>
                    <a:pt x="798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92383" y="2121487"/>
              <a:ext cx="798830" cy="735965"/>
            </a:xfrm>
            <a:custGeom>
              <a:avLst/>
              <a:gdLst/>
              <a:ahLst/>
              <a:cxnLst/>
              <a:rect l="l" t="t" r="r" b="b"/>
              <a:pathLst>
                <a:path w="798830" h="735964">
                  <a:moveTo>
                    <a:pt x="0" y="0"/>
                  </a:moveTo>
                  <a:lnTo>
                    <a:pt x="798459" y="0"/>
                  </a:lnTo>
                  <a:lnTo>
                    <a:pt x="798459" y="735718"/>
                  </a:lnTo>
                  <a:lnTo>
                    <a:pt x="0" y="735718"/>
                  </a:lnTo>
                  <a:lnTo>
                    <a:pt x="0" y="0"/>
                  </a:lnTo>
                  <a:close/>
                </a:path>
              </a:pathLst>
            </a:custGeom>
            <a:ln w="75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174616" y="2767454"/>
              <a:ext cx="530860" cy="395605"/>
            </a:xfrm>
            <a:custGeom>
              <a:avLst/>
              <a:gdLst/>
              <a:ahLst/>
              <a:cxnLst/>
              <a:rect l="l" t="t" r="r" b="b"/>
              <a:pathLst>
                <a:path w="530860" h="395605">
                  <a:moveTo>
                    <a:pt x="530616" y="0"/>
                  </a:moveTo>
                  <a:lnTo>
                    <a:pt x="463846" y="11775"/>
                  </a:lnTo>
                  <a:lnTo>
                    <a:pt x="479385" y="32741"/>
                  </a:lnTo>
                  <a:lnTo>
                    <a:pt x="0" y="388475"/>
                  </a:lnTo>
                  <a:lnTo>
                    <a:pt x="5043" y="395278"/>
                  </a:lnTo>
                  <a:lnTo>
                    <a:pt x="484428" y="39546"/>
                  </a:lnTo>
                  <a:lnTo>
                    <a:pt x="499969" y="60512"/>
                  </a:lnTo>
                  <a:lnTo>
                    <a:pt x="530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92383" y="3006371"/>
              <a:ext cx="798830" cy="514984"/>
            </a:xfrm>
            <a:custGeom>
              <a:avLst/>
              <a:gdLst/>
              <a:ahLst/>
              <a:cxnLst/>
              <a:rect l="l" t="t" r="r" b="b"/>
              <a:pathLst>
                <a:path w="798830" h="514985">
                  <a:moveTo>
                    <a:pt x="798459" y="0"/>
                  </a:moveTo>
                  <a:lnTo>
                    <a:pt x="0" y="0"/>
                  </a:lnTo>
                  <a:lnTo>
                    <a:pt x="0" y="514497"/>
                  </a:lnTo>
                  <a:lnTo>
                    <a:pt x="798459" y="514497"/>
                  </a:lnTo>
                  <a:lnTo>
                    <a:pt x="798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92383" y="3006371"/>
              <a:ext cx="798830" cy="514984"/>
            </a:xfrm>
            <a:custGeom>
              <a:avLst/>
              <a:gdLst/>
              <a:ahLst/>
              <a:cxnLst/>
              <a:rect l="l" t="t" r="r" b="b"/>
              <a:pathLst>
                <a:path w="798830" h="514985">
                  <a:moveTo>
                    <a:pt x="0" y="0"/>
                  </a:moveTo>
                  <a:lnTo>
                    <a:pt x="798459" y="0"/>
                  </a:lnTo>
                  <a:lnTo>
                    <a:pt x="798459" y="514497"/>
                  </a:lnTo>
                  <a:lnTo>
                    <a:pt x="0" y="514497"/>
                  </a:lnTo>
                  <a:lnTo>
                    <a:pt x="0" y="0"/>
                  </a:lnTo>
                  <a:close/>
                </a:path>
              </a:pathLst>
            </a:custGeom>
            <a:ln w="75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45930" y="1870923"/>
            <a:ext cx="535641" cy="117510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defTabSz="806867">
              <a:lnSpc>
                <a:spcPct val="102200"/>
              </a:lnSpc>
              <a:spcBef>
                <a:spcPts val="84"/>
              </a:spcBef>
            </a:pPr>
            <a:r>
              <a:rPr sz="1235" spc="-9" dirty="0">
                <a:solidFill>
                  <a:prstClr val="black"/>
                </a:solidFill>
                <a:latin typeface="Trebuchet MS"/>
                <a:cs typeface="Trebuchet MS"/>
              </a:rPr>
              <a:t>Ver</a:t>
            </a:r>
            <a:r>
              <a:rPr sz="1235" spc="-1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235" spc="-6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235" spc="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235" spc="4" dirty="0">
                <a:solidFill>
                  <a:prstClr val="black"/>
                </a:solidFill>
                <a:latin typeface="Trebuchet MS"/>
                <a:cs typeface="Trebuchet MS"/>
              </a:rPr>
              <a:t>n  </a:t>
            </a:r>
            <a:r>
              <a:rPr sz="1235" spc="-31" dirty="0">
                <a:solidFill>
                  <a:prstClr val="black"/>
                </a:solidFill>
                <a:latin typeface="Trebuchet MS"/>
                <a:cs typeface="Trebuchet MS"/>
              </a:rPr>
              <a:t>history </a:t>
            </a:r>
            <a:r>
              <a:rPr sz="1235" spc="-2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235" dirty="0">
                <a:solidFill>
                  <a:prstClr val="black"/>
                </a:solidFill>
                <a:latin typeface="Trebuchet MS"/>
                <a:cs typeface="Trebuchet MS"/>
              </a:rPr>
              <a:t>node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806867">
              <a:spcBef>
                <a:spcPts val="31"/>
              </a:spcBef>
            </a:pPr>
            <a:endParaRPr sz="136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206" marR="4483" defTabSz="806867">
              <a:lnSpc>
                <a:spcPct val="101200"/>
              </a:lnSpc>
            </a:pPr>
            <a:r>
              <a:rPr sz="1235" spc="-9" dirty="0">
                <a:solidFill>
                  <a:prstClr val="black"/>
                </a:solidFill>
                <a:latin typeface="Trebuchet MS"/>
                <a:cs typeface="Trebuchet MS"/>
              </a:rPr>
              <a:t>Ver</a:t>
            </a:r>
            <a:r>
              <a:rPr sz="1235" spc="-1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235" spc="-6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235" spc="40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235" spc="4" dirty="0">
                <a:solidFill>
                  <a:prstClr val="black"/>
                </a:solidFill>
                <a:latin typeface="Trebuchet MS"/>
                <a:cs typeface="Trebuchet MS"/>
              </a:rPr>
              <a:t>n  </a:t>
            </a:r>
            <a:r>
              <a:rPr sz="1235" dirty="0">
                <a:solidFill>
                  <a:prstClr val="black"/>
                </a:solidFill>
                <a:latin typeface="Trebuchet MS"/>
                <a:cs typeface="Trebuchet MS"/>
              </a:rPr>
              <a:t>nodes</a:t>
            </a:r>
            <a:endParaRPr sz="123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95815" y="2652048"/>
            <a:ext cx="468966" cy="231962"/>
          </a:xfrm>
          <a:custGeom>
            <a:avLst/>
            <a:gdLst/>
            <a:ahLst/>
            <a:cxnLst/>
            <a:rect l="l" t="t" r="r" b="b"/>
            <a:pathLst>
              <a:path w="531494" h="262889">
                <a:moveTo>
                  <a:pt x="463414" y="0"/>
                </a:moveTo>
                <a:lnTo>
                  <a:pt x="474833" y="23469"/>
                </a:lnTo>
                <a:lnTo>
                  <a:pt x="0" y="254788"/>
                </a:lnTo>
                <a:lnTo>
                  <a:pt x="3705" y="262406"/>
                </a:lnTo>
                <a:lnTo>
                  <a:pt x="478539" y="31087"/>
                </a:lnTo>
                <a:lnTo>
                  <a:pt x="489959" y="54555"/>
                </a:lnTo>
                <a:lnTo>
                  <a:pt x="531210" y="716"/>
                </a:lnTo>
                <a:lnTo>
                  <a:pt x="463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148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69545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31" dirty="0"/>
              <a:t>V</a:t>
            </a:r>
            <a:r>
              <a:rPr spc="22" dirty="0"/>
              <a:t>e</a:t>
            </a:r>
            <a:r>
              <a:rPr spc="-115" dirty="0"/>
              <a:t>r</a:t>
            </a:r>
            <a:r>
              <a:rPr spc="-18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71" dirty="0"/>
              <a:t>u</a:t>
            </a:r>
            <a:r>
              <a:rPr spc="-53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3484469" cy="1309706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75" dirty="0">
                <a:solidFill>
                  <a:prstClr val="black"/>
                </a:solidFill>
                <a:latin typeface="Trebuchet MS"/>
                <a:cs typeface="Trebuchet MS"/>
              </a:rPr>
              <a:t>“</a:t>
            </a:r>
            <a:r>
              <a:rPr sz="1677" spc="75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ge</a:t>
            </a:r>
            <a:r>
              <a:rPr sz="1677" spc="-375" dirty="0">
                <a:solidFill>
                  <a:prstClr val="black"/>
                </a:solidFill>
                <a:latin typeface="Trebuchet MS"/>
                <a:cs typeface="Trebuchet MS"/>
              </a:rPr>
              <a:t>”</a:t>
            </a:r>
            <a:r>
              <a:rPr sz="1677" spc="66" dirty="0">
                <a:solidFill>
                  <a:prstClr val="black"/>
                </a:solidFill>
                <a:latin typeface="Trebuchet MS"/>
                <a:cs typeface="Trebuchet MS"/>
              </a:rPr>
              <a:t>?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35" dirty="0">
                <a:solidFill>
                  <a:prstClr val="black"/>
                </a:solidFill>
                <a:latin typeface="Trebuchet MS"/>
                <a:cs typeface="Trebuchet MS"/>
              </a:rPr>
              <a:t>Monthly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6113" indent="-18546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1670" y="1905363"/>
            <a:ext cx="1900652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149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12165455" y="225629"/>
              <a:ext cx="23495" cy="6217285"/>
            </a:xfrm>
            <a:custGeom>
              <a:avLst/>
              <a:gdLst/>
              <a:ahLst/>
              <a:cxnLst/>
              <a:rect l="l" t="t" r="r" b="b"/>
              <a:pathLst>
                <a:path w="23495" h="6217285">
                  <a:moveTo>
                    <a:pt x="0" y="6216738"/>
                  </a:moveTo>
                  <a:lnTo>
                    <a:pt x="23369" y="6216738"/>
                  </a:lnTo>
                  <a:lnTo>
                    <a:pt x="23369" y="0"/>
                  </a:lnTo>
                  <a:lnTo>
                    <a:pt x="0" y="0"/>
                  </a:lnTo>
                  <a:lnTo>
                    <a:pt x="0" y="62167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4719" y="6490817"/>
            <a:ext cx="5914390" cy="14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  <a:tabLst>
                <a:tab pos="5821680" algn="l"/>
              </a:tabLst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700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7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ese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700" spc="-9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7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9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200" spc="-120" baseline="-20833" dirty="0">
                <a:solidFill>
                  <a:srgbClr val="FFFFFF"/>
                </a:solidFill>
                <a:latin typeface="Tahoma"/>
                <a:cs typeface="Tahoma"/>
              </a:rPr>
              <a:t>27</a:t>
            </a:r>
            <a:endParaRPr sz="1200" baseline="-20833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89"/>
            <a:ext cx="12189460" cy="6854825"/>
            <a:chOff x="0" y="3389"/>
            <a:chExt cx="12189460" cy="68548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1904" y="3352799"/>
              <a:ext cx="1399031" cy="14203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60" y="4840223"/>
              <a:ext cx="1411224" cy="13776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61943"/>
              <a:ext cx="1316736" cy="14203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2168" y="4785360"/>
              <a:ext cx="1408176" cy="13898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104" y="4870704"/>
              <a:ext cx="1432559" cy="13776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2144" y="1975103"/>
              <a:ext cx="1395984" cy="13990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6055" y="4818887"/>
              <a:ext cx="1420368" cy="1420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9103" y="1996440"/>
              <a:ext cx="1399031" cy="14173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28704" y="438911"/>
              <a:ext cx="460248" cy="14081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37319" y="3361943"/>
              <a:ext cx="1429512" cy="14295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1983" y="4855464"/>
              <a:ext cx="886968" cy="14325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3119" y="4764023"/>
              <a:ext cx="1389887" cy="14325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80064" y="2005584"/>
              <a:ext cx="1008887" cy="13990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936" y="1950719"/>
              <a:ext cx="1408176" cy="14081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19015" y="533400"/>
              <a:ext cx="1399032" cy="13868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66544" y="1956815"/>
              <a:ext cx="1365504" cy="14081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1224" y="3371087"/>
              <a:ext cx="1365503" cy="14112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5495" y="512064"/>
              <a:ext cx="1438656" cy="13136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53856" y="512064"/>
              <a:ext cx="1353311" cy="13655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10071" y="3358896"/>
              <a:ext cx="1365503" cy="14173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50152" y="1965959"/>
              <a:ext cx="1386840" cy="13990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55976" y="3395472"/>
              <a:ext cx="1395984" cy="13868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44440" y="4806696"/>
              <a:ext cx="1399032" cy="14081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83023" y="3401567"/>
              <a:ext cx="1420368" cy="13868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25768" y="4873752"/>
              <a:ext cx="1429512" cy="13959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55407" y="3435096"/>
              <a:ext cx="1408176" cy="13655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1962912"/>
              <a:ext cx="582168" cy="13959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4867655"/>
              <a:ext cx="426720" cy="14325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83295" y="1981199"/>
              <a:ext cx="1432559" cy="13655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671304" y="1981199"/>
              <a:ext cx="1511807" cy="14478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02080" y="484632"/>
              <a:ext cx="1408176" cy="14112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88152" y="527304"/>
              <a:ext cx="1438655" cy="13746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0" y="469391"/>
              <a:ext cx="1392936" cy="13868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42631" y="560832"/>
              <a:ext cx="1359407" cy="135940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235183" y="509015"/>
              <a:ext cx="1365503" cy="13441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0" y="3389"/>
              <a:ext cx="12165965" cy="6854825"/>
            </a:xfrm>
            <a:custGeom>
              <a:avLst/>
              <a:gdLst/>
              <a:ahLst/>
              <a:cxnLst/>
              <a:rect l="l" t="t" r="r" b="b"/>
              <a:pathLst>
                <a:path w="12165965" h="6854825">
                  <a:moveTo>
                    <a:pt x="0" y="6854610"/>
                  </a:moveTo>
                  <a:lnTo>
                    <a:pt x="0" y="0"/>
                  </a:lnTo>
                  <a:lnTo>
                    <a:pt x="12165455" y="0"/>
                  </a:lnTo>
                  <a:lnTo>
                    <a:pt x="12165455" y="6854610"/>
                  </a:lnTo>
                  <a:lnTo>
                    <a:pt x="0" y="6854610"/>
                  </a:lnTo>
                  <a:close/>
                </a:path>
              </a:pathLst>
            </a:custGeom>
            <a:solidFill>
              <a:srgbClr val="29252C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62045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b="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3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b="0" spc="-2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7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b="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b="0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b="0" spc="-1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1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b="0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b="0" spc="-1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b="0" spc="-20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1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1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b="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b="0" spc="-20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Arc</a:t>
            </a:r>
            <a:r>
              <a:rPr b="0" spc="-1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b="0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b="0" spc="-1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49498" y="1081532"/>
            <a:ext cx="11283315" cy="3723004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30"/>
              </a:spcBef>
              <a:buClr>
                <a:srgbClr val="7F7F7F"/>
              </a:buClr>
              <a:buSzPct val="7083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Lack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metadata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findability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discoverability</a:t>
            </a:r>
            <a:endParaRPr sz="24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1030"/>
              </a:spcBef>
              <a:buClr>
                <a:srgbClr val="7F7F7F"/>
              </a:buClr>
              <a:buSzPct val="7083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Inability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target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personalized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known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audiences</a:t>
            </a:r>
            <a:endParaRPr sz="24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1010"/>
              </a:spcBef>
              <a:buClr>
                <a:srgbClr val="7F7F7F"/>
              </a:buClr>
              <a:buSzPct val="7083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400" spc="-3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ab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rac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70" dirty="0">
                <a:solidFill>
                  <a:srgbClr val="FFFFFF"/>
                </a:solidFill>
                <a:latin typeface="Tahoma"/>
                <a:cs typeface="Tahoma"/>
              </a:rPr>
              <a:t>ff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  <a:p>
            <a:pPr marL="297815" marR="5080" indent="-285750">
              <a:lnSpc>
                <a:spcPct val="100800"/>
              </a:lnSpc>
              <a:spcBef>
                <a:spcPts val="1010"/>
              </a:spcBef>
              <a:buClr>
                <a:srgbClr val="7F7F7F"/>
              </a:buClr>
              <a:buSzPct val="7083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contribute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audience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profiles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identification,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personality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traits,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communication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preferences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humor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directness</a:t>
            </a:r>
            <a:endParaRPr sz="2400">
              <a:latin typeface="Tahoma"/>
              <a:cs typeface="Tahoma"/>
            </a:endParaRPr>
          </a:p>
          <a:p>
            <a:pPr marL="297815" marR="499745" indent="-285750">
              <a:lnSpc>
                <a:spcPct val="100800"/>
              </a:lnSpc>
              <a:spcBef>
                <a:spcPts val="890"/>
              </a:spcBef>
              <a:buClr>
                <a:srgbClr val="7F7F7F"/>
              </a:buClr>
              <a:buSzPct val="7083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Inefficiencies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reuse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Attendees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unable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request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reproduction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existing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buttons</a:t>
            </a:r>
            <a:endParaRPr sz="24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1005"/>
              </a:spcBef>
              <a:buClr>
                <a:srgbClr val="7F7F7F"/>
              </a:buClr>
              <a:buSzPct val="7083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69545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31" dirty="0"/>
              <a:t>V</a:t>
            </a:r>
            <a:r>
              <a:rPr spc="22" dirty="0"/>
              <a:t>e</a:t>
            </a:r>
            <a:r>
              <a:rPr spc="-115" dirty="0"/>
              <a:t>r</a:t>
            </a:r>
            <a:r>
              <a:rPr spc="-18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71" dirty="0"/>
              <a:t>u</a:t>
            </a:r>
            <a:r>
              <a:rPr spc="-53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7062" y="1837245"/>
            <a:ext cx="4278406" cy="1549644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86361" lvl="1" indent="-322186" defTabSz="806867">
              <a:spcBef>
                <a:spcPts val="521"/>
              </a:spcBef>
              <a:buClr>
                <a:srgbClr val="7F7F7F"/>
              </a:buClr>
              <a:buSzPct val="68421"/>
              <a:buFontTx/>
              <a:buAutoNum type="arabicPeriod"/>
              <a:tabLst>
                <a:tab pos="485801" algn="l"/>
                <a:tab pos="486922" algn="l"/>
              </a:tabLst>
            </a:pP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du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25882" lvl="2" indent="-322186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625882" algn="l"/>
                <a:tab pos="626442" algn="l"/>
              </a:tabLst>
            </a:pPr>
            <a:r>
              <a:rPr sz="1677" spc="3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ee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25882" marR="4483" lvl="2" indent="-321626" defTabSz="806867">
              <a:lnSpc>
                <a:spcPct val="100899"/>
              </a:lnSpc>
              <a:spcBef>
                <a:spcPts val="50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625882" algn="l"/>
                <a:tab pos="626442" algn="l"/>
              </a:tabLst>
            </a:pPr>
            <a:r>
              <a:rPr sz="1677" spc="18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"</a:t>
            </a:r>
            <a:r>
              <a:rPr sz="1677" spc="-31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40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3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216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75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e 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Task"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3244" y="1638783"/>
            <a:ext cx="2505962" cy="36942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150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69545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31" dirty="0"/>
              <a:t>V</a:t>
            </a:r>
            <a:r>
              <a:rPr spc="22" dirty="0"/>
              <a:t>e</a:t>
            </a:r>
            <a:r>
              <a:rPr spc="-115" dirty="0"/>
              <a:t>r</a:t>
            </a:r>
            <a:r>
              <a:rPr spc="-18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71" dirty="0"/>
              <a:t>u</a:t>
            </a:r>
            <a:r>
              <a:rPr spc="-53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7384" y="1905363"/>
            <a:ext cx="5921561" cy="35960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151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69545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31" dirty="0"/>
              <a:t>V</a:t>
            </a:r>
            <a:r>
              <a:rPr spc="22" dirty="0"/>
              <a:t>e</a:t>
            </a:r>
            <a:r>
              <a:rPr spc="-115" dirty="0"/>
              <a:t>r</a:t>
            </a:r>
            <a:r>
              <a:rPr spc="-18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71" dirty="0"/>
              <a:t>u</a:t>
            </a:r>
            <a:r>
              <a:rPr spc="-53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1833" y="1837245"/>
            <a:ext cx="4324910" cy="1631909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252146" indent="-240939" defTabSz="806867">
              <a:spcBef>
                <a:spcPts val="604"/>
              </a:spcBef>
              <a:buClr>
                <a:srgbClr val="7F7F7F"/>
              </a:buClr>
              <a:buSzPct val="68421"/>
              <a:buFontTx/>
              <a:buAutoNum type="arabicPeriod" startAt="2"/>
              <a:tabLst>
                <a:tab pos="251585" algn="l"/>
                <a:tab pos="252146" algn="l"/>
              </a:tabLst>
            </a:pP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-pu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ge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(o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ers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31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677" spc="18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Co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75" dirty="0">
                <a:solidFill>
                  <a:prstClr val="black"/>
                </a:solidFill>
                <a:latin typeface="Trebuchet MS"/>
                <a:cs typeface="Trebuchet MS"/>
              </a:rPr>
              <a:t>“</a:t>
            </a: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40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3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216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75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io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379" dirty="0">
                <a:solidFill>
                  <a:prstClr val="black"/>
                </a:solidFill>
                <a:latin typeface="Trebuchet MS"/>
                <a:cs typeface="Trebuchet MS"/>
              </a:rPr>
              <a:t>”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2146" indent="-240939" defTabSz="806867">
              <a:buClr>
                <a:srgbClr val="7F7F7F"/>
              </a:buClr>
              <a:buSzPct val="68421"/>
              <a:buFontTx/>
              <a:buAutoNum type="arabicPeriod" startAt="2"/>
              <a:tabLst>
                <a:tab pos="251585" algn="l"/>
                <a:tab pos="252146" algn="l"/>
              </a:tabLst>
            </a:pP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75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io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oo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1666" lvl="1" indent="-241500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677" spc="-124" dirty="0">
                <a:solidFill>
                  <a:prstClr val="black"/>
                </a:solidFill>
                <a:latin typeface="Trebuchet MS"/>
                <a:cs typeface="Trebuchet MS"/>
              </a:rPr>
              <a:t>/etc/versioning/purge.html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804" y="2606951"/>
            <a:ext cx="4108975" cy="24973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152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69545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31" dirty="0"/>
              <a:t>V</a:t>
            </a:r>
            <a:r>
              <a:rPr spc="22" dirty="0"/>
              <a:t>e</a:t>
            </a:r>
            <a:r>
              <a:rPr spc="-115" dirty="0"/>
              <a:t>r</a:t>
            </a:r>
            <a:r>
              <a:rPr spc="-18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4" dirty="0"/>
              <a:t>P</a:t>
            </a:r>
            <a:r>
              <a:rPr spc="-71" dirty="0"/>
              <a:t>u</a:t>
            </a:r>
            <a:r>
              <a:rPr spc="-53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4599" y="1844747"/>
            <a:ext cx="3948393" cy="3385731"/>
          </a:xfrm>
          <a:prstGeom prst="rect">
            <a:avLst/>
          </a:prstGeom>
        </p:spPr>
        <p:txBody>
          <a:bodyPr vert="horz" wrap="square" lIns="0" tIns="50987" rIns="0" bIns="0" rtlCol="0">
            <a:spAutoFit/>
          </a:bodyPr>
          <a:lstStyle/>
          <a:p>
            <a:pPr marL="252146" indent="-240939" defTabSz="806867">
              <a:spcBef>
                <a:spcPts val="40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lls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44599" lvl="1" indent="-241500" defTabSz="806867">
              <a:spcBef>
                <a:spcPts val="31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44599" lvl="1" indent="-241500" defTabSz="806867">
              <a:spcBef>
                <a:spcPts val="282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Av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nn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44599" lvl="1" indent="-241500" defTabSz="806867">
              <a:spcBef>
                <a:spcPts val="31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84120" lvl="2" indent="-241500" defTabSz="806867">
              <a:spcBef>
                <a:spcPts val="31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483560" algn="l"/>
                <a:tab pos="484680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32" dirty="0">
                <a:solidFill>
                  <a:prstClr val="black"/>
                </a:solidFill>
                <a:latin typeface="Trebuchet MS"/>
                <a:cs typeface="Trebuchet MS"/>
              </a:rPr>
              <a:t>li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84120" lvl="2" indent="-241500" defTabSz="806867">
              <a:spcBef>
                <a:spcPts val="282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483560" algn="l"/>
                <a:tab pos="484680" algn="l"/>
              </a:tabLst>
            </a:pPr>
            <a:r>
              <a:rPr sz="1677" spc="3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66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09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up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44599" lvl="1" indent="-241500" defTabSz="806867">
              <a:spcBef>
                <a:spcPts val="31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1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1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2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44599" marR="165296" lvl="1" indent="-240939" defTabSz="806867">
              <a:lnSpc>
                <a:spcPts val="1827"/>
              </a:lnSpc>
              <a:spcBef>
                <a:spcPts val="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202" dirty="0">
                <a:solidFill>
                  <a:prstClr val="black"/>
                </a:solidFill>
                <a:latin typeface="Trebuchet MS"/>
                <a:cs typeface="Trebuchet MS"/>
              </a:rPr>
              <a:t>:  </a:t>
            </a:r>
            <a:r>
              <a:rPr sz="1677" u="sng" spc="-12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https://helpx.adobe.com/experience- 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u="sng" spc="-9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manager/kb/aem-version-purge-affects- </a:t>
            </a:r>
            <a:r>
              <a:rPr sz="1677" spc="-49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u="sng" spc="-1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performance.html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0981" y="1905363"/>
            <a:ext cx="2879404" cy="16206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153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940299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66" dirty="0"/>
              <a:t>A</a:t>
            </a:r>
            <a:r>
              <a:rPr spc="57" dirty="0"/>
              <a:t>u</a:t>
            </a:r>
            <a:r>
              <a:rPr dirty="0"/>
              <a:t>d</a:t>
            </a:r>
            <a:r>
              <a:rPr spc="-115" dirty="0"/>
              <a:t>i</a:t>
            </a:r>
            <a:r>
              <a:rPr spc="-199" dirty="0"/>
              <a:t>t</a:t>
            </a:r>
            <a:r>
              <a:rPr spc="-137" dirty="0"/>
              <a:t> </a:t>
            </a:r>
            <a:r>
              <a:rPr spc="-4" dirty="0"/>
              <a:t>L</a:t>
            </a:r>
            <a:r>
              <a:rPr spc="66" dirty="0"/>
              <a:t>o</a:t>
            </a:r>
            <a:r>
              <a:rPr spc="26" dirty="0"/>
              <a:t>g</a:t>
            </a:r>
            <a:r>
              <a:rPr spc="-137" dirty="0"/>
              <a:t> </a:t>
            </a:r>
            <a:r>
              <a:rPr dirty="0"/>
              <a:t>P</a:t>
            </a:r>
            <a:r>
              <a:rPr spc="-4" dirty="0"/>
              <a:t>u</a:t>
            </a:r>
            <a:r>
              <a:rPr spc="-115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6"/>
            <a:ext cx="4103034" cy="1954114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Ba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13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313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ld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1048" y="1638783"/>
            <a:ext cx="3240584" cy="32235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154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940299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66" dirty="0"/>
              <a:t>A</a:t>
            </a:r>
            <a:r>
              <a:rPr spc="57" dirty="0"/>
              <a:t>u</a:t>
            </a:r>
            <a:r>
              <a:rPr dirty="0"/>
              <a:t>d</a:t>
            </a:r>
            <a:r>
              <a:rPr spc="-115" dirty="0"/>
              <a:t>i</a:t>
            </a:r>
            <a:r>
              <a:rPr spc="-199" dirty="0"/>
              <a:t>t</a:t>
            </a:r>
            <a:r>
              <a:rPr spc="-137" dirty="0"/>
              <a:t> </a:t>
            </a:r>
            <a:r>
              <a:rPr spc="-4" dirty="0"/>
              <a:t>L</a:t>
            </a:r>
            <a:r>
              <a:rPr spc="66" dirty="0"/>
              <a:t>o</a:t>
            </a:r>
            <a:r>
              <a:rPr spc="26" dirty="0"/>
              <a:t>g</a:t>
            </a:r>
            <a:r>
              <a:rPr spc="-137" dirty="0"/>
              <a:t> </a:t>
            </a:r>
            <a:r>
              <a:rPr dirty="0"/>
              <a:t>P</a:t>
            </a:r>
            <a:r>
              <a:rPr spc="-4" dirty="0"/>
              <a:t>u</a:t>
            </a:r>
            <a:r>
              <a:rPr spc="-115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4286810" cy="3257163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31" dirty="0">
                <a:solidFill>
                  <a:prstClr val="black"/>
                </a:solidFill>
                <a:latin typeface="Trebuchet MS"/>
                <a:cs typeface="Trebuchet MS"/>
              </a:rPr>
              <a:t>How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often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do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run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“Audit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Log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Maintenance”?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35" dirty="0">
                <a:solidFill>
                  <a:prstClr val="black"/>
                </a:solidFill>
                <a:latin typeface="Trebuchet MS"/>
                <a:cs typeface="Trebuchet MS"/>
              </a:rPr>
              <a:t>Monthly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806867">
              <a:buClr>
                <a:srgbClr val="7F7F7F"/>
              </a:buClr>
              <a:buFont typeface="Wingdings"/>
              <a:buChar char=""/>
            </a:pPr>
            <a:endParaRPr sz="26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1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132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97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2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340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Publishing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Un-publishing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content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080" y="1638783"/>
            <a:ext cx="1899536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155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940299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66" dirty="0"/>
              <a:t>A</a:t>
            </a:r>
            <a:r>
              <a:rPr spc="57" dirty="0"/>
              <a:t>u</a:t>
            </a:r>
            <a:r>
              <a:rPr dirty="0"/>
              <a:t>d</a:t>
            </a:r>
            <a:r>
              <a:rPr spc="-115" dirty="0"/>
              <a:t>i</a:t>
            </a:r>
            <a:r>
              <a:rPr spc="-199" dirty="0"/>
              <a:t>t</a:t>
            </a:r>
            <a:r>
              <a:rPr spc="-137" dirty="0"/>
              <a:t> </a:t>
            </a:r>
            <a:r>
              <a:rPr spc="-4" dirty="0"/>
              <a:t>L</a:t>
            </a:r>
            <a:r>
              <a:rPr spc="66" dirty="0"/>
              <a:t>o</a:t>
            </a:r>
            <a:r>
              <a:rPr spc="26" dirty="0"/>
              <a:t>g</a:t>
            </a:r>
            <a:r>
              <a:rPr spc="-137" dirty="0"/>
              <a:t> </a:t>
            </a:r>
            <a:r>
              <a:rPr dirty="0"/>
              <a:t>P</a:t>
            </a:r>
            <a:r>
              <a:rPr spc="-4" dirty="0"/>
              <a:t>u</a:t>
            </a:r>
            <a:r>
              <a:rPr spc="-115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6"/>
            <a:ext cx="3134285" cy="1227440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3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ee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marR="216845" lvl="1" indent="-186587" defTabSz="806867">
              <a:lnSpc>
                <a:spcPct val="100899"/>
              </a:lnSpc>
              <a:spcBef>
                <a:spcPts val="472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18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75" dirty="0">
                <a:solidFill>
                  <a:prstClr val="black"/>
                </a:solidFill>
                <a:latin typeface="Trebuchet MS"/>
                <a:cs typeface="Trebuchet MS"/>
              </a:rPr>
              <a:t>“</a:t>
            </a: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e 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Scheduler”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017" y="1770400"/>
            <a:ext cx="4388778" cy="3413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156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1940299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66" dirty="0"/>
              <a:t>A</a:t>
            </a:r>
            <a:r>
              <a:rPr spc="57" dirty="0"/>
              <a:t>u</a:t>
            </a:r>
            <a:r>
              <a:rPr dirty="0"/>
              <a:t>d</a:t>
            </a:r>
            <a:r>
              <a:rPr spc="-115" dirty="0"/>
              <a:t>i</a:t>
            </a:r>
            <a:r>
              <a:rPr spc="-199" dirty="0"/>
              <a:t>t</a:t>
            </a:r>
            <a:r>
              <a:rPr spc="-137" dirty="0"/>
              <a:t> </a:t>
            </a:r>
            <a:r>
              <a:rPr spc="-4" dirty="0"/>
              <a:t>L</a:t>
            </a:r>
            <a:r>
              <a:rPr spc="66" dirty="0"/>
              <a:t>o</a:t>
            </a:r>
            <a:r>
              <a:rPr spc="26" dirty="0"/>
              <a:t>g</a:t>
            </a:r>
            <a:r>
              <a:rPr spc="-137" dirty="0"/>
              <a:t> </a:t>
            </a:r>
            <a:r>
              <a:rPr dirty="0"/>
              <a:t>P</a:t>
            </a:r>
            <a:r>
              <a:rPr spc="-4" dirty="0"/>
              <a:t>u</a:t>
            </a:r>
            <a:r>
              <a:rPr spc="-115" dirty="0"/>
              <a:t>r</a:t>
            </a:r>
            <a:r>
              <a:rPr spc="31" dirty="0"/>
              <a:t>g</a:t>
            </a:r>
            <a:r>
              <a:rPr spc="-7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6"/>
            <a:ext cx="6068545" cy="1624408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lls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Schedule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different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day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than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version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purge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workflow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purge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pp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4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6755" lvl="1" indent="-18602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RR</a:t>
            </a:r>
            <a:r>
              <a:rPr sz="1677" spc="5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234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76275" lvl="2" indent="-185467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476275" algn="l"/>
                <a:tab pos="476836" algn="l"/>
              </a:tabLst>
            </a:pPr>
            <a:r>
              <a:rPr sz="1677" spc="-375" dirty="0">
                <a:solidFill>
                  <a:prstClr val="black"/>
                </a:solidFill>
                <a:latin typeface="Trebuchet MS"/>
                <a:cs typeface="Trebuchet MS"/>
              </a:rPr>
              <a:t>”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pu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379" dirty="0">
                <a:solidFill>
                  <a:prstClr val="black"/>
                </a:solidFill>
                <a:latin typeface="Trebuchet MS"/>
                <a:cs typeface="Trebuchet MS"/>
              </a:rPr>
              <a:t>”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0981" y="2989533"/>
            <a:ext cx="2879404" cy="16206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157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1210455"/>
            <a:ext cx="4654363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247" dirty="0"/>
              <a:t>M</a:t>
            </a:r>
            <a:r>
              <a:rPr spc="185" dirty="0"/>
              <a:t>o</a:t>
            </a:r>
            <a:r>
              <a:rPr spc="26" dirty="0"/>
              <a:t>n</a:t>
            </a:r>
            <a:r>
              <a:rPr spc="18" dirty="0"/>
              <a:t>g</a:t>
            </a:r>
            <a:r>
              <a:rPr spc="66" dirty="0"/>
              <a:t>o</a:t>
            </a:r>
            <a:r>
              <a:rPr spc="75" dirty="0"/>
              <a:t>D</a:t>
            </a:r>
            <a:r>
              <a:rPr spc="57" dirty="0"/>
              <a:t>B</a:t>
            </a:r>
            <a:r>
              <a:rPr spc="-132" dirty="0"/>
              <a:t> </a:t>
            </a:r>
            <a:r>
              <a:rPr spc="-9" dirty="0"/>
              <a:t>R</a:t>
            </a:r>
            <a:r>
              <a:rPr spc="-18" dirty="0"/>
              <a:t>e</a:t>
            </a:r>
            <a:r>
              <a:rPr spc="-13" dirty="0"/>
              <a:t>v</a:t>
            </a:r>
            <a:r>
              <a:rPr spc="-115" dirty="0"/>
              <a:t>i</a:t>
            </a:r>
            <a:r>
              <a:rPr spc="-22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-4" dirty="0"/>
              <a:t>G</a:t>
            </a:r>
            <a:r>
              <a:rPr spc="-75" dirty="0"/>
              <a:t>a</a:t>
            </a:r>
            <a:r>
              <a:rPr spc="-115" dirty="0"/>
              <a:t>r</a:t>
            </a:r>
            <a:r>
              <a:rPr dirty="0"/>
              <a:t>b</a:t>
            </a:r>
            <a:r>
              <a:rPr spc="-75" dirty="0"/>
              <a:t>a</a:t>
            </a:r>
            <a:r>
              <a:rPr spc="31" dirty="0"/>
              <a:t>g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44" dirty="0"/>
              <a:t>C</a:t>
            </a:r>
            <a:r>
              <a:rPr spc="35" dirty="0"/>
              <a:t>o</a:t>
            </a:r>
            <a:r>
              <a:rPr spc="-101" dirty="0"/>
              <a:t>ll</a:t>
            </a:r>
            <a:r>
              <a:rPr spc="-75" dirty="0"/>
              <a:t>e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41679"/>
            <a:ext cx="4258235" cy="3156283"/>
          </a:xfrm>
          <a:prstGeom prst="rect">
            <a:avLst/>
          </a:prstGeom>
        </p:spPr>
        <p:txBody>
          <a:bodyPr vert="horz" wrap="square" lIns="0" tIns="74519" rIns="0" bIns="0" rtlCol="0">
            <a:spAutoFit/>
          </a:bodyPr>
          <a:lstStyle/>
          <a:p>
            <a:pPr marL="197234" indent="-186587" defTabSz="806867">
              <a:spcBef>
                <a:spcPts val="587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8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221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marR="4483" lvl="1" indent="-186587" defTabSz="80686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T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202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199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202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22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8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49" dirty="0">
                <a:solidFill>
                  <a:prstClr val="black"/>
                </a:solidFill>
                <a:latin typeface="Trebuchet MS"/>
                <a:cs typeface="Trebuchet MS"/>
              </a:rPr>
              <a:t>go</a:t>
            </a:r>
            <a:r>
              <a:rPr sz="1544" spc="7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9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dd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a  n</a:t>
            </a:r>
            <a:r>
              <a:rPr sz="1544" spc="-7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62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3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8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26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18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3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vn)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buClr>
                <a:srgbClr val="7F7F7F"/>
              </a:buClr>
              <a:buFont typeface="Wingdings"/>
              <a:buChar char=""/>
            </a:pPr>
            <a:endParaRPr sz="203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57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544" spc="101" dirty="0">
                <a:solidFill>
                  <a:prstClr val="black"/>
                </a:solidFill>
                <a:latin typeface="Trebuchet MS"/>
                <a:cs typeface="Trebuchet MS"/>
              </a:rPr>
              <a:t>Mo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go</a:t>
            </a:r>
            <a:r>
              <a:rPr sz="1544" spc="40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349" dirty="0">
                <a:solidFill>
                  <a:prstClr val="black"/>
                </a:solidFill>
                <a:latin typeface="Trebuchet MS"/>
                <a:cs typeface="Trebuchet MS"/>
              </a:rPr>
              <a:t>“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344" dirty="0">
                <a:solidFill>
                  <a:prstClr val="black"/>
                </a:solidFill>
                <a:latin typeface="Trebuchet MS"/>
                <a:cs typeface="Trebuchet MS"/>
              </a:rPr>
              <a:t>”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marR="172580" lvl="1" indent="-186587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Each 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document 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is </a:t>
            </a:r>
            <a:r>
              <a:rPr sz="1544" spc="-115" dirty="0">
                <a:solidFill>
                  <a:prstClr val="black"/>
                </a:solidFill>
                <a:latin typeface="Trebuchet MS"/>
                <a:cs typeface="Trebuchet MS"/>
              </a:rPr>
              <a:t>either 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sz="1544" spc="-44" dirty="0">
                <a:solidFill>
                  <a:prstClr val="black"/>
                </a:solidFill>
                <a:latin typeface="Trebuchet MS"/>
                <a:cs typeface="Trebuchet MS"/>
              </a:rPr>
              <a:t>node </a:t>
            </a:r>
            <a:r>
              <a:rPr sz="1544" spc="-66" dirty="0">
                <a:solidFill>
                  <a:prstClr val="black"/>
                </a:solidFill>
                <a:latin typeface="Trebuchet MS"/>
                <a:cs typeface="Trebuchet MS"/>
              </a:rPr>
              <a:t>or </a:t>
            </a:r>
            <a:r>
              <a:rPr sz="1544" spc="-176" dirty="0">
                <a:solidFill>
                  <a:prstClr val="black"/>
                </a:solidFill>
                <a:latin typeface="Trebuchet MS"/>
                <a:cs typeface="Trebuchet MS"/>
              </a:rPr>
              <a:t>“split” 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(older) </a:t>
            </a:r>
            <a:r>
              <a:rPr sz="1544" spc="-4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7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544" spc="-14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216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71" dirty="0">
                <a:solidFill>
                  <a:prstClr val="black"/>
                </a:solidFill>
                <a:latin typeface="Trebuchet MS"/>
                <a:cs typeface="Trebuchet MS"/>
              </a:rPr>
              <a:t>de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9"/>
              </a:spcBef>
              <a:buClr>
                <a:srgbClr val="7F7F7F"/>
              </a:buClr>
              <a:buFont typeface="Wingdings"/>
              <a:buChar char=""/>
            </a:pPr>
            <a:endParaRPr sz="242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57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544" spc="101" dirty="0">
                <a:solidFill>
                  <a:prstClr val="black"/>
                </a:solidFill>
                <a:latin typeface="Trebuchet MS"/>
                <a:cs typeface="Trebuchet MS"/>
              </a:rPr>
              <a:t>Mo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go</a:t>
            </a:r>
            <a:r>
              <a:rPr sz="1544" spc="40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349" dirty="0">
                <a:solidFill>
                  <a:prstClr val="black"/>
                </a:solidFill>
                <a:latin typeface="Trebuchet MS"/>
                <a:cs typeface="Trebuchet MS"/>
              </a:rPr>
              <a:t>“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6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3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344" dirty="0">
                <a:solidFill>
                  <a:prstClr val="black"/>
                </a:solidFill>
                <a:latin typeface="Trebuchet MS"/>
                <a:cs typeface="Trebuchet MS"/>
              </a:rPr>
              <a:t>”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90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31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Stores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19" dirty="0">
                <a:solidFill>
                  <a:prstClr val="black"/>
                </a:solidFill>
                <a:latin typeface="Trebuchet MS"/>
                <a:cs typeface="Trebuchet MS"/>
              </a:rPr>
              <a:t>“checkpoints”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point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544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79" dirty="0">
                <a:solidFill>
                  <a:prstClr val="black"/>
                </a:solidFill>
                <a:latin typeface="Trebuchet MS"/>
                <a:cs typeface="Trebuchet MS"/>
              </a:rPr>
              <a:t>revisions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544" spc="-9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84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88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ex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3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544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5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44" spc="-349" dirty="0">
                <a:solidFill>
                  <a:prstClr val="black"/>
                </a:solidFill>
                <a:latin typeface="Trebuchet MS"/>
                <a:cs typeface="Trebuchet MS"/>
              </a:rPr>
              <a:t>“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544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544" spc="-9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544" spc="-57" dirty="0">
                <a:solidFill>
                  <a:prstClr val="black"/>
                </a:solidFill>
                <a:latin typeface="Trebuchet MS"/>
                <a:cs typeface="Trebuchet MS"/>
              </a:rPr>
              <a:t>kp</a:t>
            </a:r>
            <a:r>
              <a:rPr sz="154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544" spc="-128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544" spc="-40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544" spc="-124" dirty="0">
                <a:solidFill>
                  <a:prstClr val="black"/>
                </a:solidFill>
                <a:latin typeface="Trebuchet MS"/>
                <a:cs typeface="Trebuchet MS"/>
              </a:rPr>
              <a:t>ts</a:t>
            </a:r>
            <a:r>
              <a:rPr sz="1544" spc="-344" dirty="0">
                <a:solidFill>
                  <a:prstClr val="black"/>
                </a:solidFill>
                <a:latin typeface="Trebuchet MS"/>
                <a:cs typeface="Trebuchet MS"/>
              </a:rPr>
              <a:t>”</a:t>
            </a:r>
            <a:endParaRPr sz="15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6425" y="1915402"/>
            <a:ext cx="3505894" cy="3523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158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1210455"/>
            <a:ext cx="4654363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247" dirty="0"/>
              <a:t>M</a:t>
            </a:r>
            <a:r>
              <a:rPr spc="185" dirty="0"/>
              <a:t>o</a:t>
            </a:r>
            <a:r>
              <a:rPr spc="26" dirty="0"/>
              <a:t>n</a:t>
            </a:r>
            <a:r>
              <a:rPr spc="18" dirty="0"/>
              <a:t>g</a:t>
            </a:r>
            <a:r>
              <a:rPr spc="66" dirty="0"/>
              <a:t>o</a:t>
            </a:r>
            <a:r>
              <a:rPr spc="75" dirty="0"/>
              <a:t>D</a:t>
            </a:r>
            <a:r>
              <a:rPr spc="57" dirty="0"/>
              <a:t>B</a:t>
            </a:r>
            <a:r>
              <a:rPr spc="-132" dirty="0"/>
              <a:t> </a:t>
            </a:r>
            <a:r>
              <a:rPr spc="-9" dirty="0"/>
              <a:t>R</a:t>
            </a:r>
            <a:r>
              <a:rPr spc="-18" dirty="0"/>
              <a:t>e</a:t>
            </a:r>
            <a:r>
              <a:rPr spc="-13" dirty="0"/>
              <a:t>v</a:t>
            </a:r>
            <a:r>
              <a:rPr spc="-115" dirty="0"/>
              <a:t>i</a:t>
            </a:r>
            <a:r>
              <a:rPr spc="-22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-4" dirty="0"/>
              <a:t>G</a:t>
            </a:r>
            <a:r>
              <a:rPr spc="-75" dirty="0"/>
              <a:t>a</a:t>
            </a:r>
            <a:r>
              <a:rPr spc="-115" dirty="0"/>
              <a:t>r</a:t>
            </a:r>
            <a:r>
              <a:rPr dirty="0"/>
              <a:t>b</a:t>
            </a:r>
            <a:r>
              <a:rPr spc="-75" dirty="0"/>
              <a:t>a</a:t>
            </a:r>
            <a:r>
              <a:rPr spc="31" dirty="0"/>
              <a:t>g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44" dirty="0"/>
              <a:t>C</a:t>
            </a:r>
            <a:r>
              <a:rPr spc="35" dirty="0"/>
              <a:t>o</a:t>
            </a:r>
            <a:r>
              <a:rPr spc="-101" dirty="0"/>
              <a:t>ll</a:t>
            </a:r>
            <a:r>
              <a:rPr spc="-75" dirty="0"/>
              <a:t>e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159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7064749" cy="980001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2227" lvl="1" indent="-241500" defTabSz="806867">
              <a:spcBef>
                <a:spcPts val="521"/>
              </a:spcBef>
              <a:buClr>
                <a:srgbClr val="7F7F7F"/>
              </a:buClr>
              <a:buSzPct val="68421"/>
              <a:buFontTx/>
              <a:buAutoNum type="arabicPeriod"/>
              <a:tabLst>
                <a:tab pos="392227" algn="l"/>
                <a:tab pos="392786" algn="l"/>
              </a:tabLst>
            </a:pP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Skip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Revision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5" dirty="0">
                <a:solidFill>
                  <a:prstClr val="black"/>
                </a:solidFill>
                <a:latin typeface="Trebuchet MS"/>
                <a:cs typeface="Trebuchet MS"/>
              </a:rPr>
              <a:t>GC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0" dirty="0">
                <a:solidFill>
                  <a:prstClr val="black"/>
                </a:solidFill>
                <a:latin typeface="Trebuchet MS"/>
                <a:cs typeface="Trebuchet MS"/>
              </a:rPr>
              <a:t>if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any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checkpoint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is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older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than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max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revision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age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24" dirty="0">
                <a:solidFill>
                  <a:prstClr val="black"/>
                </a:solidFill>
                <a:latin typeface="Trebuchet MS"/>
                <a:cs typeface="Trebuchet MS"/>
              </a:rPr>
              <a:t>(default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24h)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92227" lvl="1" indent="-241500" defTabSz="806867">
              <a:spcBef>
                <a:spcPts val="490"/>
              </a:spcBef>
              <a:buClr>
                <a:srgbClr val="7F7F7F"/>
              </a:buClr>
              <a:buSzPct val="68421"/>
              <a:buFontTx/>
              <a:buAutoNum type="arabicPeriod"/>
              <a:tabLst>
                <a:tab pos="392227" algn="l"/>
                <a:tab pos="392786" algn="l"/>
              </a:tabLst>
            </a:pP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1832" y="3115481"/>
            <a:ext cx="3375212" cy="1624408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252146" indent="-240939" defTabSz="806867">
              <a:spcBef>
                <a:spcPts val="604"/>
              </a:spcBef>
              <a:buClr>
                <a:srgbClr val="7F7F7F"/>
              </a:buClr>
              <a:buSzPct val="68421"/>
              <a:buFontTx/>
              <a:buAutoNum type="arabicPeriod" startAt="3"/>
              <a:tabLst>
                <a:tab pos="251585" algn="l"/>
                <a:tab pos="252146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2146" indent="-240939" defTabSz="806867">
              <a:spcBef>
                <a:spcPts val="521"/>
              </a:spcBef>
              <a:buClr>
                <a:srgbClr val="7F7F7F"/>
              </a:buClr>
              <a:buSzPct val="68421"/>
              <a:buFontTx/>
              <a:buAutoNum type="arabicPeriod" startAt="3"/>
              <a:tabLst>
                <a:tab pos="251585" algn="l"/>
                <a:tab pos="252146" algn="l"/>
              </a:tabLst>
            </a:pP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2146" indent="-240939" defTabSz="806867">
              <a:spcBef>
                <a:spcPts val="490"/>
              </a:spcBef>
              <a:buClr>
                <a:srgbClr val="7F7F7F"/>
              </a:buClr>
              <a:buSzPct val="68421"/>
              <a:buFontTx/>
              <a:buAutoNum type="arabicPeriod" startAt="3"/>
              <a:tabLst>
                <a:tab pos="251585" algn="l"/>
                <a:tab pos="252146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75" dirty="0">
                <a:solidFill>
                  <a:prstClr val="black"/>
                </a:solidFill>
                <a:latin typeface="Trebuchet MS"/>
                <a:cs typeface="Trebuchet MS"/>
              </a:rPr>
              <a:t>“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32" dirty="0">
                <a:solidFill>
                  <a:prstClr val="black"/>
                </a:solidFill>
                <a:latin typeface="Trebuchet MS"/>
                <a:cs typeface="Trebuchet MS"/>
              </a:rPr>
              <a:t>li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379" dirty="0">
                <a:solidFill>
                  <a:prstClr val="black"/>
                </a:solidFill>
                <a:latin typeface="Trebuchet MS"/>
                <a:cs typeface="Trebuchet MS"/>
              </a:rPr>
              <a:t>”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2146" indent="-240939" defTabSz="806867">
              <a:spcBef>
                <a:spcPts val="521"/>
              </a:spcBef>
              <a:buClr>
                <a:srgbClr val="7F7F7F"/>
              </a:buClr>
              <a:buSzPct val="68421"/>
              <a:buFontTx/>
              <a:buAutoNum type="arabicPeriod" startAt="3"/>
              <a:tabLst>
                <a:tab pos="251585" algn="l"/>
                <a:tab pos="252146" algn="l"/>
              </a:tabLst>
            </a:pP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2146" indent="-240939" defTabSz="806867">
              <a:spcBef>
                <a:spcPts val="490"/>
              </a:spcBef>
              <a:buClr>
                <a:srgbClr val="7F7F7F"/>
              </a:buClr>
              <a:buSzPct val="68421"/>
              <a:buFontTx/>
              <a:buAutoNum type="arabicPeriod" startAt="3"/>
              <a:tabLst>
                <a:tab pos="251585" algn="l"/>
                <a:tab pos="252146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7910" y="4738480"/>
            <a:ext cx="7548282" cy="52211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447" rIns="0" bIns="0" rtlCol="0">
            <a:spAutoFit/>
          </a:bodyPr>
          <a:lstStyle/>
          <a:p>
            <a:pPr marL="63877" marR="168658" defTabSz="806867">
              <a:lnSpc>
                <a:spcPct val="102299"/>
              </a:lnSpc>
              <a:spcBef>
                <a:spcPts val="106"/>
              </a:spcBef>
            </a:pP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VersionGarbageCollector 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Version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garbage 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collected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in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36.89 </a:t>
            </a:r>
            <a:r>
              <a:rPr sz="1103" spc="-84" dirty="0">
                <a:solidFill>
                  <a:prstClr val="black"/>
                </a:solidFill>
                <a:latin typeface="Trebuchet MS"/>
                <a:cs typeface="Trebuchet MS"/>
              </a:rPr>
              <a:t>min.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VersionGCStats{ignoredGCDueToCheckPoint=false,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deletedDocGCCount=499573, splitDocGCCount=687,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intermediateSplitDocGCCount=62,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timeToCollectDeletedDocs=13.63 </a:t>
            </a:r>
            <a:r>
              <a:rPr sz="1103" spc="-79" dirty="0">
                <a:solidFill>
                  <a:prstClr val="black"/>
                </a:solidFill>
                <a:latin typeface="Trebuchet MS"/>
                <a:cs typeface="Trebuchet MS"/>
              </a:rPr>
              <a:t>min, </a:t>
            </a:r>
            <a:r>
              <a:rPr sz="1103" spc="-3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timeTakenToDeleteDocs=23.16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31" dirty="0">
                <a:solidFill>
                  <a:prstClr val="black"/>
                </a:solidFill>
                <a:latin typeface="Trebuchet MS"/>
                <a:cs typeface="Trebuchet MS"/>
              </a:rPr>
              <a:t>min}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7910" y="2909224"/>
            <a:ext cx="7548282" cy="186134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6249" rIns="0" bIns="0" rtlCol="0">
            <a:spAutoFit/>
          </a:bodyPr>
          <a:lstStyle/>
          <a:p>
            <a:pPr marL="63877" defTabSz="806867">
              <a:spcBef>
                <a:spcPts val="128"/>
              </a:spcBef>
            </a:pP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VersionGarbageCollector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66" dirty="0">
                <a:solidFill>
                  <a:prstClr val="black"/>
                </a:solidFill>
                <a:latin typeface="Trebuchet MS"/>
                <a:cs typeface="Trebuchet MS"/>
              </a:rPr>
              <a:t>Starting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revision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4" dirty="0">
                <a:solidFill>
                  <a:prstClr val="black"/>
                </a:solidFill>
                <a:latin typeface="Trebuchet MS"/>
                <a:cs typeface="Trebuchet MS"/>
              </a:rPr>
              <a:t>garbage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71" dirty="0">
                <a:solidFill>
                  <a:prstClr val="black"/>
                </a:solidFill>
                <a:latin typeface="Trebuchet MS"/>
                <a:cs typeface="Trebuchet MS"/>
              </a:rPr>
              <a:t>collection.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Revisions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53" dirty="0">
                <a:solidFill>
                  <a:prstClr val="black"/>
                </a:solidFill>
                <a:latin typeface="Trebuchet MS"/>
                <a:cs typeface="Trebuchet MS"/>
              </a:rPr>
              <a:t>older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than </a:t>
            </a:r>
            <a:r>
              <a:rPr sz="1103" spc="-18" dirty="0">
                <a:solidFill>
                  <a:prstClr val="black"/>
                </a:solidFill>
                <a:latin typeface="Trebuchet MS"/>
                <a:cs typeface="Trebuchet MS"/>
              </a:rPr>
              <a:t>[2017-08-16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02:00:01.299]</a:t>
            </a:r>
            <a:r>
              <a:rPr sz="1103" spc="-5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35" dirty="0">
                <a:solidFill>
                  <a:prstClr val="black"/>
                </a:solidFill>
                <a:latin typeface="Trebuchet MS"/>
                <a:cs typeface="Trebuchet MS"/>
              </a:rPr>
              <a:t>would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9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  <a:r>
              <a:rPr sz="1103" spc="-6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103" spc="-40" dirty="0">
                <a:solidFill>
                  <a:prstClr val="black"/>
                </a:solidFill>
                <a:latin typeface="Trebuchet MS"/>
                <a:cs typeface="Trebuchet MS"/>
              </a:rPr>
              <a:t>removed</a:t>
            </a:r>
            <a:endParaRPr sz="110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25629"/>
              <a:ext cx="12188825" cy="6217285"/>
            </a:xfrm>
            <a:custGeom>
              <a:avLst/>
              <a:gdLst/>
              <a:ahLst/>
              <a:cxnLst/>
              <a:rect l="l" t="t" r="r" b="b"/>
              <a:pathLst>
                <a:path w="12188825" h="6217285">
                  <a:moveTo>
                    <a:pt x="12188825" y="0"/>
                  </a:moveTo>
                  <a:lnTo>
                    <a:pt x="0" y="0"/>
                  </a:lnTo>
                  <a:lnTo>
                    <a:pt x="0" y="6216738"/>
                  </a:lnTo>
                  <a:lnTo>
                    <a:pt x="12188825" y="6216738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5254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40" dirty="0">
                <a:latin typeface="Tahoma"/>
                <a:cs typeface="Tahoma"/>
              </a:rPr>
              <a:t>Ac</a:t>
            </a:r>
            <a:r>
              <a:rPr b="0" spc="-215" dirty="0">
                <a:latin typeface="Tahoma"/>
                <a:cs typeface="Tahoma"/>
              </a:rPr>
              <a:t>t</a:t>
            </a:r>
            <a:r>
              <a:rPr b="0" spc="-145" dirty="0">
                <a:latin typeface="Tahoma"/>
                <a:cs typeface="Tahoma"/>
              </a:rPr>
              <a:t>iv</a:t>
            </a:r>
            <a:r>
              <a:rPr b="0" spc="-120" dirty="0">
                <a:latin typeface="Tahoma"/>
                <a:cs typeface="Tahoma"/>
              </a:rPr>
              <a:t>i</a:t>
            </a:r>
            <a:r>
              <a:rPr b="0" spc="-180" dirty="0">
                <a:latin typeface="Tahoma"/>
                <a:cs typeface="Tahoma"/>
              </a:rPr>
              <a:t>t</a:t>
            </a:r>
            <a:r>
              <a:rPr b="0" spc="-90" dirty="0">
                <a:latin typeface="Tahoma"/>
                <a:cs typeface="Tahoma"/>
              </a:rPr>
              <a:t>i</a:t>
            </a:r>
            <a:r>
              <a:rPr b="0" spc="-215" dirty="0">
                <a:latin typeface="Tahoma"/>
                <a:cs typeface="Tahoma"/>
              </a:rPr>
              <a:t>e</a:t>
            </a:r>
            <a:r>
              <a:rPr b="0" spc="-290" dirty="0">
                <a:latin typeface="Tahoma"/>
                <a:cs typeface="Tahoma"/>
              </a:rPr>
              <a:t>s</a:t>
            </a:r>
            <a:r>
              <a:rPr b="0" spc="-254" dirty="0">
                <a:latin typeface="Tahoma"/>
                <a:cs typeface="Tahoma"/>
              </a:rPr>
              <a:t> </a:t>
            </a:r>
            <a:r>
              <a:rPr b="0" spc="-300" dirty="0">
                <a:latin typeface="Tahoma"/>
                <a:cs typeface="Tahoma"/>
              </a:rPr>
              <a:t>f</a:t>
            </a:r>
            <a:r>
              <a:rPr b="0" spc="-170" dirty="0">
                <a:latin typeface="Tahoma"/>
                <a:cs typeface="Tahoma"/>
              </a:rPr>
              <a:t>or</a:t>
            </a:r>
            <a:r>
              <a:rPr b="0" spc="-250" dirty="0">
                <a:latin typeface="Tahoma"/>
                <a:cs typeface="Tahoma"/>
              </a:rPr>
              <a:t> </a:t>
            </a:r>
            <a:r>
              <a:rPr b="0" spc="-180" dirty="0">
                <a:latin typeface="Tahoma"/>
                <a:cs typeface="Tahoma"/>
              </a:rPr>
              <a:t>C</a:t>
            </a:r>
            <a:r>
              <a:rPr b="0" spc="-110" dirty="0">
                <a:latin typeface="Tahoma"/>
                <a:cs typeface="Tahoma"/>
              </a:rPr>
              <a:t>o</a:t>
            </a:r>
            <a:r>
              <a:rPr b="0" spc="-120" dirty="0">
                <a:latin typeface="Tahoma"/>
                <a:cs typeface="Tahoma"/>
              </a:rPr>
              <a:t>n</a:t>
            </a:r>
            <a:r>
              <a:rPr b="0" spc="-215" dirty="0">
                <a:latin typeface="Tahoma"/>
                <a:cs typeface="Tahoma"/>
              </a:rPr>
              <a:t>t</a:t>
            </a:r>
            <a:r>
              <a:rPr b="0" spc="-220" dirty="0">
                <a:latin typeface="Tahoma"/>
                <a:cs typeface="Tahoma"/>
              </a:rPr>
              <a:t>e</a:t>
            </a:r>
            <a:r>
              <a:rPr b="0" spc="-130" dirty="0">
                <a:latin typeface="Tahoma"/>
                <a:cs typeface="Tahoma"/>
              </a:rPr>
              <a:t>n</a:t>
            </a:r>
            <a:r>
              <a:rPr b="0" spc="-204" dirty="0">
                <a:latin typeface="Tahoma"/>
                <a:cs typeface="Tahoma"/>
              </a:rPr>
              <a:t>t</a:t>
            </a:r>
            <a:r>
              <a:rPr b="0" spc="-254" dirty="0">
                <a:latin typeface="Tahoma"/>
                <a:cs typeface="Tahoma"/>
              </a:rPr>
              <a:t> </a:t>
            </a:r>
            <a:r>
              <a:rPr b="0" spc="-170" dirty="0">
                <a:latin typeface="Tahoma"/>
                <a:cs typeface="Tahoma"/>
              </a:rPr>
              <a:t>Arc</a:t>
            </a:r>
            <a:r>
              <a:rPr b="0" spc="-130" dirty="0">
                <a:latin typeface="Tahoma"/>
                <a:cs typeface="Tahoma"/>
              </a:rPr>
              <a:t>h</a:t>
            </a:r>
            <a:r>
              <a:rPr b="0" spc="-120" dirty="0">
                <a:latin typeface="Tahoma"/>
                <a:cs typeface="Tahoma"/>
              </a:rPr>
              <a:t>i</a:t>
            </a:r>
            <a:r>
              <a:rPr b="0" spc="-180" dirty="0">
                <a:latin typeface="Tahoma"/>
                <a:cs typeface="Tahoma"/>
              </a:rPr>
              <a:t>t</a:t>
            </a:r>
            <a:r>
              <a:rPr b="0" spc="-220" dirty="0">
                <a:latin typeface="Tahoma"/>
                <a:cs typeface="Tahoma"/>
              </a:rPr>
              <a:t>e</a:t>
            </a:r>
            <a:r>
              <a:rPr b="0" spc="-170" dirty="0">
                <a:latin typeface="Tahoma"/>
                <a:cs typeface="Tahoma"/>
              </a:rPr>
              <a:t>c</a:t>
            </a:r>
            <a:r>
              <a:rPr b="0" spc="-215" dirty="0">
                <a:latin typeface="Tahoma"/>
                <a:cs typeface="Tahoma"/>
              </a:rPr>
              <a:t>t</a:t>
            </a:r>
            <a:r>
              <a:rPr b="0" spc="-155" dirty="0">
                <a:latin typeface="Tahoma"/>
                <a:cs typeface="Tahoma"/>
              </a:rPr>
              <a:t>u</a:t>
            </a:r>
            <a:r>
              <a:rPr b="0" spc="-235" dirty="0">
                <a:latin typeface="Tahoma"/>
                <a:cs typeface="Tahoma"/>
              </a:rPr>
              <a:t>r</a:t>
            </a:r>
            <a:r>
              <a:rPr b="0" spc="-210" dirty="0">
                <a:latin typeface="Tahoma"/>
                <a:cs typeface="Tahoma"/>
              </a:rPr>
              <a:t>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>
              <a:solidFill>
                <a:srgbClr val="FFFFFF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3925" y="6490106"/>
            <a:ext cx="180340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16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375" y="1081531"/>
            <a:ext cx="9019540" cy="257365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78130" indent="-265430">
              <a:lnSpc>
                <a:spcPct val="100000"/>
              </a:lnSpc>
              <a:spcBef>
                <a:spcPts val="8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130" dirty="0">
                <a:latin typeface="Tahoma"/>
                <a:cs typeface="Tahoma"/>
              </a:rPr>
              <a:t>Define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what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your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goals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within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AEM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Adobe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ecosystem</a:t>
            </a:r>
            <a:endParaRPr sz="2400">
              <a:latin typeface="Tahoma"/>
              <a:cs typeface="Tahoma"/>
            </a:endParaRPr>
          </a:p>
          <a:p>
            <a:pPr marL="278130" indent="-26543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140" dirty="0">
                <a:latin typeface="Tahoma"/>
                <a:cs typeface="Tahoma"/>
              </a:rPr>
              <a:t>Establish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core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group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and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distributed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core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group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if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next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steps </a:t>
            </a:r>
            <a:r>
              <a:rPr sz="2400" spc="-170" dirty="0">
                <a:latin typeface="Tahoma"/>
                <a:cs typeface="Tahoma"/>
              </a:rPr>
              <a:t>are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eminent</a:t>
            </a:r>
            <a:endParaRPr sz="2400">
              <a:latin typeface="Tahoma"/>
              <a:cs typeface="Tahoma"/>
            </a:endParaRPr>
          </a:p>
          <a:p>
            <a:pPr marL="278130" indent="-26543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100" dirty="0">
                <a:latin typeface="Tahoma"/>
                <a:cs typeface="Tahoma"/>
              </a:rPr>
              <a:t>Au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y</a:t>
            </a:r>
            <a:r>
              <a:rPr sz="2400" spc="-12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u</a:t>
            </a:r>
            <a:r>
              <a:rPr sz="2400" spc="-17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60" dirty="0">
                <a:latin typeface="Tahoma"/>
                <a:cs typeface="Tahoma"/>
              </a:rPr>
              <a:t>t</a:t>
            </a:r>
            <a:r>
              <a:rPr sz="2400" spc="-125" dirty="0">
                <a:latin typeface="Tahoma"/>
                <a:cs typeface="Tahoma"/>
              </a:rPr>
              <a:t>en</a:t>
            </a:r>
            <a:r>
              <a:rPr sz="2400" spc="-155" dirty="0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  <a:p>
            <a:pPr marL="278130" indent="-26543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165" dirty="0">
                <a:latin typeface="Tahoma"/>
                <a:cs typeface="Tahoma"/>
              </a:rPr>
              <a:t>Identify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all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systems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using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content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corresponding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metadata</a:t>
            </a:r>
            <a:endParaRPr sz="2400">
              <a:latin typeface="Tahoma"/>
              <a:cs typeface="Tahoma"/>
            </a:endParaRPr>
          </a:p>
          <a:p>
            <a:pPr marL="755015" lvl="1" indent="-200025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755015" algn="l"/>
              </a:tabLst>
            </a:pPr>
            <a:r>
              <a:rPr sz="1800" spc="-5" dirty="0">
                <a:latin typeface="Calibri"/>
                <a:cs typeface="Calibri"/>
              </a:rPr>
              <a:t>Opportunities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identify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controlled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vocabularies</a:t>
            </a:r>
            <a:endParaRPr sz="1800">
              <a:latin typeface="Calibri"/>
              <a:cs typeface="Calibri"/>
            </a:endParaRPr>
          </a:p>
          <a:p>
            <a:pPr marL="755015" lvl="1" indent="-200025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755015" algn="l"/>
              </a:tabLst>
            </a:pPr>
            <a:r>
              <a:rPr sz="1800" spc="-5" dirty="0">
                <a:latin typeface="Calibri"/>
                <a:cs typeface="Calibri"/>
              </a:rPr>
              <a:t>Opportunities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eliminate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redundancy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cross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working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teams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1210455"/>
            <a:ext cx="4654363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247" dirty="0"/>
              <a:t>M</a:t>
            </a:r>
            <a:r>
              <a:rPr spc="185" dirty="0"/>
              <a:t>o</a:t>
            </a:r>
            <a:r>
              <a:rPr spc="26" dirty="0"/>
              <a:t>n</a:t>
            </a:r>
            <a:r>
              <a:rPr spc="18" dirty="0"/>
              <a:t>g</a:t>
            </a:r>
            <a:r>
              <a:rPr spc="66" dirty="0"/>
              <a:t>o</a:t>
            </a:r>
            <a:r>
              <a:rPr spc="75" dirty="0"/>
              <a:t>D</a:t>
            </a:r>
            <a:r>
              <a:rPr spc="57" dirty="0"/>
              <a:t>B</a:t>
            </a:r>
            <a:r>
              <a:rPr spc="-132" dirty="0"/>
              <a:t> </a:t>
            </a:r>
            <a:r>
              <a:rPr spc="-9" dirty="0"/>
              <a:t>R</a:t>
            </a:r>
            <a:r>
              <a:rPr spc="-18" dirty="0"/>
              <a:t>e</a:t>
            </a:r>
            <a:r>
              <a:rPr spc="-13" dirty="0"/>
              <a:t>v</a:t>
            </a:r>
            <a:r>
              <a:rPr spc="-115" dirty="0"/>
              <a:t>i</a:t>
            </a:r>
            <a:r>
              <a:rPr spc="-22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-4" dirty="0"/>
              <a:t>G</a:t>
            </a:r>
            <a:r>
              <a:rPr spc="-75" dirty="0"/>
              <a:t>a</a:t>
            </a:r>
            <a:r>
              <a:rPr spc="-115" dirty="0"/>
              <a:t>r</a:t>
            </a:r>
            <a:r>
              <a:rPr dirty="0"/>
              <a:t>b</a:t>
            </a:r>
            <a:r>
              <a:rPr spc="-75" dirty="0"/>
              <a:t>a</a:t>
            </a:r>
            <a:r>
              <a:rPr spc="31" dirty="0"/>
              <a:t>g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44" dirty="0"/>
              <a:t>C</a:t>
            </a:r>
            <a:r>
              <a:rPr spc="35" dirty="0"/>
              <a:t>o</a:t>
            </a:r>
            <a:r>
              <a:rPr spc="-101" dirty="0"/>
              <a:t>ll</a:t>
            </a:r>
            <a:r>
              <a:rPr spc="-75" dirty="0"/>
              <a:t>e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3395382" cy="2612755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66" dirty="0">
                <a:solidFill>
                  <a:prstClr val="black"/>
                </a:solidFill>
                <a:latin typeface="Trebuchet MS"/>
                <a:cs typeface="Trebuchet MS"/>
              </a:rPr>
              <a:t>?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ly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806867">
              <a:buClr>
                <a:srgbClr val="7F7F7F"/>
              </a:buClr>
              <a:buFont typeface="Wingdings"/>
              <a:buChar char=""/>
            </a:pPr>
            <a:endParaRPr sz="260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Activities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that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generate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revisions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12" dirty="0">
                <a:solidFill>
                  <a:prstClr val="black"/>
                </a:solidFill>
                <a:latin typeface="Trebuchet MS"/>
                <a:cs typeface="Trebuchet MS"/>
              </a:rPr>
              <a:t>J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CR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ss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357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e(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)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lle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1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x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upd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280" y="1905363"/>
            <a:ext cx="1900651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160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1210455"/>
            <a:ext cx="4654363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247" dirty="0"/>
              <a:t>M</a:t>
            </a:r>
            <a:r>
              <a:rPr spc="185" dirty="0"/>
              <a:t>o</a:t>
            </a:r>
            <a:r>
              <a:rPr spc="26" dirty="0"/>
              <a:t>n</a:t>
            </a:r>
            <a:r>
              <a:rPr spc="18" dirty="0"/>
              <a:t>g</a:t>
            </a:r>
            <a:r>
              <a:rPr spc="66" dirty="0"/>
              <a:t>o</a:t>
            </a:r>
            <a:r>
              <a:rPr spc="75" dirty="0"/>
              <a:t>D</a:t>
            </a:r>
            <a:r>
              <a:rPr spc="57" dirty="0"/>
              <a:t>B</a:t>
            </a:r>
            <a:r>
              <a:rPr spc="-132" dirty="0"/>
              <a:t> </a:t>
            </a:r>
            <a:r>
              <a:rPr spc="-9" dirty="0"/>
              <a:t>R</a:t>
            </a:r>
            <a:r>
              <a:rPr spc="-18" dirty="0"/>
              <a:t>e</a:t>
            </a:r>
            <a:r>
              <a:rPr spc="-13" dirty="0"/>
              <a:t>v</a:t>
            </a:r>
            <a:r>
              <a:rPr spc="-115" dirty="0"/>
              <a:t>i</a:t>
            </a:r>
            <a:r>
              <a:rPr spc="-22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-4" dirty="0"/>
              <a:t>G</a:t>
            </a:r>
            <a:r>
              <a:rPr spc="-75" dirty="0"/>
              <a:t>a</a:t>
            </a:r>
            <a:r>
              <a:rPr spc="-115" dirty="0"/>
              <a:t>r</a:t>
            </a:r>
            <a:r>
              <a:rPr dirty="0"/>
              <a:t>b</a:t>
            </a:r>
            <a:r>
              <a:rPr spc="-75" dirty="0"/>
              <a:t>a</a:t>
            </a:r>
            <a:r>
              <a:rPr spc="31" dirty="0"/>
              <a:t>g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44" dirty="0"/>
              <a:t>C</a:t>
            </a:r>
            <a:r>
              <a:rPr spc="35" dirty="0"/>
              <a:t>o</a:t>
            </a:r>
            <a:r>
              <a:rPr spc="-101" dirty="0"/>
              <a:t>ll</a:t>
            </a:r>
            <a:r>
              <a:rPr spc="-75" dirty="0"/>
              <a:t>e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5723" y="1837245"/>
            <a:ext cx="2283759" cy="980001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8092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du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63" dirty="0">
                <a:solidFill>
                  <a:prstClr val="black"/>
                </a:solidFill>
                <a:latin typeface="Trebuchet MS"/>
                <a:cs typeface="Trebuchet MS"/>
              </a:rPr>
              <a:t>lt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8092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9870" y="1905363"/>
            <a:ext cx="4920514" cy="32134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161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1210455"/>
            <a:ext cx="4654363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247" dirty="0"/>
              <a:t>M</a:t>
            </a:r>
            <a:r>
              <a:rPr spc="185" dirty="0"/>
              <a:t>o</a:t>
            </a:r>
            <a:r>
              <a:rPr spc="26" dirty="0"/>
              <a:t>n</a:t>
            </a:r>
            <a:r>
              <a:rPr spc="18" dirty="0"/>
              <a:t>g</a:t>
            </a:r>
            <a:r>
              <a:rPr spc="66" dirty="0"/>
              <a:t>o</a:t>
            </a:r>
            <a:r>
              <a:rPr spc="75" dirty="0"/>
              <a:t>D</a:t>
            </a:r>
            <a:r>
              <a:rPr spc="57" dirty="0"/>
              <a:t>B</a:t>
            </a:r>
            <a:r>
              <a:rPr spc="-132" dirty="0"/>
              <a:t> </a:t>
            </a:r>
            <a:r>
              <a:rPr spc="-9" dirty="0"/>
              <a:t>R</a:t>
            </a:r>
            <a:r>
              <a:rPr spc="-18" dirty="0"/>
              <a:t>e</a:t>
            </a:r>
            <a:r>
              <a:rPr spc="-13" dirty="0"/>
              <a:t>v</a:t>
            </a:r>
            <a:r>
              <a:rPr spc="-115" dirty="0"/>
              <a:t>i</a:t>
            </a:r>
            <a:r>
              <a:rPr spc="-22" dirty="0"/>
              <a:t>s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  <a:r>
              <a:rPr spc="-132" dirty="0"/>
              <a:t> </a:t>
            </a:r>
            <a:r>
              <a:rPr spc="-4" dirty="0"/>
              <a:t>G</a:t>
            </a:r>
            <a:r>
              <a:rPr spc="-75" dirty="0"/>
              <a:t>a</a:t>
            </a:r>
            <a:r>
              <a:rPr spc="-115" dirty="0"/>
              <a:t>r</a:t>
            </a:r>
            <a:r>
              <a:rPr dirty="0"/>
              <a:t>b</a:t>
            </a:r>
            <a:r>
              <a:rPr spc="-75" dirty="0"/>
              <a:t>a</a:t>
            </a:r>
            <a:r>
              <a:rPr spc="31" dirty="0"/>
              <a:t>g</a:t>
            </a:r>
            <a:r>
              <a:rPr spc="-75" dirty="0"/>
              <a:t>e</a:t>
            </a:r>
            <a:r>
              <a:rPr spc="-137" dirty="0"/>
              <a:t> </a:t>
            </a:r>
            <a:r>
              <a:rPr spc="44" dirty="0"/>
              <a:t>C</a:t>
            </a:r>
            <a:r>
              <a:rPr spc="35" dirty="0"/>
              <a:t>o</a:t>
            </a:r>
            <a:r>
              <a:rPr spc="-101" dirty="0"/>
              <a:t>ll</a:t>
            </a:r>
            <a:r>
              <a:rPr spc="-75" dirty="0"/>
              <a:t>e</a:t>
            </a:r>
            <a:r>
              <a:rPr spc="-101" dirty="0"/>
              <a:t>c</a:t>
            </a:r>
            <a:r>
              <a:rPr spc="-194" dirty="0"/>
              <a:t>t</a:t>
            </a:r>
            <a:r>
              <a:rPr spc="-115" dirty="0"/>
              <a:t>i</a:t>
            </a:r>
            <a:r>
              <a:rPr spc="66" dirty="0"/>
              <a:t>o</a:t>
            </a:r>
            <a:r>
              <a:rPr spc="4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5723" y="1837246"/>
            <a:ext cx="5717241" cy="1624408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lls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8092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ly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8092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Decrease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maximum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revision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age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clean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up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more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revisions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37612" lvl="2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437612" algn="l"/>
                <a:tab pos="438173" algn="l"/>
              </a:tabLst>
            </a:pP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Set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versionGCMaxAgeInSecs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(DocumentNodeStoreService)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8092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x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340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ea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0981" y="3425653"/>
            <a:ext cx="2879404" cy="16206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162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2273674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247" dirty="0"/>
              <a:t>M</a:t>
            </a:r>
            <a:r>
              <a:rPr spc="185" dirty="0"/>
              <a:t>o</a:t>
            </a:r>
            <a:r>
              <a:rPr spc="26" dirty="0"/>
              <a:t>n</a:t>
            </a:r>
            <a:r>
              <a:rPr spc="18" dirty="0"/>
              <a:t>g</a:t>
            </a:r>
            <a:r>
              <a:rPr spc="66" dirty="0"/>
              <a:t>o</a:t>
            </a:r>
            <a:r>
              <a:rPr spc="75" dirty="0"/>
              <a:t>D</a:t>
            </a:r>
            <a:r>
              <a:rPr spc="57" dirty="0"/>
              <a:t>B</a:t>
            </a:r>
            <a:r>
              <a:rPr spc="-132" dirty="0"/>
              <a:t> </a:t>
            </a:r>
            <a:r>
              <a:rPr spc="-53" dirty="0"/>
              <a:t>B</a:t>
            </a:r>
            <a:r>
              <a:rPr spc="-35" dirty="0"/>
              <a:t>l</a:t>
            </a:r>
            <a:r>
              <a:rPr spc="66" dirty="0"/>
              <a:t>o</a:t>
            </a:r>
            <a:r>
              <a:rPr spc="-4" dirty="0"/>
              <a:t>b</a:t>
            </a:r>
            <a:r>
              <a:rPr spc="-137" dirty="0"/>
              <a:t> </a:t>
            </a:r>
            <a:r>
              <a:rPr spc="-4" dirty="0"/>
              <a:t>G</a:t>
            </a:r>
            <a:r>
              <a:rPr spc="4" dirty="0"/>
              <a:t>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163</a:t>
            </a:fld>
            <a:endParaRPr spc="18"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724" y="1837245"/>
            <a:ext cx="7028890" cy="2276317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Ba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84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9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Default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Oak/Mongo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storage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28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binary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files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DataStore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isn’t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configured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mm</a:t>
            </a:r>
            <a:r>
              <a:rPr sz="1677" spc="-3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221" dirty="0">
                <a:solidFill>
                  <a:prstClr val="black"/>
                </a:solidFill>
                <a:latin typeface="Trebuchet MS"/>
                <a:cs typeface="Trebuchet MS"/>
              </a:rPr>
              <a:t>–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31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6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9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9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Collects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references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blobs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from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nodes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collection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Performs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mark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sweep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blobs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93" dirty="0">
                <a:solidFill>
                  <a:prstClr val="black"/>
                </a:solidFill>
                <a:latin typeface="Trebuchet MS"/>
                <a:cs typeface="Trebuchet MS"/>
              </a:rPr>
              <a:t>collection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1210455"/>
            <a:ext cx="2273674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pc="247" dirty="0"/>
              <a:t>M</a:t>
            </a:r>
            <a:r>
              <a:rPr spc="185" dirty="0"/>
              <a:t>o</a:t>
            </a:r>
            <a:r>
              <a:rPr spc="26" dirty="0"/>
              <a:t>n</a:t>
            </a:r>
            <a:r>
              <a:rPr spc="18" dirty="0"/>
              <a:t>g</a:t>
            </a:r>
            <a:r>
              <a:rPr spc="66" dirty="0"/>
              <a:t>o</a:t>
            </a:r>
            <a:r>
              <a:rPr spc="75" dirty="0"/>
              <a:t>D</a:t>
            </a:r>
            <a:r>
              <a:rPr spc="57" dirty="0"/>
              <a:t>B</a:t>
            </a:r>
            <a:r>
              <a:rPr spc="-132" dirty="0"/>
              <a:t> </a:t>
            </a:r>
            <a:r>
              <a:rPr spc="-53" dirty="0"/>
              <a:t>B</a:t>
            </a:r>
            <a:r>
              <a:rPr spc="-35" dirty="0"/>
              <a:t>l</a:t>
            </a:r>
            <a:r>
              <a:rPr spc="66" dirty="0"/>
              <a:t>o</a:t>
            </a:r>
            <a:r>
              <a:rPr spc="-4" dirty="0"/>
              <a:t>b</a:t>
            </a:r>
            <a:r>
              <a:rPr spc="-137" dirty="0"/>
              <a:t> </a:t>
            </a:r>
            <a:r>
              <a:rPr spc="-4" dirty="0"/>
              <a:t>G</a:t>
            </a:r>
            <a:r>
              <a:rPr spc="4"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5723" y="1837245"/>
            <a:ext cx="3088341" cy="2276317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 defTabSz="8068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13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79" dirty="0">
                <a:solidFill>
                  <a:prstClr val="black"/>
                </a:solidFill>
                <a:latin typeface="Trebuchet MS"/>
                <a:cs typeface="Trebuchet MS"/>
              </a:rPr>
              <a:t>w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66" dirty="0">
                <a:solidFill>
                  <a:prstClr val="black"/>
                </a:solidFill>
                <a:latin typeface="Trebuchet MS"/>
                <a:cs typeface="Trebuchet MS"/>
              </a:rPr>
              <a:t>?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37875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Weekly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03433" lvl="1" defTabSz="806867">
              <a:spcBef>
                <a:spcPts val="49"/>
              </a:spcBef>
              <a:buClr>
                <a:srgbClr val="7F7F7F"/>
              </a:buClr>
              <a:buFont typeface="Wingdings"/>
              <a:buChar char=""/>
            </a:pPr>
            <a:endParaRPr sz="255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97234" indent="-186587" defTabSz="80686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4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40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9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7532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092" algn="l"/>
              </a:tabLst>
            </a:pPr>
            <a:r>
              <a:rPr sz="1677" spc="-18" dirty="0">
                <a:solidFill>
                  <a:prstClr val="black"/>
                </a:solidFill>
                <a:latin typeface="Trebuchet MS"/>
                <a:cs typeface="Trebuchet MS"/>
              </a:rPr>
              <a:t>U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5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46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238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115" dirty="0">
                <a:solidFill>
                  <a:prstClr val="black"/>
                </a:solidFill>
                <a:latin typeface="Trebuchet MS"/>
                <a:cs typeface="Trebuchet MS"/>
              </a:rPr>
              <a:t>le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7532" lvl="1" indent="-187148" defTabSz="8068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092" algn="l"/>
              </a:tabLst>
            </a:pPr>
            <a:r>
              <a:rPr sz="1677" spc="-88" dirty="0">
                <a:solidFill>
                  <a:prstClr val="black"/>
                </a:solidFill>
                <a:latin typeface="Trebuchet MS"/>
                <a:cs typeface="Trebuchet MS"/>
              </a:rPr>
              <a:t>Replications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7532" lvl="1" indent="-187148" defTabSz="8068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092" algn="l"/>
              </a:tabLst>
            </a:pPr>
            <a:r>
              <a:rPr sz="1677" spc="-7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77" spc="-6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22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77" spc="-1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up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677" spc="-7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9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62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3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1677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77" spc="-5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01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97" dirty="0">
                <a:solidFill>
                  <a:prstClr val="black"/>
                </a:solidFill>
                <a:latin typeface="Trebuchet MS"/>
                <a:cs typeface="Trebuchet MS"/>
              </a:rPr>
              <a:t>ll</a:t>
            </a:r>
            <a:r>
              <a:rPr sz="1677" spc="-163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77" spc="-19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77" spc="-13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77" spc="13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1677" spc="-44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endParaRPr sz="167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280" y="1905363"/>
            <a:ext cx="1900651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094480" y="4907989"/>
            <a:ext cx="2527775" cy="8368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11206" defTabSz="806867">
              <a:spcBef>
                <a:spcPts val="71"/>
              </a:spcBef>
            </a:pPr>
            <a:r>
              <a:rPr spc="35" dirty="0">
                <a:solidFill>
                  <a:prstClr val="white"/>
                </a:solidFill>
              </a:rPr>
              <a:t>©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2017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5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Systems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Incorporated.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-9" dirty="0">
                <a:solidFill>
                  <a:prstClr val="white"/>
                </a:solidFill>
              </a:rPr>
              <a:t>All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13" dirty="0">
                <a:solidFill>
                  <a:prstClr val="white"/>
                </a:solidFill>
              </a:rPr>
              <a:t>Rights</a:t>
            </a:r>
            <a:r>
              <a:rPr spc="-26" dirty="0">
                <a:solidFill>
                  <a:prstClr val="white"/>
                </a:solidFill>
              </a:rPr>
              <a:t> </a:t>
            </a:r>
            <a:r>
              <a:rPr spc="-22" dirty="0">
                <a:solidFill>
                  <a:prstClr val="white"/>
                </a:solidFill>
              </a:rPr>
              <a:t>Reserved.</a:t>
            </a:r>
            <a:r>
              <a:rPr spc="88" dirty="0">
                <a:solidFill>
                  <a:prstClr val="white"/>
                </a:solidFill>
              </a:rPr>
              <a:t> </a:t>
            </a:r>
            <a:r>
              <a:rPr spc="4" dirty="0">
                <a:solidFill>
                  <a:prstClr val="white"/>
                </a:solidFill>
              </a:rPr>
              <a:t>Adobe</a:t>
            </a:r>
            <a:r>
              <a:rPr spc="-31" dirty="0">
                <a:solidFill>
                  <a:prstClr val="white"/>
                </a:solidFill>
              </a:rPr>
              <a:t> </a:t>
            </a:r>
            <a:r>
              <a:rPr spc="-26" dirty="0">
                <a:solidFill>
                  <a:prstClr val="white"/>
                </a:solidFill>
              </a:rPr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949424" y="4916106"/>
            <a:ext cx="173861" cy="916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defTabSz="806867">
              <a:spcBef>
                <a:spcPts val="79"/>
              </a:spcBef>
            </a:pPr>
            <a:fld id="{81D60167-4931-47E6-BA6A-407CBD079E47}" type="slidenum">
              <a:rPr spc="18" dirty="0">
                <a:solidFill>
                  <a:prstClr val="white"/>
                </a:solidFill>
              </a:rPr>
              <a:pPr marL="33619" defTabSz="806867">
                <a:spcBef>
                  <a:spcPts val="79"/>
                </a:spcBef>
              </a:pPr>
              <a:t>164</a:t>
            </a:fld>
            <a:endParaRPr spc="18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807" y="2678684"/>
            <a:ext cx="5736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/>
              <a:t>D</a:t>
            </a:r>
            <a:r>
              <a:rPr sz="3600" spc="-150" dirty="0"/>
              <a:t>i</a:t>
            </a:r>
            <a:r>
              <a:rPr sz="3600" spc="-385" dirty="0"/>
              <a:t>g</a:t>
            </a:r>
            <a:r>
              <a:rPr sz="3600" spc="-150" dirty="0"/>
              <a:t>i</a:t>
            </a:r>
            <a:r>
              <a:rPr sz="3600" spc="-325" dirty="0"/>
              <a:t>t</a:t>
            </a:r>
            <a:r>
              <a:rPr sz="3600" spc="-335" dirty="0"/>
              <a:t>a</a:t>
            </a:r>
            <a:r>
              <a:rPr sz="3600" spc="-95" dirty="0"/>
              <a:t>l</a:t>
            </a:r>
            <a:r>
              <a:rPr sz="3600" spc="-250" dirty="0"/>
              <a:t> </a:t>
            </a:r>
            <a:r>
              <a:rPr sz="3600" spc="-235" dirty="0"/>
              <a:t>F</a:t>
            </a:r>
            <a:r>
              <a:rPr sz="3600" spc="-240" dirty="0"/>
              <a:t>o</a:t>
            </a:r>
            <a:r>
              <a:rPr sz="3600" spc="-310" dirty="0"/>
              <a:t>u</a:t>
            </a:r>
            <a:r>
              <a:rPr sz="3600" spc="-290" dirty="0"/>
              <a:t>nd</a:t>
            </a:r>
            <a:r>
              <a:rPr sz="3600" spc="-335" dirty="0"/>
              <a:t>a</a:t>
            </a:r>
            <a:r>
              <a:rPr sz="3600" spc="-325" dirty="0"/>
              <a:t>t</a:t>
            </a:r>
            <a:r>
              <a:rPr sz="3600" spc="-150" dirty="0"/>
              <a:t>i</a:t>
            </a:r>
            <a:r>
              <a:rPr sz="3600" spc="-240" dirty="0"/>
              <a:t>o</a:t>
            </a:r>
            <a:r>
              <a:rPr sz="3600" spc="-295" dirty="0"/>
              <a:t>n</a:t>
            </a:r>
            <a:r>
              <a:rPr sz="3600" spc="-245" dirty="0"/>
              <a:t> </a:t>
            </a:r>
            <a:r>
              <a:rPr sz="3600" spc="-475" dirty="0"/>
              <a:t>S</a:t>
            </a:r>
            <a:r>
              <a:rPr sz="3600" spc="-335" dirty="0"/>
              <a:t>a</a:t>
            </a:r>
            <a:r>
              <a:rPr sz="3600" spc="-105" dirty="0"/>
              <a:t>l</a:t>
            </a:r>
            <a:r>
              <a:rPr sz="3600" spc="-305" dirty="0"/>
              <a:t>e</a:t>
            </a:r>
            <a:r>
              <a:rPr sz="3600" spc="-375" dirty="0"/>
              <a:t>s</a:t>
            </a:r>
            <a:r>
              <a:rPr sz="3600" spc="-250" dirty="0"/>
              <a:t> </a:t>
            </a:r>
            <a:r>
              <a:rPr sz="3600" spc="-285" dirty="0"/>
              <a:t>P</a:t>
            </a:r>
            <a:r>
              <a:rPr sz="3600" spc="-105" dirty="0"/>
              <a:t>l</a:t>
            </a:r>
            <a:r>
              <a:rPr sz="3600" spc="-335" dirty="0"/>
              <a:t>a</a:t>
            </a:r>
            <a:r>
              <a:rPr sz="3600" spc="-320" dirty="0"/>
              <a:t>y</a:t>
            </a:r>
            <a:endParaRPr sz="36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C51B-16E6-4177-AE41-AC7E7516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F7E02-F0C5-4356-8CAA-D382E1C7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329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89C5-B432-4C3A-9BA7-94421B71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4CB76-3889-4CF7-AC1D-68F58A6D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761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pc="-245" dirty="0"/>
              <a:t>Brands</a:t>
            </a:r>
            <a:r>
              <a:rPr spc="-185" dirty="0"/>
              <a:t> </a:t>
            </a:r>
            <a:r>
              <a:rPr spc="-310" dirty="0"/>
              <a:t>Want</a:t>
            </a:r>
            <a:r>
              <a:rPr spc="-185" dirty="0"/>
              <a:t> </a:t>
            </a:r>
            <a:r>
              <a:rPr spc="-215" dirty="0"/>
              <a:t>The</a:t>
            </a:r>
            <a:r>
              <a:rPr spc="-175" dirty="0"/>
              <a:t> </a:t>
            </a:r>
            <a:r>
              <a:rPr spc="-180" dirty="0"/>
              <a:t>Ability</a:t>
            </a:r>
            <a:r>
              <a:rPr spc="-185" dirty="0"/>
              <a:t> </a:t>
            </a:r>
            <a:r>
              <a:rPr spc="-220" dirty="0"/>
              <a:t>to</a:t>
            </a:r>
            <a:r>
              <a:rPr spc="-180" dirty="0"/>
              <a:t> </a:t>
            </a:r>
            <a:r>
              <a:rPr spc="-204" dirty="0"/>
              <a:t>Quickly</a:t>
            </a:r>
            <a:r>
              <a:rPr spc="-185" dirty="0"/>
              <a:t> </a:t>
            </a:r>
            <a:r>
              <a:rPr spc="-250" dirty="0"/>
              <a:t>Create</a:t>
            </a:r>
            <a:r>
              <a:rPr spc="-175" dirty="0"/>
              <a:t> </a:t>
            </a:r>
            <a:r>
              <a:rPr spc="-240" dirty="0"/>
              <a:t>and</a:t>
            </a:r>
            <a:r>
              <a:rPr spc="-180" dirty="0"/>
              <a:t> </a:t>
            </a:r>
            <a:r>
              <a:rPr spc="-195" dirty="0"/>
              <a:t>Deliver</a:t>
            </a:r>
            <a:r>
              <a:rPr spc="-185" dirty="0"/>
              <a:t> </a:t>
            </a:r>
            <a:r>
              <a:rPr spc="-210" dirty="0"/>
              <a:t>Personalized </a:t>
            </a:r>
            <a:r>
              <a:rPr spc="-805" dirty="0"/>
              <a:t> </a:t>
            </a:r>
            <a:r>
              <a:rPr spc="-235" dirty="0"/>
              <a:t>Experiences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4740" y="1347216"/>
            <a:ext cx="5389880" cy="5071110"/>
            <a:chOff x="544740" y="1347216"/>
            <a:chExt cx="5389880" cy="5071110"/>
          </a:xfrm>
        </p:grpSpPr>
        <p:sp>
          <p:nvSpPr>
            <p:cNvPr id="4" name="object 4"/>
            <p:cNvSpPr/>
            <p:nvPr/>
          </p:nvSpPr>
          <p:spPr>
            <a:xfrm>
              <a:off x="544740" y="1593596"/>
              <a:ext cx="5389880" cy="24130"/>
            </a:xfrm>
            <a:custGeom>
              <a:avLst/>
              <a:gdLst/>
              <a:ahLst/>
              <a:cxnLst/>
              <a:rect l="l" t="t" r="r" b="b"/>
              <a:pathLst>
                <a:path w="5389880" h="24130">
                  <a:moveTo>
                    <a:pt x="0" y="24069"/>
                  </a:moveTo>
                  <a:lnTo>
                    <a:pt x="5389761" y="24069"/>
                  </a:lnTo>
                  <a:lnTo>
                    <a:pt x="5389761" y="0"/>
                  </a:lnTo>
                  <a:lnTo>
                    <a:pt x="0" y="0"/>
                  </a:lnTo>
                  <a:lnTo>
                    <a:pt x="0" y="24069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44740" y="1617665"/>
              <a:ext cx="5389880" cy="4801235"/>
            </a:xfrm>
            <a:custGeom>
              <a:avLst/>
              <a:gdLst/>
              <a:ahLst/>
              <a:cxnLst/>
              <a:rect l="l" t="t" r="r" b="b"/>
              <a:pathLst>
                <a:path w="5389880" h="4801235">
                  <a:moveTo>
                    <a:pt x="5389760" y="0"/>
                  </a:moveTo>
                  <a:lnTo>
                    <a:pt x="0" y="0"/>
                  </a:lnTo>
                  <a:lnTo>
                    <a:pt x="0" y="4800666"/>
                  </a:lnTo>
                  <a:lnTo>
                    <a:pt x="5389760" y="4800666"/>
                  </a:lnTo>
                  <a:lnTo>
                    <a:pt x="53897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5816" y="1365504"/>
              <a:ext cx="3206496" cy="533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00902" y="1392072"/>
              <a:ext cx="3103245" cy="428625"/>
            </a:xfrm>
            <a:custGeom>
              <a:avLst/>
              <a:gdLst/>
              <a:ahLst/>
              <a:cxnLst/>
              <a:rect l="l" t="t" r="r" b="b"/>
              <a:pathLst>
                <a:path w="3103245" h="428625">
                  <a:moveTo>
                    <a:pt x="2888499" y="0"/>
                  </a:moveTo>
                  <a:lnTo>
                    <a:pt x="214250" y="0"/>
                  </a:lnTo>
                  <a:lnTo>
                    <a:pt x="165124" y="5658"/>
                  </a:lnTo>
                  <a:lnTo>
                    <a:pt x="120028" y="21776"/>
                  </a:lnTo>
                  <a:lnTo>
                    <a:pt x="80247" y="47068"/>
                  </a:lnTo>
                  <a:lnTo>
                    <a:pt x="47068" y="80247"/>
                  </a:lnTo>
                  <a:lnTo>
                    <a:pt x="21776" y="120028"/>
                  </a:lnTo>
                  <a:lnTo>
                    <a:pt x="5658" y="165124"/>
                  </a:lnTo>
                  <a:lnTo>
                    <a:pt x="0" y="214250"/>
                  </a:lnTo>
                  <a:lnTo>
                    <a:pt x="5658" y="263376"/>
                  </a:lnTo>
                  <a:lnTo>
                    <a:pt x="21776" y="308472"/>
                  </a:lnTo>
                  <a:lnTo>
                    <a:pt x="47068" y="348253"/>
                  </a:lnTo>
                  <a:lnTo>
                    <a:pt x="80247" y="381433"/>
                  </a:lnTo>
                  <a:lnTo>
                    <a:pt x="120028" y="406725"/>
                  </a:lnTo>
                  <a:lnTo>
                    <a:pt x="165124" y="422843"/>
                  </a:lnTo>
                  <a:lnTo>
                    <a:pt x="214250" y="428501"/>
                  </a:lnTo>
                  <a:lnTo>
                    <a:pt x="2888499" y="428501"/>
                  </a:lnTo>
                  <a:lnTo>
                    <a:pt x="2937625" y="422843"/>
                  </a:lnTo>
                  <a:lnTo>
                    <a:pt x="2982721" y="406725"/>
                  </a:lnTo>
                  <a:lnTo>
                    <a:pt x="3022502" y="381433"/>
                  </a:lnTo>
                  <a:lnTo>
                    <a:pt x="3055681" y="348253"/>
                  </a:lnTo>
                  <a:lnTo>
                    <a:pt x="3080973" y="308472"/>
                  </a:lnTo>
                  <a:lnTo>
                    <a:pt x="3097091" y="263376"/>
                  </a:lnTo>
                  <a:lnTo>
                    <a:pt x="3102749" y="214250"/>
                  </a:lnTo>
                  <a:lnTo>
                    <a:pt x="3097091" y="165124"/>
                  </a:lnTo>
                  <a:lnTo>
                    <a:pt x="3080973" y="120028"/>
                  </a:lnTo>
                  <a:lnTo>
                    <a:pt x="3055681" y="80247"/>
                  </a:lnTo>
                  <a:lnTo>
                    <a:pt x="3022502" y="47068"/>
                  </a:lnTo>
                  <a:lnTo>
                    <a:pt x="2982721" y="21776"/>
                  </a:lnTo>
                  <a:lnTo>
                    <a:pt x="2937625" y="5658"/>
                  </a:lnTo>
                  <a:lnTo>
                    <a:pt x="288849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1347216"/>
              <a:ext cx="3218687" cy="6492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3639" y="1435608"/>
              <a:ext cx="341375" cy="34137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79151" y="1993900"/>
            <a:ext cx="4300855" cy="93789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253365" lvl="0" indent="0" algn="l" defTabSz="914400" rtl="0" eaLnBrk="1" fontAlgn="auto" latinLnBrk="0" hangingPunct="1">
              <a:lnSpc>
                <a:spcPct val="725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’t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ave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oo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 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61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Marketers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don’t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have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ability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quickly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publish </a:t>
            </a:r>
            <a:r>
              <a:rPr kumimoji="0" sz="1400" b="0" i="0" u="none" strike="noStrike" kern="1200" cap="none" spc="-4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pp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f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20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6927" y="1947672"/>
            <a:ext cx="744220" cy="3782695"/>
            <a:chOff x="566927" y="1947672"/>
            <a:chExt cx="744220" cy="378269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927" y="1947672"/>
              <a:ext cx="743712" cy="7437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935" y="2008632"/>
              <a:ext cx="563880" cy="566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59" y="2051304"/>
              <a:ext cx="484631" cy="4846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927" y="3038855"/>
              <a:ext cx="743712" cy="74066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935" y="3099816"/>
              <a:ext cx="563880" cy="563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559" y="3139439"/>
              <a:ext cx="484631" cy="4846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927" y="3968495"/>
              <a:ext cx="743712" cy="7437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935" y="4029455"/>
              <a:ext cx="563880" cy="5669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559" y="4072127"/>
              <a:ext cx="484631" cy="4846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6927" y="4986527"/>
              <a:ext cx="743712" cy="74371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935" y="5050535"/>
              <a:ext cx="563880" cy="563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5090160"/>
              <a:ext cx="484631" cy="4846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3336" y="2167128"/>
              <a:ext cx="256032" cy="24993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5527" y="3273552"/>
              <a:ext cx="213359" cy="2407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2855" y="4154423"/>
              <a:ext cx="316992" cy="3169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336" y="5190744"/>
              <a:ext cx="262127" cy="23469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379151" y="3146044"/>
            <a:ext cx="402717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2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Experiences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are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generic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inconsistent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Inefficient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tools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lack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resources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dedicate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towards </a:t>
            </a:r>
            <a:r>
              <a:rPr kumimoji="0" sz="1400" b="0" i="0" u="none" strike="noStrike" kern="1200" cap="none" spc="-4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ff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9151" y="4014723"/>
            <a:ext cx="4479290" cy="217233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188595" lvl="0" indent="0" algn="l" defTabSz="914400" rtl="0" eaLnBrk="1" fontAlgn="auto" latinLnBrk="0" hangingPunct="1">
              <a:lnSpc>
                <a:spcPct val="725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Incomplete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understanding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customer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segments </a:t>
            </a:r>
            <a:r>
              <a:rPr kumimoji="0" sz="1600" b="1" i="0" u="none" strike="noStrike" kern="1200" cap="none" spc="-4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av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488950" lvl="0" indent="0" algn="l" defTabSz="914400" rtl="0" eaLnBrk="1" fontAlgn="auto" latinLnBrk="0" hangingPunct="1">
              <a:lnSpc>
                <a:spcPts val="139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Little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insight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into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different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audiences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how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customers </a:t>
            </a:r>
            <a:r>
              <a:rPr kumimoji="0" sz="1400" b="0" i="0" u="none" strike="noStrike" kern="1200" cap="none" spc="-4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ag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eac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ct val="725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Lack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content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velocity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iterate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keep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 </a:t>
            </a:r>
            <a:r>
              <a:rPr kumimoji="0" sz="1600" b="1" i="0" u="none" strike="noStrike" kern="1200" cap="none" spc="-4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demand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335915" lvl="0" indent="0" algn="l" defTabSz="914400" rtl="0" eaLnBrk="1" fontAlgn="auto" latinLnBrk="0" hangingPunct="1">
              <a:lnSpc>
                <a:spcPct val="986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Siloed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content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systems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inability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automate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repetitive </a:t>
            </a:r>
            <a:r>
              <a:rPr kumimoji="0" sz="1400" b="0" i="0" u="none" strike="noStrike" kern="1200" cap="none" spc="-4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ta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ll 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channels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122580" y="1347216"/>
            <a:ext cx="5389880" cy="5071110"/>
            <a:chOff x="6122580" y="1347216"/>
            <a:chExt cx="5389880" cy="5071110"/>
          </a:xfrm>
        </p:grpSpPr>
        <p:sp>
          <p:nvSpPr>
            <p:cNvPr id="31" name="object 31"/>
            <p:cNvSpPr/>
            <p:nvPr/>
          </p:nvSpPr>
          <p:spPr>
            <a:xfrm>
              <a:off x="6122580" y="1593596"/>
              <a:ext cx="5389880" cy="24130"/>
            </a:xfrm>
            <a:custGeom>
              <a:avLst/>
              <a:gdLst/>
              <a:ahLst/>
              <a:cxnLst/>
              <a:rect l="l" t="t" r="r" b="b"/>
              <a:pathLst>
                <a:path w="5389880" h="24130">
                  <a:moveTo>
                    <a:pt x="0" y="24069"/>
                  </a:moveTo>
                  <a:lnTo>
                    <a:pt x="5389761" y="24069"/>
                  </a:lnTo>
                  <a:lnTo>
                    <a:pt x="5389761" y="0"/>
                  </a:lnTo>
                  <a:lnTo>
                    <a:pt x="0" y="0"/>
                  </a:lnTo>
                  <a:lnTo>
                    <a:pt x="0" y="24069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122580" y="1617665"/>
              <a:ext cx="5389880" cy="4801235"/>
            </a:xfrm>
            <a:custGeom>
              <a:avLst/>
              <a:gdLst/>
              <a:ahLst/>
              <a:cxnLst/>
              <a:rect l="l" t="t" r="r" b="b"/>
              <a:pathLst>
                <a:path w="5389880" h="4801235">
                  <a:moveTo>
                    <a:pt x="5389760" y="0"/>
                  </a:moveTo>
                  <a:lnTo>
                    <a:pt x="0" y="0"/>
                  </a:lnTo>
                  <a:lnTo>
                    <a:pt x="0" y="4800666"/>
                  </a:lnTo>
                  <a:lnTo>
                    <a:pt x="5389760" y="4800666"/>
                  </a:lnTo>
                  <a:lnTo>
                    <a:pt x="53897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3655" y="1365504"/>
              <a:ext cx="3206496" cy="5334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178740" y="1392072"/>
              <a:ext cx="3103245" cy="428625"/>
            </a:xfrm>
            <a:custGeom>
              <a:avLst/>
              <a:gdLst/>
              <a:ahLst/>
              <a:cxnLst/>
              <a:rect l="l" t="t" r="r" b="b"/>
              <a:pathLst>
                <a:path w="3103245" h="428625">
                  <a:moveTo>
                    <a:pt x="2888499" y="0"/>
                  </a:moveTo>
                  <a:lnTo>
                    <a:pt x="214251" y="0"/>
                  </a:lnTo>
                  <a:lnTo>
                    <a:pt x="165125" y="5658"/>
                  </a:lnTo>
                  <a:lnTo>
                    <a:pt x="120029" y="21776"/>
                  </a:lnTo>
                  <a:lnTo>
                    <a:pt x="80248" y="47068"/>
                  </a:lnTo>
                  <a:lnTo>
                    <a:pt x="47068" y="80247"/>
                  </a:lnTo>
                  <a:lnTo>
                    <a:pt x="21776" y="120028"/>
                  </a:lnTo>
                  <a:lnTo>
                    <a:pt x="5658" y="165124"/>
                  </a:lnTo>
                  <a:lnTo>
                    <a:pt x="0" y="214250"/>
                  </a:lnTo>
                  <a:lnTo>
                    <a:pt x="5658" y="263376"/>
                  </a:lnTo>
                  <a:lnTo>
                    <a:pt x="21776" y="308472"/>
                  </a:lnTo>
                  <a:lnTo>
                    <a:pt x="47068" y="348253"/>
                  </a:lnTo>
                  <a:lnTo>
                    <a:pt x="80248" y="381433"/>
                  </a:lnTo>
                  <a:lnTo>
                    <a:pt x="120029" y="406725"/>
                  </a:lnTo>
                  <a:lnTo>
                    <a:pt x="165125" y="422843"/>
                  </a:lnTo>
                  <a:lnTo>
                    <a:pt x="214251" y="428501"/>
                  </a:lnTo>
                  <a:lnTo>
                    <a:pt x="2888499" y="428501"/>
                  </a:lnTo>
                  <a:lnTo>
                    <a:pt x="2937625" y="422843"/>
                  </a:lnTo>
                  <a:lnTo>
                    <a:pt x="2982722" y="406725"/>
                  </a:lnTo>
                  <a:lnTo>
                    <a:pt x="3022503" y="381433"/>
                  </a:lnTo>
                  <a:lnTo>
                    <a:pt x="3055682" y="348253"/>
                  </a:lnTo>
                  <a:lnTo>
                    <a:pt x="3080974" y="308472"/>
                  </a:lnTo>
                  <a:lnTo>
                    <a:pt x="3097092" y="263376"/>
                  </a:lnTo>
                  <a:lnTo>
                    <a:pt x="3102750" y="214250"/>
                  </a:lnTo>
                  <a:lnTo>
                    <a:pt x="3097092" y="165124"/>
                  </a:lnTo>
                  <a:lnTo>
                    <a:pt x="3080974" y="120028"/>
                  </a:lnTo>
                  <a:lnTo>
                    <a:pt x="3055682" y="80247"/>
                  </a:lnTo>
                  <a:lnTo>
                    <a:pt x="3022503" y="47068"/>
                  </a:lnTo>
                  <a:lnTo>
                    <a:pt x="2982722" y="21776"/>
                  </a:lnTo>
                  <a:lnTo>
                    <a:pt x="2937625" y="5658"/>
                  </a:lnTo>
                  <a:lnTo>
                    <a:pt x="288849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7559" y="1347216"/>
              <a:ext cx="3218688" cy="64922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830013" y="1427988"/>
            <a:ext cx="70459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81295" algn="l"/>
              </a:tabLst>
              <a:defRPr/>
            </a:pPr>
            <a:r>
              <a:rPr kumimoji="0" sz="2000" b="1" i="0" u="none" strike="noStrike" kern="1200" cap="none" spc="-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Ch</a:t>
            </a:r>
            <a:r>
              <a:rPr kumimoji="0" sz="2000" b="1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ll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	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2000" b="1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1" i="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</a:t>
            </a:r>
            <a:r>
              <a:rPr kumimoji="0" sz="200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40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1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1" i="0" u="none" strike="noStrike" kern="1200" cap="none" spc="-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56991" y="2057908"/>
            <a:ext cx="4212590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1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Increase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costs,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decrease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efficiency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68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Given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high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cost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manage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multiple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systems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lack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 </a:t>
            </a:r>
            <a:r>
              <a:rPr kumimoji="0" sz="1400" b="0" i="0" u="none" strike="noStrike" kern="1200" cap="none" spc="-4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44767" y="1456944"/>
            <a:ext cx="1905000" cy="4273550"/>
            <a:chOff x="6144767" y="1456944"/>
            <a:chExt cx="1905000" cy="4273550"/>
          </a:xfrm>
        </p:grpSpPr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4767" y="1947672"/>
              <a:ext cx="743712" cy="7437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8775" y="2008631"/>
              <a:ext cx="563879" cy="5669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399" y="2051304"/>
              <a:ext cx="484631" cy="4846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4767" y="3038855"/>
              <a:ext cx="743712" cy="7406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08775" y="3099816"/>
              <a:ext cx="563879" cy="5638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8399" y="3139439"/>
              <a:ext cx="484631" cy="48463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767" y="3968495"/>
              <a:ext cx="743712" cy="7437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08775" y="4029455"/>
              <a:ext cx="563879" cy="56692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8399" y="4072127"/>
              <a:ext cx="484631" cy="48463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44767" y="4986527"/>
              <a:ext cx="743712" cy="74371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08775" y="5050535"/>
              <a:ext cx="563879" cy="5638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8399" y="5090159"/>
              <a:ext cx="484631" cy="48463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05343" y="1456944"/>
              <a:ext cx="344424" cy="28346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00215" y="2130552"/>
              <a:ext cx="316991" cy="27736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24599" y="3221736"/>
              <a:ext cx="301751" cy="29260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97751" y="4178808"/>
              <a:ext cx="185927" cy="25603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39839" y="5227320"/>
              <a:ext cx="280415" cy="207264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956991" y="3146044"/>
            <a:ext cx="4180204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1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7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Personalization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table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stakes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for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every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customer.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digital </a:t>
            </a:r>
            <a:r>
              <a:rPr kumimoji="0" sz="1400" b="0" i="0" u="none" strike="noStrike" kern="1200" cap="none" spc="-4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experiences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must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delivered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context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everywhere.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956991" y="4078732"/>
            <a:ext cx="4506595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1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o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68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Poorly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tailored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experiences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due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ineffective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measurement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 </a:t>
            </a:r>
            <a:r>
              <a:rPr kumimoji="0" sz="1400" b="0" i="0" u="none" strike="noStrike" kern="1200" cap="none" spc="-4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le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956991" y="5096764"/>
            <a:ext cx="395986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1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7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Slow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time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market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new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experiences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difficulty </a:t>
            </a:r>
            <a:r>
              <a:rPr kumimoji="0" sz="1400" b="0" i="0" u="none" strike="noStrike" kern="1200" cap="none" spc="-4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15" y="296163"/>
            <a:ext cx="1022985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Dig</a:t>
            </a:r>
            <a:r>
              <a:rPr spc="-175" dirty="0"/>
              <a:t>it</a:t>
            </a:r>
            <a:r>
              <a:rPr spc="-285" dirty="0"/>
              <a:t>a</a:t>
            </a:r>
            <a:r>
              <a:rPr spc="-75" dirty="0"/>
              <a:t>l</a:t>
            </a:r>
            <a:r>
              <a:rPr spc="-185" dirty="0"/>
              <a:t> </a:t>
            </a:r>
            <a:r>
              <a:rPr spc="-195" dirty="0"/>
              <a:t>Fo</a:t>
            </a:r>
            <a:r>
              <a:rPr spc="-215" dirty="0"/>
              <a:t>u</a:t>
            </a:r>
            <a:r>
              <a:rPr spc="-235" dirty="0"/>
              <a:t>n</a:t>
            </a:r>
            <a:r>
              <a:rPr spc="-220" dirty="0"/>
              <a:t>d</a:t>
            </a:r>
            <a:r>
              <a:rPr spc="-254" dirty="0"/>
              <a:t>a</a:t>
            </a:r>
            <a:r>
              <a:rPr spc="-195" dirty="0"/>
              <a:t>tion</a:t>
            </a:r>
            <a:r>
              <a:rPr spc="-190" dirty="0"/>
              <a:t> </a:t>
            </a:r>
            <a:r>
              <a:rPr b="0" spc="-190" dirty="0">
                <a:latin typeface="Tahoma"/>
                <a:cs typeface="Tahoma"/>
              </a:rPr>
              <a:t>C</a:t>
            </a:r>
            <a:r>
              <a:rPr b="0" spc="-125" dirty="0">
                <a:latin typeface="Tahoma"/>
                <a:cs typeface="Tahoma"/>
              </a:rPr>
              <a:t>r</a:t>
            </a:r>
            <a:r>
              <a:rPr b="0" spc="-180" dirty="0">
                <a:latin typeface="Tahoma"/>
                <a:cs typeface="Tahoma"/>
              </a:rPr>
              <a:t>ea</a:t>
            </a:r>
            <a:r>
              <a:rPr b="0" spc="-125" dirty="0">
                <a:latin typeface="Tahoma"/>
                <a:cs typeface="Tahoma"/>
              </a:rPr>
              <a:t>t</a:t>
            </a:r>
            <a:r>
              <a:rPr b="0" spc="-285" dirty="0">
                <a:latin typeface="Tahoma"/>
                <a:cs typeface="Tahoma"/>
              </a:rPr>
              <a:t>e,</a:t>
            </a:r>
            <a:r>
              <a:rPr b="0" spc="-225" dirty="0">
                <a:latin typeface="Tahoma"/>
                <a:cs typeface="Tahoma"/>
              </a:rPr>
              <a:t> </a:t>
            </a:r>
            <a:r>
              <a:rPr b="0" spc="150" dirty="0">
                <a:latin typeface="Tahoma"/>
                <a:cs typeface="Tahoma"/>
              </a:rPr>
              <a:t>M</a:t>
            </a:r>
            <a:r>
              <a:rPr b="0" spc="-125" dirty="0">
                <a:latin typeface="Tahoma"/>
                <a:cs typeface="Tahoma"/>
              </a:rPr>
              <a:t>a</a:t>
            </a:r>
            <a:r>
              <a:rPr b="0" spc="-140" dirty="0">
                <a:latin typeface="Tahoma"/>
                <a:cs typeface="Tahoma"/>
              </a:rPr>
              <a:t>n</a:t>
            </a:r>
            <a:r>
              <a:rPr b="0" spc="-185" dirty="0">
                <a:latin typeface="Tahoma"/>
                <a:cs typeface="Tahoma"/>
              </a:rPr>
              <a:t>a</a:t>
            </a:r>
            <a:r>
              <a:rPr b="0" spc="-190" dirty="0">
                <a:latin typeface="Tahoma"/>
                <a:cs typeface="Tahoma"/>
              </a:rPr>
              <a:t>g</a:t>
            </a:r>
            <a:r>
              <a:rPr b="0" spc="-285" dirty="0">
                <a:latin typeface="Tahoma"/>
                <a:cs typeface="Tahoma"/>
              </a:rPr>
              <a:t>e,</a:t>
            </a:r>
            <a:r>
              <a:rPr b="0" spc="-225" dirty="0">
                <a:latin typeface="Tahoma"/>
                <a:cs typeface="Tahoma"/>
              </a:rPr>
              <a:t> </a:t>
            </a:r>
            <a:r>
              <a:rPr b="0" spc="-10" dirty="0">
                <a:latin typeface="Tahoma"/>
                <a:cs typeface="Tahoma"/>
              </a:rPr>
              <a:t>&amp;</a:t>
            </a:r>
            <a:r>
              <a:rPr b="0" spc="-220" dirty="0">
                <a:latin typeface="Tahoma"/>
                <a:cs typeface="Tahoma"/>
              </a:rPr>
              <a:t> </a:t>
            </a:r>
            <a:r>
              <a:rPr b="0" spc="-200" dirty="0">
                <a:latin typeface="Tahoma"/>
                <a:cs typeface="Tahoma"/>
              </a:rPr>
              <a:t>g</a:t>
            </a:r>
            <a:r>
              <a:rPr b="0" spc="-65" dirty="0">
                <a:latin typeface="Tahoma"/>
                <a:cs typeface="Tahoma"/>
              </a:rPr>
              <a:t>o</a:t>
            </a:r>
            <a:r>
              <a:rPr b="0" spc="-235" dirty="0">
                <a:latin typeface="Tahoma"/>
                <a:cs typeface="Tahoma"/>
              </a:rPr>
              <a:t> </a:t>
            </a:r>
            <a:r>
              <a:rPr b="0" spc="-155" dirty="0">
                <a:latin typeface="Tahoma"/>
                <a:cs typeface="Tahoma"/>
              </a:rPr>
              <a:t>t</a:t>
            </a:r>
            <a:r>
              <a:rPr b="0" spc="-65" dirty="0">
                <a:latin typeface="Tahoma"/>
                <a:cs typeface="Tahoma"/>
              </a:rPr>
              <a:t>o</a:t>
            </a:r>
            <a:r>
              <a:rPr b="0" spc="-235" dirty="0">
                <a:latin typeface="Tahoma"/>
                <a:cs typeface="Tahoma"/>
              </a:rPr>
              <a:t> </a:t>
            </a:r>
            <a:r>
              <a:rPr b="0" spc="150" dirty="0">
                <a:latin typeface="Tahoma"/>
                <a:cs typeface="Tahoma"/>
              </a:rPr>
              <a:t>M</a:t>
            </a:r>
            <a:r>
              <a:rPr b="0" spc="-195" dirty="0">
                <a:latin typeface="Tahoma"/>
                <a:cs typeface="Tahoma"/>
              </a:rPr>
              <a:t>a</a:t>
            </a:r>
            <a:r>
              <a:rPr b="0" spc="-145" dirty="0">
                <a:latin typeface="Tahoma"/>
                <a:cs typeface="Tahoma"/>
              </a:rPr>
              <a:t>rket</a:t>
            </a:r>
            <a:r>
              <a:rPr b="0" spc="-235" dirty="0">
                <a:latin typeface="Tahoma"/>
                <a:cs typeface="Tahoma"/>
              </a:rPr>
              <a:t> </a:t>
            </a:r>
            <a:r>
              <a:rPr b="0" spc="-170" dirty="0">
                <a:latin typeface="Tahoma"/>
                <a:cs typeface="Tahoma"/>
              </a:rPr>
              <a:t>Fas</a:t>
            </a:r>
            <a:r>
              <a:rPr b="0" spc="-145" dirty="0">
                <a:latin typeface="Tahoma"/>
                <a:cs typeface="Tahoma"/>
              </a:rPr>
              <a:t>t</a:t>
            </a:r>
          </a:p>
          <a:p>
            <a:pPr marL="13335" marR="5080">
              <a:lnSpc>
                <a:spcPts val="2210"/>
              </a:lnSpc>
              <a:spcBef>
                <a:spcPts val="70"/>
              </a:spcBef>
            </a:pPr>
            <a:r>
              <a:rPr sz="1800" spc="-130" dirty="0">
                <a:solidFill>
                  <a:srgbClr val="000000"/>
                </a:solidFill>
              </a:rPr>
              <a:t>Digital</a:t>
            </a:r>
            <a:r>
              <a:rPr sz="1800" spc="-110" dirty="0">
                <a:solidFill>
                  <a:srgbClr val="000000"/>
                </a:solidFill>
              </a:rPr>
              <a:t> </a:t>
            </a:r>
            <a:r>
              <a:rPr sz="1800" spc="-140" dirty="0">
                <a:solidFill>
                  <a:srgbClr val="000000"/>
                </a:solidFill>
              </a:rPr>
              <a:t>Foundation</a:t>
            </a:r>
            <a:r>
              <a:rPr sz="1800" spc="-110" dirty="0">
                <a:solidFill>
                  <a:srgbClr val="000000"/>
                </a:solidFill>
              </a:rPr>
              <a:t> </a:t>
            </a:r>
            <a:r>
              <a:rPr sz="1800" spc="-140" dirty="0">
                <a:solidFill>
                  <a:srgbClr val="000000"/>
                </a:solidFill>
              </a:rPr>
              <a:t>provides</a:t>
            </a:r>
            <a:r>
              <a:rPr sz="1800" spc="-110" dirty="0">
                <a:solidFill>
                  <a:srgbClr val="000000"/>
                </a:solidFill>
              </a:rPr>
              <a:t> </a:t>
            </a:r>
            <a:r>
              <a:rPr sz="1800" spc="-165" dirty="0">
                <a:solidFill>
                  <a:srgbClr val="000000"/>
                </a:solidFill>
              </a:rPr>
              <a:t>a</a:t>
            </a:r>
            <a:r>
              <a:rPr sz="1800" spc="-110" dirty="0">
                <a:solidFill>
                  <a:srgbClr val="000000"/>
                </a:solidFill>
              </a:rPr>
              <a:t> </a:t>
            </a:r>
            <a:r>
              <a:rPr sz="1800" spc="-150" dirty="0">
                <a:solidFill>
                  <a:srgbClr val="000000"/>
                </a:solidFill>
              </a:rPr>
              <a:t>modern,</a:t>
            </a:r>
            <a:r>
              <a:rPr sz="1800" spc="-100" dirty="0">
                <a:solidFill>
                  <a:srgbClr val="000000"/>
                </a:solidFill>
              </a:rPr>
              <a:t> </a:t>
            </a:r>
            <a:r>
              <a:rPr sz="1800" spc="-125" dirty="0">
                <a:solidFill>
                  <a:srgbClr val="000000"/>
                </a:solidFill>
              </a:rPr>
              <a:t>cloud</a:t>
            </a:r>
            <a:r>
              <a:rPr sz="1800" spc="-110" dirty="0">
                <a:solidFill>
                  <a:srgbClr val="000000"/>
                </a:solidFill>
              </a:rPr>
              <a:t> </a:t>
            </a:r>
            <a:r>
              <a:rPr sz="1800" spc="-150" dirty="0">
                <a:solidFill>
                  <a:srgbClr val="000000"/>
                </a:solidFill>
              </a:rPr>
              <a:t>native</a:t>
            </a:r>
            <a:r>
              <a:rPr sz="1800" spc="-105" dirty="0">
                <a:solidFill>
                  <a:srgbClr val="000000"/>
                </a:solidFill>
              </a:rPr>
              <a:t> </a:t>
            </a:r>
            <a:r>
              <a:rPr sz="1800" spc="-130" dirty="0">
                <a:solidFill>
                  <a:srgbClr val="000000"/>
                </a:solidFill>
              </a:rPr>
              <a:t>solution</a:t>
            </a:r>
            <a:r>
              <a:rPr sz="1800" spc="-114" dirty="0">
                <a:solidFill>
                  <a:srgbClr val="000000"/>
                </a:solidFill>
              </a:rPr>
              <a:t> </a:t>
            </a:r>
            <a:r>
              <a:rPr sz="1800" spc="-165" dirty="0">
                <a:solidFill>
                  <a:srgbClr val="000000"/>
                </a:solidFill>
              </a:rPr>
              <a:t>that</a:t>
            </a:r>
            <a:r>
              <a:rPr sz="1800" spc="-105" dirty="0">
                <a:solidFill>
                  <a:srgbClr val="000000"/>
                </a:solidFill>
              </a:rPr>
              <a:t> </a:t>
            </a:r>
            <a:r>
              <a:rPr sz="1800" spc="-145" dirty="0">
                <a:solidFill>
                  <a:srgbClr val="000000"/>
                </a:solidFill>
              </a:rPr>
              <a:t>enables</a:t>
            </a:r>
            <a:r>
              <a:rPr sz="1800" spc="-110" dirty="0">
                <a:solidFill>
                  <a:srgbClr val="000000"/>
                </a:solidFill>
              </a:rPr>
              <a:t> </a:t>
            </a:r>
            <a:r>
              <a:rPr sz="1800" spc="-150" dirty="0">
                <a:solidFill>
                  <a:srgbClr val="000000"/>
                </a:solidFill>
              </a:rPr>
              <a:t>you</a:t>
            </a:r>
            <a:r>
              <a:rPr sz="1800" spc="-105" dirty="0">
                <a:solidFill>
                  <a:srgbClr val="000000"/>
                </a:solidFill>
              </a:rPr>
              <a:t> </a:t>
            </a:r>
            <a:r>
              <a:rPr sz="1800" spc="-140" dirty="0">
                <a:solidFill>
                  <a:srgbClr val="000000"/>
                </a:solidFill>
              </a:rPr>
              <a:t>to</a:t>
            </a:r>
            <a:r>
              <a:rPr sz="1800" spc="-105" dirty="0">
                <a:solidFill>
                  <a:srgbClr val="000000"/>
                </a:solidFill>
              </a:rPr>
              <a:t> </a:t>
            </a:r>
            <a:r>
              <a:rPr sz="1800" spc="-155" dirty="0">
                <a:solidFill>
                  <a:srgbClr val="000000"/>
                </a:solidFill>
              </a:rPr>
              <a:t>create,</a:t>
            </a:r>
            <a:r>
              <a:rPr sz="1800" spc="-100" dirty="0">
                <a:solidFill>
                  <a:srgbClr val="000000"/>
                </a:solidFill>
              </a:rPr>
              <a:t> </a:t>
            </a:r>
            <a:r>
              <a:rPr sz="1800" spc="-170" dirty="0">
                <a:solidFill>
                  <a:srgbClr val="000000"/>
                </a:solidFill>
              </a:rPr>
              <a:t>manage,</a:t>
            </a:r>
            <a:r>
              <a:rPr sz="1800" spc="-100" dirty="0">
                <a:solidFill>
                  <a:srgbClr val="000000"/>
                </a:solidFill>
              </a:rPr>
              <a:t> </a:t>
            </a:r>
            <a:r>
              <a:rPr sz="1800" spc="-160" dirty="0">
                <a:solidFill>
                  <a:srgbClr val="000000"/>
                </a:solidFill>
              </a:rPr>
              <a:t>and</a:t>
            </a:r>
            <a:r>
              <a:rPr sz="1800" spc="-110" dirty="0">
                <a:solidFill>
                  <a:srgbClr val="000000"/>
                </a:solidFill>
              </a:rPr>
              <a:t> </a:t>
            </a:r>
            <a:r>
              <a:rPr sz="1800" spc="-165" dirty="0">
                <a:solidFill>
                  <a:srgbClr val="000000"/>
                </a:solidFill>
              </a:rPr>
              <a:t>get </a:t>
            </a:r>
            <a:r>
              <a:rPr sz="1800" spc="-515" dirty="0">
                <a:solidFill>
                  <a:srgbClr val="000000"/>
                </a:solidFill>
              </a:rPr>
              <a:t> </a:t>
            </a:r>
            <a:r>
              <a:rPr sz="1800" spc="-140" dirty="0">
                <a:solidFill>
                  <a:srgbClr val="000000"/>
                </a:solidFill>
              </a:rPr>
              <a:t>to</a:t>
            </a:r>
            <a:r>
              <a:rPr sz="1800" spc="-114" dirty="0">
                <a:solidFill>
                  <a:srgbClr val="000000"/>
                </a:solidFill>
              </a:rPr>
              <a:t> </a:t>
            </a:r>
            <a:r>
              <a:rPr sz="1800" spc="-160" dirty="0">
                <a:solidFill>
                  <a:srgbClr val="000000"/>
                </a:solidFill>
              </a:rPr>
              <a:t>market</a:t>
            </a:r>
            <a:r>
              <a:rPr sz="1800" spc="-114" dirty="0">
                <a:solidFill>
                  <a:srgbClr val="000000"/>
                </a:solidFill>
              </a:rPr>
              <a:t> </a:t>
            </a:r>
            <a:r>
              <a:rPr sz="1800" spc="-175" dirty="0">
                <a:solidFill>
                  <a:srgbClr val="000000"/>
                </a:solidFill>
              </a:rPr>
              <a:t>fast</a:t>
            </a:r>
            <a:r>
              <a:rPr sz="1800" spc="-114" dirty="0">
                <a:solidFill>
                  <a:srgbClr val="000000"/>
                </a:solidFill>
              </a:rPr>
              <a:t> </a:t>
            </a:r>
            <a:r>
              <a:rPr sz="1800" spc="-165" dirty="0">
                <a:solidFill>
                  <a:srgbClr val="000000"/>
                </a:solidFill>
              </a:rPr>
              <a:t>with</a:t>
            </a:r>
            <a:r>
              <a:rPr sz="1800" spc="-125" dirty="0">
                <a:solidFill>
                  <a:srgbClr val="000000"/>
                </a:solidFill>
              </a:rPr>
              <a:t> </a:t>
            </a:r>
            <a:r>
              <a:rPr sz="1800" spc="-140" dirty="0">
                <a:solidFill>
                  <a:srgbClr val="000000"/>
                </a:solidFill>
              </a:rPr>
              <a:t>personalized</a:t>
            </a:r>
            <a:r>
              <a:rPr sz="1800" spc="-125" dirty="0">
                <a:solidFill>
                  <a:srgbClr val="000000"/>
                </a:solidFill>
              </a:rPr>
              <a:t> </a:t>
            </a:r>
            <a:r>
              <a:rPr sz="1800" spc="-155" dirty="0">
                <a:solidFill>
                  <a:srgbClr val="000000"/>
                </a:solidFill>
              </a:rPr>
              <a:t>experiences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327266" y="3343147"/>
            <a:ext cx="2576195" cy="128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7815" marR="5080" lvl="0" indent="-285750" algn="l" defTabSz="914400" rtl="0" eaLnBrk="1" fontAlgn="auto" latinLnBrk="0" hangingPunct="1">
              <a:lnSpc>
                <a:spcPts val="1610"/>
              </a:lnSpc>
              <a:spcBef>
                <a:spcPts val="1230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WYSIWYG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authoring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capabilities </a:t>
            </a:r>
            <a:r>
              <a:rPr kumimoji="0" sz="1400" b="0" i="0" u="none" strike="noStrike" kern="1200" cap="none" spc="-4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7815" marR="124460" lvl="0" indent="-285750" algn="l" defTabSz="914400" rtl="0" eaLnBrk="1" fontAlgn="auto" latinLnBrk="0" hangingPunct="1">
              <a:lnSpc>
                <a:spcPts val="1680"/>
              </a:lnSpc>
              <a:spcBef>
                <a:spcPts val="35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Production-ready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components </a:t>
            </a:r>
            <a:r>
              <a:rPr kumimoji="0" sz="1400" b="0" i="0" u="none" strike="noStrike" kern="1200" cap="none" spc="-4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4087" y="3188069"/>
            <a:ext cx="2546985" cy="135890"/>
            <a:chOff x="364087" y="3188069"/>
            <a:chExt cx="2546985" cy="135890"/>
          </a:xfrm>
        </p:grpSpPr>
        <p:sp>
          <p:nvSpPr>
            <p:cNvPr id="5" name="object 5"/>
            <p:cNvSpPr/>
            <p:nvPr/>
          </p:nvSpPr>
          <p:spPr>
            <a:xfrm>
              <a:off x="364087" y="3202357"/>
              <a:ext cx="2546985" cy="0"/>
            </a:xfrm>
            <a:custGeom>
              <a:avLst/>
              <a:gdLst/>
              <a:ahLst/>
              <a:cxnLst/>
              <a:rect l="l" t="t" r="r" b="b"/>
              <a:pathLst>
                <a:path w="2546985">
                  <a:moveTo>
                    <a:pt x="0" y="0"/>
                  </a:moveTo>
                  <a:lnTo>
                    <a:pt x="2546475" y="1"/>
                  </a:lnTo>
                </a:path>
              </a:pathLst>
            </a:custGeom>
            <a:ln w="28575">
              <a:solidFill>
                <a:srgbClr val="2F2F2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9938" y="3196423"/>
              <a:ext cx="193650" cy="1269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366086" y="2928620"/>
            <a:ext cx="2280285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596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Personalize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630"/>
              </a:lnSpc>
              <a:spcBef>
                <a:spcPts val="1120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iz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io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02907" y="2818942"/>
            <a:ext cx="2546985" cy="130810"/>
            <a:chOff x="3402907" y="2818942"/>
            <a:chExt cx="2546985" cy="130810"/>
          </a:xfrm>
        </p:grpSpPr>
        <p:sp>
          <p:nvSpPr>
            <p:cNvPr id="9" name="object 9"/>
            <p:cNvSpPr/>
            <p:nvPr/>
          </p:nvSpPr>
          <p:spPr>
            <a:xfrm>
              <a:off x="3402907" y="2833230"/>
              <a:ext cx="2546985" cy="0"/>
            </a:xfrm>
            <a:custGeom>
              <a:avLst/>
              <a:gdLst/>
              <a:ahLst/>
              <a:cxnLst/>
              <a:rect l="l" t="t" r="r" b="b"/>
              <a:pathLst>
                <a:path w="2546985">
                  <a:moveTo>
                    <a:pt x="0" y="0"/>
                  </a:moveTo>
                  <a:lnTo>
                    <a:pt x="2546475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331" y="2822707"/>
              <a:ext cx="193652" cy="1269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412106" y="2556764"/>
            <a:ext cx="2205355" cy="150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62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Optimize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294005" lvl="0" indent="-285750" algn="l" defTabSz="914400" rtl="0" eaLnBrk="1" fontAlgn="auto" latinLnBrk="0" hangingPunct="1">
              <a:lnSpc>
                <a:spcPts val="1610"/>
              </a:lnSpc>
              <a:spcBef>
                <a:spcPts val="1230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ag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op 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analytics/visualization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241300" lvl="0" indent="-285750" algn="l" defTabSz="914400" rtl="0" eaLnBrk="1" fontAlgn="auto" latinLnBrk="0" hangingPunct="1">
              <a:lnSpc>
                <a:spcPts val="1700"/>
              </a:lnSpc>
              <a:spcBef>
                <a:spcPts val="20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io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ll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 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si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62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Usa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03158" y="2449391"/>
            <a:ext cx="2546985" cy="135255"/>
            <a:chOff x="6303158" y="2449391"/>
            <a:chExt cx="2546985" cy="135255"/>
          </a:xfrm>
        </p:grpSpPr>
        <p:sp>
          <p:nvSpPr>
            <p:cNvPr id="13" name="object 13"/>
            <p:cNvSpPr/>
            <p:nvPr/>
          </p:nvSpPr>
          <p:spPr>
            <a:xfrm>
              <a:off x="6303158" y="2463679"/>
              <a:ext cx="2546985" cy="0"/>
            </a:xfrm>
            <a:custGeom>
              <a:avLst/>
              <a:gdLst/>
              <a:ahLst/>
              <a:cxnLst/>
              <a:rect l="l" t="t" r="r" b="b"/>
              <a:pathLst>
                <a:path w="2546984">
                  <a:moveTo>
                    <a:pt x="0" y="0"/>
                  </a:moveTo>
                  <a:lnTo>
                    <a:pt x="2546474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0399" y="2457284"/>
              <a:ext cx="193650" cy="12699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232851" y="2169667"/>
            <a:ext cx="2408555" cy="128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Scale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5080" lvl="0" indent="-285750" algn="l" defTabSz="914400" rtl="0" eaLnBrk="1" fontAlgn="auto" latinLnBrk="0" hangingPunct="1">
              <a:lnSpc>
                <a:spcPts val="1610"/>
              </a:lnSpc>
              <a:spcBef>
                <a:spcPts val="1230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 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la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55880" lvl="0" indent="-285750" algn="l" defTabSz="914400" rtl="0" eaLnBrk="1" fontAlgn="auto" latinLnBrk="0" hangingPunct="1">
              <a:lnSpc>
                <a:spcPts val="1680"/>
              </a:lnSpc>
              <a:spcBef>
                <a:spcPts val="35"/>
              </a:spcBef>
              <a:spcAft>
                <a:spcPts val="0"/>
              </a:spcAft>
              <a:buClr>
                <a:srgbClr val="7F7F7F"/>
              </a:buClr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He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 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APIs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203413" y="2061563"/>
            <a:ext cx="2546985" cy="135255"/>
            <a:chOff x="9203413" y="2061563"/>
            <a:chExt cx="2546985" cy="135255"/>
          </a:xfrm>
        </p:grpSpPr>
        <p:sp>
          <p:nvSpPr>
            <p:cNvPr id="17" name="object 17"/>
            <p:cNvSpPr/>
            <p:nvPr/>
          </p:nvSpPr>
          <p:spPr>
            <a:xfrm>
              <a:off x="9203413" y="2075850"/>
              <a:ext cx="2546985" cy="0"/>
            </a:xfrm>
            <a:custGeom>
              <a:avLst/>
              <a:gdLst/>
              <a:ahLst/>
              <a:cxnLst/>
              <a:rect l="l" t="t" r="r" b="b"/>
              <a:pathLst>
                <a:path w="2546984">
                  <a:moveTo>
                    <a:pt x="0" y="0"/>
                  </a:moveTo>
                  <a:lnTo>
                    <a:pt x="2546475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9824" y="2069454"/>
              <a:ext cx="193652" cy="12699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4544" y="2407920"/>
            <a:ext cx="649224" cy="64617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45095" y="1783079"/>
            <a:ext cx="655320" cy="56083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62031" y="1316736"/>
            <a:ext cx="630935" cy="63093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22064" y="2011679"/>
            <a:ext cx="707136" cy="707136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0" y="4974335"/>
            <a:ext cx="12189460" cy="932815"/>
            <a:chOff x="0" y="4974335"/>
            <a:chExt cx="12189460" cy="93281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974335"/>
              <a:ext cx="12188952" cy="9326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4215" y="5160263"/>
              <a:ext cx="3953255" cy="6370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4975174"/>
              <a:ext cx="12188825" cy="829310"/>
            </a:xfrm>
            <a:custGeom>
              <a:avLst/>
              <a:gdLst/>
              <a:ahLst/>
              <a:cxnLst/>
              <a:rect l="l" t="t" r="r" b="b"/>
              <a:pathLst>
                <a:path w="12188825" h="829310">
                  <a:moveTo>
                    <a:pt x="11774236" y="0"/>
                  </a:moveTo>
                  <a:lnTo>
                    <a:pt x="11774236" y="207293"/>
                  </a:lnTo>
                  <a:lnTo>
                    <a:pt x="0" y="207293"/>
                  </a:lnTo>
                  <a:lnTo>
                    <a:pt x="0" y="621894"/>
                  </a:lnTo>
                  <a:lnTo>
                    <a:pt x="11774236" y="621894"/>
                  </a:lnTo>
                  <a:lnTo>
                    <a:pt x="11774236" y="829188"/>
                  </a:lnTo>
                  <a:lnTo>
                    <a:pt x="12188821" y="414600"/>
                  </a:lnTo>
                  <a:lnTo>
                    <a:pt x="11774236" y="0"/>
                  </a:lnTo>
                  <a:close/>
                </a:path>
              </a:pathLst>
            </a:custGeom>
            <a:solidFill>
              <a:srgbClr val="F70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05005" y="5210555"/>
            <a:ext cx="10377170" cy="840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5605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</a:t>
            </a:r>
            <a:r>
              <a:rPr kumimoji="0" sz="2000" b="1" i="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1" i="0" u="none" strike="noStrike" kern="1200" cap="none" spc="-40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2000" b="1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1" i="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2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1" i="0" u="none" strike="noStrike" kern="1200" cap="none" spc="-40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20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1" i="0" u="none" strike="noStrike" kern="1200" cap="none" spc="-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1" i="0" u="none" strike="noStrike" kern="1200" cap="none" spc="-2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1" i="0" u="none" strike="noStrike" kern="1200" cap="none" spc="-40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digital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foundation,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customers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can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create,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personalize,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optimize,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scale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their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experiences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under</a:t>
            </a:r>
            <a:r>
              <a:rPr kumimoji="0" sz="18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1" i="0" u="none" strike="noStrike" kern="1200" cap="none" spc="-20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30</a:t>
            </a:r>
            <a:r>
              <a:rPr kumimoji="0" sz="18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1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days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8825" cy="6442075"/>
            </a:xfrm>
            <a:custGeom>
              <a:avLst/>
              <a:gdLst/>
              <a:ahLst/>
              <a:cxnLst/>
              <a:rect l="l" t="t" r="r" b="b"/>
              <a:pathLst>
                <a:path w="12188825" h="6442075">
                  <a:moveTo>
                    <a:pt x="8437004" y="0"/>
                  </a:moveTo>
                  <a:lnTo>
                    <a:pt x="0" y="0"/>
                  </a:lnTo>
                  <a:lnTo>
                    <a:pt x="0" y="6442075"/>
                  </a:lnTo>
                  <a:lnTo>
                    <a:pt x="8437004" y="6442075"/>
                  </a:lnTo>
                  <a:lnTo>
                    <a:pt x="8437004" y="0"/>
                  </a:lnTo>
                  <a:close/>
                </a:path>
                <a:path w="12188825" h="6442075">
                  <a:moveTo>
                    <a:pt x="12188825" y="0"/>
                  </a:moveTo>
                  <a:lnTo>
                    <a:pt x="11682247" y="0"/>
                  </a:lnTo>
                  <a:lnTo>
                    <a:pt x="11682247" y="6442075"/>
                  </a:lnTo>
                  <a:lnTo>
                    <a:pt x="12188825" y="6442075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5254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40" dirty="0">
                <a:latin typeface="Tahoma"/>
                <a:cs typeface="Tahoma"/>
              </a:rPr>
              <a:t>Ac</a:t>
            </a:r>
            <a:r>
              <a:rPr b="0" spc="-215" dirty="0">
                <a:latin typeface="Tahoma"/>
                <a:cs typeface="Tahoma"/>
              </a:rPr>
              <a:t>t</a:t>
            </a:r>
            <a:r>
              <a:rPr b="0" spc="-145" dirty="0">
                <a:latin typeface="Tahoma"/>
                <a:cs typeface="Tahoma"/>
              </a:rPr>
              <a:t>iv</a:t>
            </a:r>
            <a:r>
              <a:rPr b="0" spc="-120" dirty="0">
                <a:latin typeface="Tahoma"/>
                <a:cs typeface="Tahoma"/>
              </a:rPr>
              <a:t>i</a:t>
            </a:r>
            <a:r>
              <a:rPr b="0" spc="-180" dirty="0">
                <a:latin typeface="Tahoma"/>
                <a:cs typeface="Tahoma"/>
              </a:rPr>
              <a:t>t</a:t>
            </a:r>
            <a:r>
              <a:rPr b="0" spc="-90" dirty="0">
                <a:latin typeface="Tahoma"/>
                <a:cs typeface="Tahoma"/>
              </a:rPr>
              <a:t>i</a:t>
            </a:r>
            <a:r>
              <a:rPr b="0" spc="-215" dirty="0">
                <a:latin typeface="Tahoma"/>
                <a:cs typeface="Tahoma"/>
              </a:rPr>
              <a:t>e</a:t>
            </a:r>
            <a:r>
              <a:rPr b="0" spc="-290" dirty="0">
                <a:latin typeface="Tahoma"/>
                <a:cs typeface="Tahoma"/>
              </a:rPr>
              <a:t>s</a:t>
            </a:r>
            <a:r>
              <a:rPr b="0" spc="-254" dirty="0">
                <a:latin typeface="Tahoma"/>
                <a:cs typeface="Tahoma"/>
              </a:rPr>
              <a:t> </a:t>
            </a:r>
            <a:r>
              <a:rPr b="0" spc="-300" dirty="0">
                <a:latin typeface="Tahoma"/>
                <a:cs typeface="Tahoma"/>
              </a:rPr>
              <a:t>f</a:t>
            </a:r>
            <a:r>
              <a:rPr b="0" spc="-170" dirty="0">
                <a:latin typeface="Tahoma"/>
                <a:cs typeface="Tahoma"/>
              </a:rPr>
              <a:t>or</a:t>
            </a:r>
            <a:r>
              <a:rPr b="0" spc="-250" dirty="0">
                <a:latin typeface="Tahoma"/>
                <a:cs typeface="Tahoma"/>
              </a:rPr>
              <a:t> </a:t>
            </a:r>
            <a:r>
              <a:rPr b="0" spc="-180" dirty="0">
                <a:latin typeface="Tahoma"/>
                <a:cs typeface="Tahoma"/>
              </a:rPr>
              <a:t>C</a:t>
            </a:r>
            <a:r>
              <a:rPr b="0" spc="-110" dirty="0">
                <a:latin typeface="Tahoma"/>
                <a:cs typeface="Tahoma"/>
              </a:rPr>
              <a:t>o</a:t>
            </a:r>
            <a:r>
              <a:rPr b="0" spc="-120" dirty="0">
                <a:latin typeface="Tahoma"/>
                <a:cs typeface="Tahoma"/>
              </a:rPr>
              <a:t>n</a:t>
            </a:r>
            <a:r>
              <a:rPr b="0" spc="-215" dirty="0">
                <a:latin typeface="Tahoma"/>
                <a:cs typeface="Tahoma"/>
              </a:rPr>
              <a:t>t</a:t>
            </a:r>
            <a:r>
              <a:rPr b="0" spc="-220" dirty="0">
                <a:latin typeface="Tahoma"/>
                <a:cs typeface="Tahoma"/>
              </a:rPr>
              <a:t>e</a:t>
            </a:r>
            <a:r>
              <a:rPr b="0" spc="-130" dirty="0">
                <a:latin typeface="Tahoma"/>
                <a:cs typeface="Tahoma"/>
              </a:rPr>
              <a:t>n</a:t>
            </a:r>
            <a:r>
              <a:rPr b="0" spc="-204" dirty="0">
                <a:latin typeface="Tahoma"/>
                <a:cs typeface="Tahoma"/>
              </a:rPr>
              <a:t>t</a:t>
            </a:r>
            <a:r>
              <a:rPr b="0" spc="-254" dirty="0">
                <a:latin typeface="Tahoma"/>
                <a:cs typeface="Tahoma"/>
              </a:rPr>
              <a:t> </a:t>
            </a:r>
            <a:r>
              <a:rPr b="0" spc="-170" dirty="0">
                <a:latin typeface="Tahoma"/>
                <a:cs typeface="Tahoma"/>
              </a:rPr>
              <a:t>Arc</a:t>
            </a:r>
            <a:r>
              <a:rPr b="0" spc="-130" dirty="0">
                <a:latin typeface="Tahoma"/>
                <a:cs typeface="Tahoma"/>
              </a:rPr>
              <a:t>h</a:t>
            </a:r>
            <a:r>
              <a:rPr b="0" spc="-120" dirty="0">
                <a:latin typeface="Tahoma"/>
                <a:cs typeface="Tahoma"/>
              </a:rPr>
              <a:t>i</a:t>
            </a:r>
            <a:r>
              <a:rPr b="0" spc="-180" dirty="0">
                <a:latin typeface="Tahoma"/>
                <a:cs typeface="Tahoma"/>
              </a:rPr>
              <a:t>t</a:t>
            </a:r>
            <a:r>
              <a:rPr b="0" spc="-220" dirty="0">
                <a:latin typeface="Tahoma"/>
                <a:cs typeface="Tahoma"/>
              </a:rPr>
              <a:t>e</a:t>
            </a:r>
            <a:r>
              <a:rPr b="0" spc="-170" dirty="0">
                <a:latin typeface="Tahoma"/>
                <a:cs typeface="Tahoma"/>
              </a:rPr>
              <a:t>c</a:t>
            </a:r>
            <a:r>
              <a:rPr b="0" spc="-215" dirty="0">
                <a:latin typeface="Tahoma"/>
                <a:cs typeface="Tahoma"/>
              </a:rPr>
              <a:t>t</a:t>
            </a:r>
            <a:r>
              <a:rPr b="0" spc="-155" dirty="0">
                <a:latin typeface="Tahoma"/>
                <a:cs typeface="Tahoma"/>
              </a:rPr>
              <a:t>u</a:t>
            </a:r>
            <a:r>
              <a:rPr b="0" spc="-235" dirty="0">
                <a:latin typeface="Tahoma"/>
                <a:cs typeface="Tahoma"/>
              </a:rPr>
              <a:t>r</a:t>
            </a:r>
            <a:r>
              <a:rPr b="0" spc="-210" dirty="0">
                <a:latin typeface="Tahoma"/>
                <a:cs typeface="Tahoma"/>
              </a:rPr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375" y="1080336"/>
            <a:ext cx="7160895" cy="402590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420370" indent="-343535">
              <a:lnSpc>
                <a:spcPct val="100000"/>
              </a:lnSpc>
              <a:spcBef>
                <a:spcPts val="880"/>
              </a:spcBef>
              <a:buClr>
                <a:srgbClr val="7F7F7F"/>
              </a:buClr>
              <a:buSzPct val="72340"/>
              <a:buFont typeface="Wingdings"/>
              <a:buChar char=""/>
              <a:tabLst>
                <a:tab pos="419734" algn="l"/>
                <a:tab pos="420370" algn="l"/>
              </a:tabLst>
            </a:pPr>
            <a:r>
              <a:rPr sz="3525" spc="-135" baseline="1182" dirty="0">
                <a:latin typeface="Tahoma"/>
                <a:cs typeface="Tahoma"/>
              </a:rPr>
              <a:t>Use</a:t>
            </a:r>
            <a:r>
              <a:rPr sz="3525" spc="-112" baseline="1182" dirty="0">
                <a:latin typeface="Tahoma"/>
                <a:cs typeface="Tahoma"/>
              </a:rPr>
              <a:t> </a:t>
            </a:r>
            <a:r>
              <a:rPr sz="3525" spc="-104" baseline="1182" dirty="0">
                <a:latin typeface="Tahoma"/>
                <a:cs typeface="Tahoma"/>
              </a:rPr>
              <a:t>cross-functional</a:t>
            </a:r>
            <a:r>
              <a:rPr sz="3525" spc="-112" baseline="1182" dirty="0">
                <a:latin typeface="Tahoma"/>
                <a:cs typeface="Tahoma"/>
              </a:rPr>
              <a:t> </a:t>
            </a:r>
            <a:r>
              <a:rPr sz="3525" spc="-127" baseline="1182" dirty="0">
                <a:latin typeface="Tahoma"/>
                <a:cs typeface="Tahoma"/>
              </a:rPr>
              <a:t>groups </a:t>
            </a:r>
            <a:r>
              <a:rPr sz="3525" spc="-112" baseline="1182" dirty="0">
                <a:latin typeface="Tahoma"/>
                <a:cs typeface="Tahoma"/>
              </a:rPr>
              <a:t>to </a:t>
            </a:r>
            <a:r>
              <a:rPr sz="3525" spc="-67" baseline="1182" dirty="0">
                <a:latin typeface="Tahoma"/>
                <a:cs typeface="Tahoma"/>
              </a:rPr>
              <a:t>do</a:t>
            </a:r>
            <a:r>
              <a:rPr sz="3525" spc="-112" baseline="1182" dirty="0">
                <a:latin typeface="Tahoma"/>
                <a:cs typeface="Tahoma"/>
              </a:rPr>
              <a:t> </a:t>
            </a:r>
            <a:r>
              <a:rPr sz="3525" spc="-75" baseline="1182" dirty="0">
                <a:latin typeface="Tahoma"/>
                <a:cs typeface="Tahoma"/>
              </a:rPr>
              <a:t>information</a:t>
            </a:r>
            <a:r>
              <a:rPr sz="3525" spc="-112" baseline="1182" dirty="0">
                <a:latin typeface="Tahoma"/>
                <a:cs typeface="Tahoma"/>
              </a:rPr>
              <a:t> </a:t>
            </a:r>
            <a:r>
              <a:rPr sz="3525" spc="-142" baseline="1182" dirty="0">
                <a:latin typeface="Tahoma"/>
                <a:cs typeface="Tahoma"/>
              </a:rPr>
              <a:t>sessions</a:t>
            </a:r>
            <a:endParaRPr sz="3525" baseline="1182">
              <a:latin typeface="Tahoma"/>
              <a:cs typeface="Tahoma"/>
            </a:endParaRPr>
          </a:p>
          <a:p>
            <a:pPr marL="420370" indent="-343535">
              <a:lnSpc>
                <a:spcPct val="100000"/>
              </a:lnSpc>
              <a:spcBef>
                <a:spcPts val="780"/>
              </a:spcBef>
              <a:buClr>
                <a:srgbClr val="7F7F7F"/>
              </a:buClr>
              <a:buSzPct val="72340"/>
              <a:buFont typeface="Wingdings"/>
              <a:buChar char=""/>
              <a:tabLst>
                <a:tab pos="419734" algn="l"/>
                <a:tab pos="420370" algn="l"/>
              </a:tabLst>
            </a:pPr>
            <a:r>
              <a:rPr sz="3525" spc="-217" baseline="1182" dirty="0">
                <a:latin typeface="Tahoma"/>
                <a:cs typeface="Tahoma"/>
              </a:rPr>
              <a:t>E</a:t>
            </a:r>
            <a:r>
              <a:rPr sz="3525" spc="-165" baseline="1182" dirty="0">
                <a:latin typeface="Tahoma"/>
                <a:cs typeface="Tahoma"/>
              </a:rPr>
              <a:t>s</a:t>
            </a:r>
            <a:r>
              <a:rPr sz="3525" spc="-104" baseline="1182" dirty="0">
                <a:latin typeface="Tahoma"/>
                <a:cs typeface="Tahoma"/>
              </a:rPr>
              <a:t>t</a:t>
            </a:r>
            <a:r>
              <a:rPr sz="3525" spc="-187" baseline="1182" dirty="0">
                <a:latin typeface="Tahoma"/>
                <a:cs typeface="Tahoma"/>
              </a:rPr>
              <a:t>a</a:t>
            </a:r>
            <a:r>
              <a:rPr sz="3525" spc="-60" baseline="1182" dirty="0">
                <a:latin typeface="Tahoma"/>
                <a:cs typeface="Tahoma"/>
              </a:rPr>
              <a:t>b</a:t>
            </a:r>
            <a:r>
              <a:rPr sz="3525" spc="52" baseline="1182" dirty="0">
                <a:latin typeface="Tahoma"/>
                <a:cs typeface="Tahoma"/>
              </a:rPr>
              <a:t>l</a:t>
            </a:r>
            <a:r>
              <a:rPr sz="3525" baseline="1182" dirty="0">
                <a:latin typeface="Tahoma"/>
                <a:cs typeface="Tahoma"/>
              </a:rPr>
              <a:t>i</a:t>
            </a:r>
            <a:r>
              <a:rPr sz="3525" spc="-232" baseline="1182" dirty="0">
                <a:latin typeface="Tahoma"/>
                <a:cs typeface="Tahoma"/>
              </a:rPr>
              <a:t>s</a:t>
            </a:r>
            <a:r>
              <a:rPr sz="3525" spc="-89" baseline="1182" dirty="0">
                <a:latin typeface="Tahoma"/>
                <a:cs typeface="Tahoma"/>
              </a:rPr>
              <a:t>h</a:t>
            </a:r>
            <a:r>
              <a:rPr sz="3525" spc="-112" baseline="1182" dirty="0">
                <a:latin typeface="Tahoma"/>
                <a:cs typeface="Tahoma"/>
              </a:rPr>
              <a:t> </a:t>
            </a:r>
            <a:r>
              <a:rPr sz="3525" spc="-225" baseline="1182" dirty="0">
                <a:latin typeface="Tahoma"/>
                <a:cs typeface="Tahoma"/>
              </a:rPr>
              <a:t>a</a:t>
            </a:r>
            <a:r>
              <a:rPr sz="3525" spc="-104" baseline="1182" dirty="0">
                <a:latin typeface="Tahoma"/>
                <a:cs typeface="Tahoma"/>
              </a:rPr>
              <a:t> </a:t>
            </a:r>
            <a:r>
              <a:rPr sz="3525" spc="-195" baseline="1182" dirty="0">
                <a:latin typeface="Tahoma"/>
                <a:cs typeface="Tahoma"/>
              </a:rPr>
              <a:t>g</a:t>
            </a:r>
            <a:r>
              <a:rPr sz="3525" spc="-75" baseline="1182" dirty="0">
                <a:latin typeface="Tahoma"/>
                <a:cs typeface="Tahoma"/>
              </a:rPr>
              <a:t>o</a:t>
            </a:r>
            <a:r>
              <a:rPr sz="3525" spc="-52" baseline="1182" dirty="0">
                <a:latin typeface="Tahoma"/>
                <a:cs typeface="Tahoma"/>
              </a:rPr>
              <a:t>v</a:t>
            </a:r>
            <a:r>
              <a:rPr sz="3525" spc="-120" baseline="1182" dirty="0">
                <a:latin typeface="Tahoma"/>
                <a:cs typeface="Tahoma"/>
              </a:rPr>
              <a:t>e</a:t>
            </a:r>
            <a:r>
              <a:rPr sz="3525" spc="-172" baseline="1182" dirty="0">
                <a:latin typeface="Tahoma"/>
                <a:cs typeface="Tahoma"/>
              </a:rPr>
              <a:t>r</a:t>
            </a:r>
            <a:r>
              <a:rPr sz="3525" spc="-22" baseline="1182" dirty="0">
                <a:latin typeface="Tahoma"/>
                <a:cs typeface="Tahoma"/>
              </a:rPr>
              <a:t>n</a:t>
            </a:r>
            <a:r>
              <a:rPr sz="3525" spc="-150" baseline="1182" dirty="0">
                <a:latin typeface="Tahoma"/>
                <a:cs typeface="Tahoma"/>
              </a:rPr>
              <a:t>a</a:t>
            </a:r>
            <a:r>
              <a:rPr sz="3525" spc="-22" baseline="1182" dirty="0">
                <a:latin typeface="Tahoma"/>
                <a:cs typeface="Tahoma"/>
              </a:rPr>
              <a:t>n</a:t>
            </a:r>
            <a:r>
              <a:rPr sz="3525" spc="-97" baseline="1182" dirty="0">
                <a:latin typeface="Tahoma"/>
                <a:cs typeface="Tahoma"/>
              </a:rPr>
              <a:t>c</a:t>
            </a:r>
            <a:r>
              <a:rPr sz="3525" spc="-195" baseline="1182" dirty="0">
                <a:latin typeface="Tahoma"/>
                <a:cs typeface="Tahoma"/>
              </a:rPr>
              <a:t>e</a:t>
            </a:r>
            <a:endParaRPr sz="3525" baseline="1182">
              <a:latin typeface="Tahoma"/>
              <a:cs typeface="Tahoma"/>
            </a:endParaRPr>
          </a:p>
          <a:p>
            <a:pPr marL="420370" indent="-343535">
              <a:lnSpc>
                <a:spcPct val="100000"/>
              </a:lnSpc>
              <a:spcBef>
                <a:spcPts val="780"/>
              </a:spcBef>
              <a:buClr>
                <a:srgbClr val="7F7F7F"/>
              </a:buClr>
              <a:buSzPct val="72340"/>
              <a:buFont typeface="Wingdings"/>
              <a:buChar char=""/>
              <a:tabLst>
                <a:tab pos="419734" algn="l"/>
                <a:tab pos="420370" algn="l"/>
              </a:tabLst>
            </a:pPr>
            <a:r>
              <a:rPr sz="3525" spc="-195" baseline="1182" dirty="0">
                <a:latin typeface="Tahoma"/>
                <a:cs typeface="Tahoma"/>
              </a:rPr>
              <a:t>Test</a:t>
            </a:r>
            <a:r>
              <a:rPr sz="3525" spc="-104" baseline="1182" dirty="0">
                <a:latin typeface="Tahoma"/>
                <a:cs typeface="Tahoma"/>
              </a:rPr>
              <a:t> </a:t>
            </a:r>
            <a:r>
              <a:rPr sz="3525" spc="-112" baseline="1182" dirty="0">
                <a:latin typeface="Tahoma"/>
                <a:cs typeface="Tahoma"/>
              </a:rPr>
              <a:t>hierarchies </a:t>
            </a:r>
            <a:r>
              <a:rPr sz="3525" spc="-52" baseline="1182" dirty="0">
                <a:latin typeface="Tahoma"/>
                <a:cs typeface="Tahoma"/>
              </a:rPr>
              <a:t>in</a:t>
            </a:r>
            <a:r>
              <a:rPr sz="3525" spc="-97" baseline="1182" dirty="0">
                <a:latin typeface="Tahoma"/>
                <a:cs typeface="Tahoma"/>
              </a:rPr>
              <a:t> </a:t>
            </a:r>
            <a:r>
              <a:rPr sz="3525" spc="30" baseline="1182" dirty="0">
                <a:latin typeface="Tahoma"/>
                <a:cs typeface="Tahoma"/>
              </a:rPr>
              <a:t>AEM</a:t>
            </a:r>
            <a:r>
              <a:rPr sz="3525" spc="-112" baseline="1182" dirty="0">
                <a:latin typeface="Tahoma"/>
                <a:cs typeface="Tahoma"/>
              </a:rPr>
              <a:t> </a:t>
            </a:r>
            <a:r>
              <a:rPr sz="3525" spc="-172" baseline="1182" dirty="0">
                <a:latin typeface="Tahoma"/>
                <a:cs typeface="Tahoma"/>
              </a:rPr>
              <a:t>Assets</a:t>
            </a:r>
            <a:r>
              <a:rPr sz="3525" spc="-112" baseline="1182" dirty="0">
                <a:latin typeface="Tahoma"/>
                <a:cs typeface="Tahoma"/>
              </a:rPr>
              <a:t> </a:t>
            </a:r>
            <a:r>
              <a:rPr sz="3525" spc="7" baseline="1182" dirty="0">
                <a:latin typeface="Tahoma"/>
                <a:cs typeface="Tahoma"/>
              </a:rPr>
              <a:t>&amp;</a:t>
            </a:r>
            <a:r>
              <a:rPr sz="3525" spc="-104" baseline="1182" dirty="0">
                <a:latin typeface="Tahoma"/>
                <a:cs typeface="Tahoma"/>
              </a:rPr>
              <a:t> </a:t>
            </a:r>
            <a:r>
              <a:rPr sz="3525" spc="-165" baseline="1182" dirty="0">
                <a:latin typeface="Tahoma"/>
                <a:cs typeface="Tahoma"/>
              </a:rPr>
              <a:t>Sites</a:t>
            </a:r>
            <a:endParaRPr sz="3525" baseline="1182">
              <a:latin typeface="Tahoma"/>
              <a:cs typeface="Tahoma"/>
            </a:endParaRPr>
          </a:p>
          <a:p>
            <a:pPr marL="897890" lvl="1" indent="-342900">
              <a:lnSpc>
                <a:spcPct val="100000"/>
              </a:lnSpc>
              <a:spcBef>
                <a:spcPts val="630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897255" algn="l"/>
                <a:tab pos="897890" algn="l"/>
              </a:tabLst>
            </a:pPr>
            <a:r>
              <a:rPr sz="1800" b="1" spc="-10" dirty="0">
                <a:latin typeface="Calibri"/>
                <a:cs typeface="Calibri"/>
              </a:rPr>
              <a:t>Permissions</a:t>
            </a:r>
            <a:endParaRPr sz="1800">
              <a:latin typeface="Calibri"/>
              <a:cs typeface="Calibri"/>
            </a:endParaRPr>
          </a:p>
          <a:p>
            <a:pPr marL="897890" lvl="1" indent="-34290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897255" algn="l"/>
                <a:tab pos="897890" algn="l"/>
              </a:tabLst>
            </a:pPr>
            <a:r>
              <a:rPr sz="1800" b="1" spc="-5" dirty="0">
                <a:latin typeface="Calibri"/>
                <a:cs typeface="Calibri"/>
              </a:rPr>
              <a:t>Authoring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Groups</a:t>
            </a:r>
            <a:endParaRPr sz="1800">
              <a:latin typeface="Calibri"/>
              <a:cs typeface="Calibri"/>
            </a:endParaRPr>
          </a:p>
          <a:p>
            <a:pPr marL="897890" lvl="1" indent="-342900">
              <a:lnSpc>
                <a:spcPct val="100000"/>
              </a:lnSpc>
              <a:spcBef>
                <a:spcPts val="650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897255" algn="l"/>
                <a:tab pos="897890" algn="l"/>
              </a:tabLst>
            </a:pPr>
            <a:r>
              <a:rPr sz="1800" b="1" spc="-15" dirty="0">
                <a:latin typeface="Calibri"/>
                <a:cs typeface="Calibri"/>
              </a:rPr>
              <a:t>Content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Types</a:t>
            </a:r>
            <a:endParaRPr sz="1800">
              <a:latin typeface="Calibri"/>
              <a:cs typeface="Calibri"/>
            </a:endParaRPr>
          </a:p>
          <a:p>
            <a:pPr marL="897890" lvl="1" indent="-342900">
              <a:lnSpc>
                <a:spcPct val="100000"/>
              </a:lnSpc>
              <a:spcBef>
                <a:spcPts val="74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897255" algn="l"/>
                <a:tab pos="897890" algn="l"/>
              </a:tabLst>
            </a:pPr>
            <a:r>
              <a:rPr sz="1800" b="1" spc="-10" dirty="0">
                <a:latin typeface="Calibri"/>
                <a:cs typeface="Calibri"/>
              </a:rPr>
              <a:t>Localization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Strategy</a:t>
            </a:r>
            <a:endParaRPr sz="1800">
              <a:latin typeface="Calibri"/>
              <a:cs typeface="Calibri"/>
            </a:endParaRPr>
          </a:p>
          <a:p>
            <a:pPr marL="897890" lvl="1" indent="-342900">
              <a:lnSpc>
                <a:spcPct val="100000"/>
              </a:lnSpc>
              <a:spcBef>
                <a:spcPts val="74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897255" algn="l"/>
                <a:tab pos="897890" algn="l"/>
              </a:tabLst>
            </a:pPr>
            <a:r>
              <a:rPr sz="1800" b="1" spc="-10" dirty="0">
                <a:latin typeface="Calibri"/>
                <a:cs typeface="Calibri"/>
              </a:rPr>
              <a:t>Inheritance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  <a:p>
            <a:pPr marL="897890" lvl="1" indent="-342900">
              <a:lnSpc>
                <a:spcPct val="100000"/>
              </a:lnSpc>
              <a:spcBef>
                <a:spcPts val="620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897255" algn="l"/>
                <a:tab pos="897890" algn="l"/>
              </a:tabLst>
            </a:pPr>
            <a:r>
              <a:rPr sz="1800" b="1" spc="-15" dirty="0">
                <a:latin typeface="Calibri"/>
                <a:cs typeface="Calibri"/>
              </a:rPr>
              <a:t>Metadata </a:t>
            </a:r>
            <a:r>
              <a:rPr sz="1800" b="1" spc="-10" dirty="0"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  <a:p>
            <a:pPr marL="278130" indent="-265430">
              <a:lnSpc>
                <a:spcPct val="100000"/>
              </a:lnSpc>
              <a:spcBef>
                <a:spcPts val="745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185" dirty="0">
                <a:latin typeface="Tahoma"/>
                <a:cs typeface="Tahoma"/>
              </a:rPr>
              <a:t>De</a:t>
            </a:r>
            <a:r>
              <a:rPr sz="2400" spc="-95" dirty="0">
                <a:latin typeface="Tahoma"/>
                <a:cs typeface="Tahoma"/>
              </a:rPr>
              <a:t>f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</a:t>
            </a:r>
            <a:r>
              <a:rPr sz="2400" spc="-125" dirty="0">
                <a:latin typeface="Tahoma"/>
                <a:cs typeface="Tahoma"/>
              </a:rPr>
              <a:t>w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e</a:t>
            </a:r>
            <a:r>
              <a:rPr sz="2400" spc="-140" dirty="0">
                <a:latin typeface="Tahoma"/>
                <a:cs typeface="Tahoma"/>
              </a:rPr>
              <a:t>r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h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114" dirty="0">
                <a:latin typeface="Tahoma"/>
                <a:cs typeface="Tahoma"/>
              </a:rPr>
              <a:t>p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37003" y="731"/>
            <a:ext cx="3245485" cy="6477000"/>
            <a:chOff x="8437003" y="731"/>
            <a:chExt cx="3245485" cy="6477000"/>
          </a:xfrm>
        </p:grpSpPr>
        <p:sp>
          <p:nvSpPr>
            <p:cNvPr id="8" name="object 8"/>
            <p:cNvSpPr/>
            <p:nvPr/>
          </p:nvSpPr>
          <p:spPr>
            <a:xfrm>
              <a:off x="8437003" y="731"/>
              <a:ext cx="3245485" cy="6477000"/>
            </a:xfrm>
            <a:custGeom>
              <a:avLst/>
              <a:gdLst/>
              <a:ahLst/>
              <a:cxnLst/>
              <a:rect l="l" t="t" r="r" b="b"/>
              <a:pathLst>
                <a:path w="3245484" h="6477000">
                  <a:moveTo>
                    <a:pt x="3245243" y="0"/>
                  </a:moveTo>
                  <a:lnTo>
                    <a:pt x="0" y="0"/>
                  </a:lnTo>
                  <a:lnTo>
                    <a:pt x="0" y="6477000"/>
                  </a:lnTo>
                  <a:lnTo>
                    <a:pt x="3245243" y="6477000"/>
                  </a:lnTo>
                  <a:lnTo>
                    <a:pt x="3245243" y="0"/>
                  </a:lnTo>
                  <a:close/>
                </a:path>
              </a:pathLst>
            </a:custGeom>
            <a:solidFill>
              <a:srgbClr val="292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7665" y="1424457"/>
              <a:ext cx="913765" cy="2922270"/>
            </a:xfrm>
            <a:custGeom>
              <a:avLst/>
              <a:gdLst/>
              <a:ahLst/>
              <a:cxnLst/>
              <a:rect l="l" t="t" r="r" b="b"/>
              <a:pathLst>
                <a:path w="913765" h="2922270">
                  <a:moveTo>
                    <a:pt x="913168" y="598614"/>
                  </a:moveTo>
                  <a:lnTo>
                    <a:pt x="125615" y="598614"/>
                  </a:lnTo>
                  <a:lnTo>
                    <a:pt x="94589" y="592328"/>
                  </a:lnTo>
                  <a:lnTo>
                    <a:pt x="69215" y="575221"/>
                  </a:lnTo>
                  <a:lnTo>
                    <a:pt x="52082" y="549846"/>
                  </a:lnTo>
                  <a:lnTo>
                    <a:pt x="45796" y="518820"/>
                  </a:lnTo>
                  <a:lnTo>
                    <a:pt x="45796" y="0"/>
                  </a:lnTo>
                  <a:lnTo>
                    <a:pt x="0" y="0"/>
                  </a:lnTo>
                  <a:lnTo>
                    <a:pt x="0" y="518820"/>
                  </a:lnTo>
                  <a:lnTo>
                    <a:pt x="0" y="2796540"/>
                  </a:lnTo>
                  <a:lnTo>
                    <a:pt x="9893" y="2845397"/>
                  </a:lnTo>
                  <a:lnTo>
                    <a:pt x="36842" y="2885338"/>
                  </a:lnTo>
                  <a:lnTo>
                    <a:pt x="76771" y="2912300"/>
                  </a:lnTo>
                  <a:lnTo>
                    <a:pt x="125615" y="2922193"/>
                  </a:lnTo>
                  <a:lnTo>
                    <a:pt x="913168" y="2922193"/>
                  </a:lnTo>
                  <a:lnTo>
                    <a:pt x="913168" y="2876372"/>
                  </a:lnTo>
                  <a:lnTo>
                    <a:pt x="125615" y="2876372"/>
                  </a:lnTo>
                  <a:lnTo>
                    <a:pt x="94589" y="2870085"/>
                  </a:lnTo>
                  <a:lnTo>
                    <a:pt x="69215" y="2852940"/>
                  </a:lnTo>
                  <a:lnTo>
                    <a:pt x="52082" y="2827553"/>
                  </a:lnTo>
                  <a:lnTo>
                    <a:pt x="45796" y="2796540"/>
                  </a:lnTo>
                  <a:lnTo>
                    <a:pt x="45796" y="613664"/>
                  </a:lnTo>
                  <a:lnTo>
                    <a:pt x="76771" y="634568"/>
                  </a:lnTo>
                  <a:lnTo>
                    <a:pt x="125615" y="644461"/>
                  </a:lnTo>
                  <a:lnTo>
                    <a:pt x="913168" y="644461"/>
                  </a:lnTo>
                  <a:lnTo>
                    <a:pt x="913168" y="5986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56409" y="881239"/>
              <a:ext cx="808355" cy="606425"/>
            </a:xfrm>
            <a:custGeom>
              <a:avLst/>
              <a:gdLst/>
              <a:ahLst/>
              <a:cxnLst/>
              <a:rect l="l" t="t" r="r" b="b"/>
              <a:pathLst>
                <a:path w="808354" h="606425">
                  <a:moveTo>
                    <a:pt x="808151" y="49961"/>
                  </a:moveTo>
                  <a:lnTo>
                    <a:pt x="254000" y="49961"/>
                  </a:lnTo>
                  <a:lnTo>
                    <a:pt x="254000" y="2514"/>
                  </a:lnTo>
                  <a:lnTo>
                    <a:pt x="251460" y="0"/>
                  </a:lnTo>
                  <a:lnTo>
                    <a:pt x="52362" y="0"/>
                  </a:lnTo>
                  <a:lnTo>
                    <a:pt x="49822" y="2514"/>
                  </a:lnTo>
                  <a:lnTo>
                    <a:pt x="49822" y="49961"/>
                  </a:lnTo>
                  <a:lnTo>
                    <a:pt x="0" y="49961"/>
                  </a:lnTo>
                  <a:lnTo>
                    <a:pt x="0" y="605955"/>
                  </a:lnTo>
                  <a:lnTo>
                    <a:pt x="808151" y="605955"/>
                  </a:lnTo>
                  <a:lnTo>
                    <a:pt x="808151" y="49961"/>
                  </a:lnTo>
                  <a:close/>
                </a:path>
              </a:pathLst>
            </a:custGeom>
            <a:solidFill>
              <a:srgbClr val="526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38169" y="2250414"/>
              <a:ext cx="913130" cy="1360170"/>
            </a:xfrm>
            <a:custGeom>
              <a:avLst/>
              <a:gdLst/>
              <a:ahLst/>
              <a:cxnLst/>
              <a:rect l="l" t="t" r="r" b="b"/>
              <a:pathLst>
                <a:path w="913129" h="1360170">
                  <a:moveTo>
                    <a:pt x="913130" y="562305"/>
                  </a:moveTo>
                  <a:lnTo>
                    <a:pt x="125615" y="562305"/>
                  </a:lnTo>
                  <a:lnTo>
                    <a:pt x="94576" y="556031"/>
                  </a:lnTo>
                  <a:lnTo>
                    <a:pt x="69189" y="538911"/>
                  </a:lnTo>
                  <a:lnTo>
                    <a:pt x="52070" y="513537"/>
                  </a:lnTo>
                  <a:lnTo>
                    <a:pt x="45783" y="482511"/>
                  </a:lnTo>
                  <a:lnTo>
                    <a:pt x="45783" y="32207"/>
                  </a:lnTo>
                  <a:lnTo>
                    <a:pt x="45783" y="0"/>
                  </a:lnTo>
                  <a:lnTo>
                    <a:pt x="0" y="0"/>
                  </a:lnTo>
                  <a:lnTo>
                    <a:pt x="0" y="32207"/>
                  </a:lnTo>
                  <a:lnTo>
                    <a:pt x="0" y="482511"/>
                  </a:lnTo>
                  <a:lnTo>
                    <a:pt x="0" y="1234338"/>
                  </a:lnTo>
                  <a:lnTo>
                    <a:pt x="9880" y="1283208"/>
                  </a:lnTo>
                  <a:lnTo>
                    <a:pt x="36830" y="1323149"/>
                  </a:lnTo>
                  <a:lnTo>
                    <a:pt x="76758" y="1350098"/>
                  </a:lnTo>
                  <a:lnTo>
                    <a:pt x="125615" y="1359992"/>
                  </a:lnTo>
                  <a:lnTo>
                    <a:pt x="913130" y="1359992"/>
                  </a:lnTo>
                  <a:lnTo>
                    <a:pt x="913130" y="1314170"/>
                  </a:lnTo>
                  <a:lnTo>
                    <a:pt x="125615" y="1314170"/>
                  </a:lnTo>
                  <a:lnTo>
                    <a:pt x="94576" y="1307884"/>
                  </a:lnTo>
                  <a:lnTo>
                    <a:pt x="69189" y="1290764"/>
                  </a:lnTo>
                  <a:lnTo>
                    <a:pt x="52070" y="1265389"/>
                  </a:lnTo>
                  <a:lnTo>
                    <a:pt x="45783" y="1234338"/>
                  </a:lnTo>
                  <a:lnTo>
                    <a:pt x="45783" y="577342"/>
                  </a:lnTo>
                  <a:lnTo>
                    <a:pt x="76758" y="598246"/>
                  </a:lnTo>
                  <a:lnTo>
                    <a:pt x="125615" y="608126"/>
                  </a:lnTo>
                  <a:lnTo>
                    <a:pt x="913130" y="608126"/>
                  </a:lnTo>
                  <a:lnTo>
                    <a:pt x="913130" y="56230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36900" y="1739366"/>
              <a:ext cx="808355" cy="606425"/>
            </a:xfrm>
            <a:custGeom>
              <a:avLst/>
              <a:gdLst/>
              <a:ahLst/>
              <a:cxnLst/>
              <a:rect l="l" t="t" r="r" b="b"/>
              <a:pathLst>
                <a:path w="808354" h="606425">
                  <a:moveTo>
                    <a:pt x="808164" y="50025"/>
                  </a:moveTo>
                  <a:lnTo>
                    <a:pt x="253987" y="50025"/>
                  </a:lnTo>
                  <a:lnTo>
                    <a:pt x="253987" y="2552"/>
                  </a:lnTo>
                  <a:lnTo>
                    <a:pt x="251447" y="0"/>
                  </a:lnTo>
                  <a:lnTo>
                    <a:pt x="52349" y="0"/>
                  </a:lnTo>
                  <a:lnTo>
                    <a:pt x="49822" y="2552"/>
                  </a:lnTo>
                  <a:lnTo>
                    <a:pt x="49822" y="50025"/>
                  </a:lnTo>
                  <a:lnTo>
                    <a:pt x="0" y="50025"/>
                  </a:lnTo>
                  <a:lnTo>
                    <a:pt x="0" y="605967"/>
                  </a:lnTo>
                  <a:lnTo>
                    <a:pt x="808164" y="605967"/>
                  </a:lnTo>
                  <a:lnTo>
                    <a:pt x="808164" y="50025"/>
                  </a:lnTo>
                  <a:close/>
                </a:path>
              </a:pathLst>
            </a:custGeom>
            <a:solidFill>
              <a:srgbClr val="80BA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513631" y="2502484"/>
              <a:ext cx="808355" cy="1349375"/>
            </a:xfrm>
            <a:custGeom>
              <a:avLst/>
              <a:gdLst/>
              <a:ahLst/>
              <a:cxnLst/>
              <a:rect l="l" t="t" r="r" b="b"/>
              <a:pathLst>
                <a:path w="808354" h="1349375">
                  <a:moveTo>
                    <a:pt x="808177" y="792848"/>
                  </a:moveTo>
                  <a:lnTo>
                    <a:pt x="253974" y="792848"/>
                  </a:lnTo>
                  <a:lnTo>
                    <a:pt x="253974" y="745439"/>
                  </a:lnTo>
                  <a:lnTo>
                    <a:pt x="251434" y="742886"/>
                  </a:lnTo>
                  <a:lnTo>
                    <a:pt x="52374" y="742886"/>
                  </a:lnTo>
                  <a:lnTo>
                    <a:pt x="49834" y="745439"/>
                  </a:lnTo>
                  <a:lnTo>
                    <a:pt x="49834" y="792848"/>
                  </a:lnTo>
                  <a:lnTo>
                    <a:pt x="0" y="792848"/>
                  </a:lnTo>
                  <a:lnTo>
                    <a:pt x="0" y="1348790"/>
                  </a:lnTo>
                  <a:lnTo>
                    <a:pt x="808177" y="1348790"/>
                  </a:lnTo>
                  <a:lnTo>
                    <a:pt x="808177" y="792848"/>
                  </a:lnTo>
                  <a:close/>
                </a:path>
                <a:path w="808354" h="1349375">
                  <a:moveTo>
                    <a:pt x="808177" y="50076"/>
                  </a:moveTo>
                  <a:lnTo>
                    <a:pt x="253974" y="50076"/>
                  </a:lnTo>
                  <a:lnTo>
                    <a:pt x="253974" y="2578"/>
                  </a:lnTo>
                  <a:lnTo>
                    <a:pt x="251434" y="0"/>
                  </a:lnTo>
                  <a:lnTo>
                    <a:pt x="52374" y="0"/>
                  </a:lnTo>
                  <a:lnTo>
                    <a:pt x="49834" y="2578"/>
                  </a:lnTo>
                  <a:lnTo>
                    <a:pt x="49834" y="50076"/>
                  </a:lnTo>
                  <a:lnTo>
                    <a:pt x="0" y="50076"/>
                  </a:lnTo>
                  <a:lnTo>
                    <a:pt x="0" y="605980"/>
                  </a:lnTo>
                  <a:lnTo>
                    <a:pt x="808177" y="605980"/>
                  </a:lnTo>
                  <a:lnTo>
                    <a:pt x="808177" y="50076"/>
                  </a:lnTo>
                  <a:close/>
                </a:path>
              </a:pathLst>
            </a:custGeom>
            <a:solidFill>
              <a:srgbClr val="E9A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38175" y="4506807"/>
              <a:ext cx="913130" cy="620395"/>
            </a:xfrm>
            <a:custGeom>
              <a:avLst/>
              <a:gdLst/>
              <a:ahLst/>
              <a:cxnLst/>
              <a:rect l="l" t="t" r="r" b="b"/>
              <a:pathLst>
                <a:path w="913129" h="620395">
                  <a:moveTo>
                    <a:pt x="45783" y="0"/>
                  </a:moveTo>
                  <a:lnTo>
                    <a:pt x="0" y="0"/>
                  </a:lnTo>
                  <a:lnTo>
                    <a:pt x="0" y="494690"/>
                  </a:lnTo>
                  <a:lnTo>
                    <a:pt x="9885" y="543525"/>
                  </a:lnTo>
                  <a:lnTo>
                    <a:pt x="36828" y="583479"/>
                  </a:lnTo>
                  <a:lnTo>
                    <a:pt x="76761" y="610454"/>
                  </a:lnTo>
                  <a:lnTo>
                    <a:pt x="125615" y="620356"/>
                  </a:lnTo>
                  <a:lnTo>
                    <a:pt x="913129" y="620356"/>
                  </a:lnTo>
                  <a:lnTo>
                    <a:pt x="913129" y="574497"/>
                  </a:lnTo>
                  <a:lnTo>
                    <a:pt x="125615" y="574497"/>
                  </a:lnTo>
                  <a:lnTo>
                    <a:pt x="94571" y="568210"/>
                  </a:lnTo>
                  <a:lnTo>
                    <a:pt x="69192" y="551081"/>
                  </a:lnTo>
                  <a:lnTo>
                    <a:pt x="52067" y="525708"/>
                  </a:lnTo>
                  <a:lnTo>
                    <a:pt x="45783" y="494690"/>
                  </a:lnTo>
                  <a:lnTo>
                    <a:pt x="4578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36900" y="3995775"/>
              <a:ext cx="808355" cy="606425"/>
            </a:xfrm>
            <a:custGeom>
              <a:avLst/>
              <a:gdLst/>
              <a:ahLst/>
              <a:cxnLst/>
              <a:rect l="l" t="t" r="r" b="b"/>
              <a:pathLst>
                <a:path w="808354" h="606425">
                  <a:moveTo>
                    <a:pt x="808164" y="49974"/>
                  </a:moveTo>
                  <a:lnTo>
                    <a:pt x="253987" y="49974"/>
                  </a:lnTo>
                  <a:lnTo>
                    <a:pt x="253987" y="2514"/>
                  </a:lnTo>
                  <a:lnTo>
                    <a:pt x="251447" y="0"/>
                  </a:lnTo>
                  <a:lnTo>
                    <a:pt x="52349" y="0"/>
                  </a:lnTo>
                  <a:lnTo>
                    <a:pt x="49822" y="2514"/>
                  </a:lnTo>
                  <a:lnTo>
                    <a:pt x="49822" y="49974"/>
                  </a:lnTo>
                  <a:lnTo>
                    <a:pt x="0" y="49974"/>
                  </a:lnTo>
                  <a:lnTo>
                    <a:pt x="0" y="605904"/>
                  </a:lnTo>
                  <a:lnTo>
                    <a:pt x="808164" y="605904"/>
                  </a:lnTo>
                  <a:lnTo>
                    <a:pt x="808164" y="49974"/>
                  </a:lnTo>
                  <a:close/>
                </a:path>
              </a:pathLst>
            </a:custGeom>
            <a:solidFill>
              <a:srgbClr val="80BA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513631" y="4771072"/>
              <a:ext cx="808355" cy="606425"/>
            </a:xfrm>
            <a:custGeom>
              <a:avLst/>
              <a:gdLst/>
              <a:ahLst/>
              <a:cxnLst/>
              <a:rect l="l" t="t" r="r" b="b"/>
              <a:pathLst>
                <a:path w="808354" h="606425">
                  <a:moveTo>
                    <a:pt x="808177" y="50025"/>
                  </a:moveTo>
                  <a:lnTo>
                    <a:pt x="253974" y="50025"/>
                  </a:lnTo>
                  <a:lnTo>
                    <a:pt x="253974" y="2565"/>
                  </a:lnTo>
                  <a:lnTo>
                    <a:pt x="251434" y="0"/>
                  </a:lnTo>
                  <a:lnTo>
                    <a:pt x="52374" y="0"/>
                  </a:lnTo>
                  <a:lnTo>
                    <a:pt x="49834" y="2565"/>
                  </a:lnTo>
                  <a:lnTo>
                    <a:pt x="49834" y="50025"/>
                  </a:lnTo>
                  <a:lnTo>
                    <a:pt x="0" y="50025"/>
                  </a:lnTo>
                  <a:lnTo>
                    <a:pt x="0" y="605967"/>
                  </a:lnTo>
                  <a:lnTo>
                    <a:pt x="808177" y="605967"/>
                  </a:lnTo>
                  <a:lnTo>
                    <a:pt x="808177" y="50025"/>
                  </a:lnTo>
                  <a:close/>
                </a:path>
              </a:pathLst>
            </a:custGeom>
            <a:solidFill>
              <a:srgbClr val="F4C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70843" y="321026"/>
            <a:ext cx="131826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-45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175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5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750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7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750"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750" spc="-5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>
              <a:solidFill>
                <a:srgbClr val="FFFFFF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03925" y="6490106"/>
            <a:ext cx="180340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17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15" y="296163"/>
            <a:ext cx="3177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Qu</a:t>
            </a:r>
            <a:r>
              <a:rPr spc="-204" dirty="0"/>
              <a:t>a</a:t>
            </a:r>
            <a:r>
              <a:rPr spc="-75" dirty="0"/>
              <a:t>l</a:t>
            </a:r>
            <a:r>
              <a:rPr spc="-120" dirty="0"/>
              <a:t>i</a:t>
            </a:r>
            <a:r>
              <a:rPr spc="-260" dirty="0"/>
              <a:t>f</a:t>
            </a:r>
            <a:r>
              <a:rPr spc="-120" dirty="0"/>
              <a:t>i</a:t>
            </a:r>
            <a:r>
              <a:rPr spc="-260" dirty="0"/>
              <a:t>c</a:t>
            </a:r>
            <a:r>
              <a:rPr spc="-254" dirty="0"/>
              <a:t>at</a:t>
            </a:r>
            <a:r>
              <a:rPr spc="-120" dirty="0"/>
              <a:t>i</a:t>
            </a:r>
            <a:r>
              <a:rPr spc="-180" dirty="0"/>
              <a:t>o</a:t>
            </a:r>
            <a:r>
              <a:rPr spc="-229" dirty="0"/>
              <a:t>n</a:t>
            </a:r>
            <a:r>
              <a:rPr spc="-190" dirty="0"/>
              <a:t> </a:t>
            </a:r>
            <a:r>
              <a:rPr spc="-260" dirty="0"/>
              <a:t>Cr</a:t>
            </a:r>
            <a:r>
              <a:rPr spc="-120" dirty="0"/>
              <a:t>i</a:t>
            </a:r>
            <a:r>
              <a:rPr spc="-254" dirty="0"/>
              <a:t>t</a:t>
            </a:r>
            <a:r>
              <a:rPr spc="-229" dirty="0"/>
              <a:t>e</a:t>
            </a:r>
            <a:r>
              <a:rPr spc="-204" dirty="0"/>
              <a:t>r</a:t>
            </a:r>
            <a:r>
              <a:rPr spc="-120" dirty="0"/>
              <a:t>i</a:t>
            </a:r>
            <a:r>
              <a:rPr spc="-260" dirty="0"/>
              <a:t>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5179">
              <a:lnSpc>
                <a:spcPct val="100000"/>
              </a:lnSpc>
              <a:spcBef>
                <a:spcPts val="100"/>
              </a:spcBef>
            </a:pPr>
            <a:r>
              <a:rPr sz="2925" spc="-97" baseline="1424" dirty="0"/>
              <a:t>Current</a:t>
            </a:r>
            <a:r>
              <a:rPr sz="2925" spc="-75" baseline="1424" dirty="0"/>
              <a:t> </a:t>
            </a:r>
            <a:r>
              <a:rPr sz="2925" spc="-120" baseline="1424" dirty="0"/>
              <a:t>CMS:</a:t>
            </a:r>
            <a:r>
              <a:rPr sz="2925" spc="-82" baseline="1424" dirty="0"/>
              <a:t> </a:t>
            </a:r>
            <a:r>
              <a:rPr sz="2000" spc="-110" dirty="0"/>
              <a:t>Sitecore/Drupal/WP</a:t>
            </a:r>
            <a:r>
              <a:rPr sz="2000" spc="-155" dirty="0"/>
              <a:t> </a:t>
            </a:r>
            <a:r>
              <a:rPr sz="2000" spc="-125" dirty="0"/>
              <a:t>customers</a:t>
            </a:r>
            <a:endParaRPr sz="2000"/>
          </a:p>
          <a:p>
            <a:pPr marL="3332479">
              <a:lnSpc>
                <a:spcPct val="100000"/>
              </a:lnSpc>
              <a:spcBef>
                <a:spcPts val="35"/>
              </a:spcBef>
            </a:pPr>
            <a:endParaRPr sz="2950"/>
          </a:p>
          <a:p>
            <a:pPr marL="3345179">
              <a:lnSpc>
                <a:spcPct val="100000"/>
              </a:lnSpc>
              <a:spcBef>
                <a:spcPts val="5"/>
              </a:spcBef>
            </a:pPr>
            <a:r>
              <a:rPr sz="2925" spc="-82" baseline="1424" dirty="0"/>
              <a:t>Us</a:t>
            </a:r>
            <a:r>
              <a:rPr sz="2925" spc="-157" baseline="1424" dirty="0"/>
              <a:t>e</a:t>
            </a:r>
            <a:r>
              <a:rPr sz="2925" spc="-89" baseline="1424" dirty="0"/>
              <a:t> </a:t>
            </a:r>
            <a:r>
              <a:rPr sz="2925" spc="-60" baseline="1424" dirty="0"/>
              <a:t>C</a:t>
            </a:r>
            <a:r>
              <a:rPr sz="2925" spc="-112" baseline="1424" dirty="0"/>
              <a:t>a</a:t>
            </a:r>
            <a:r>
              <a:rPr sz="2925" spc="-187" baseline="1424" dirty="0"/>
              <a:t>s</a:t>
            </a:r>
            <a:r>
              <a:rPr sz="2925" spc="-104" baseline="1424" dirty="0"/>
              <a:t>e</a:t>
            </a:r>
            <a:r>
              <a:rPr sz="2000" spc="-345" dirty="0"/>
              <a:t>:</a:t>
            </a:r>
            <a:r>
              <a:rPr sz="2000" spc="-165" dirty="0"/>
              <a:t> </a:t>
            </a:r>
            <a:r>
              <a:rPr sz="2000" spc="-70" dirty="0"/>
              <a:t>P</a:t>
            </a:r>
            <a:r>
              <a:rPr sz="2000" spc="-150" dirty="0"/>
              <a:t>r</a:t>
            </a:r>
            <a:r>
              <a:rPr sz="2000" spc="-65" dirty="0"/>
              <a:t>i</a:t>
            </a:r>
            <a:r>
              <a:rPr sz="2000" spc="-50" dirty="0"/>
              <a:t>m</a:t>
            </a:r>
            <a:r>
              <a:rPr sz="2000" spc="-155" dirty="0"/>
              <a:t>a</a:t>
            </a:r>
            <a:r>
              <a:rPr sz="2000" spc="-150" dirty="0"/>
              <a:t>r</a:t>
            </a:r>
            <a:r>
              <a:rPr sz="2000" spc="-65" dirty="0"/>
              <a:t>i</a:t>
            </a:r>
            <a:r>
              <a:rPr sz="2000" spc="-70" dirty="0"/>
              <a:t>ly</a:t>
            </a:r>
            <a:r>
              <a:rPr sz="2000" spc="-160" dirty="0"/>
              <a:t> </a:t>
            </a:r>
            <a:r>
              <a:rPr sz="2000" spc="-105" dirty="0"/>
              <a:t>w</a:t>
            </a:r>
            <a:r>
              <a:rPr sz="2000" spc="-110" dirty="0"/>
              <a:t>e</a:t>
            </a:r>
            <a:r>
              <a:rPr sz="2000" spc="-120" dirty="0"/>
              <a:t>b</a:t>
            </a:r>
            <a:r>
              <a:rPr sz="2000" spc="-335" dirty="0"/>
              <a:t>,</a:t>
            </a:r>
            <a:r>
              <a:rPr sz="2000" spc="-160" dirty="0"/>
              <a:t> </a:t>
            </a:r>
            <a:r>
              <a:rPr sz="2000" spc="-114" dirty="0"/>
              <a:t>c</a:t>
            </a:r>
            <a:r>
              <a:rPr sz="2000" spc="-150" dirty="0"/>
              <a:t>u</a:t>
            </a:r>
            <a:r>
              <a:rPr sz="2000" spc="-125" dirty="0"/>
              <a:t>s</a:t>
            </a:r>
            <a:r>
              <a:rPr sz="2000" spc="-140" dirty="0"/>
              <a:t>t</a:t>
            </a:r>
            <a:r>
              <a:rPr sz="2000" spc="-65" dirty="0"/>
              <a:t>o</a:t>
            </a:r>
            <a:r>
              <a:rPr sz="2000" spc="-50" dirty="0"/>
              <a:t>m</a:t>
            </a:r>
            <a:r>
              <a:rPr sz="2000" spc="-140" dirty="0"/>
              <a:t>er</a:t>
            </a:r>
            <a:r>
              <a:rPr sz="2000" spc="-165" dirty="0"/>
              <a:t> </a:t>
            </a:r>
            <a:r>
              <a:rPr sz="2000" spc="-190" dirty="0"/>
              <a:t>f</a:t>
            </a:r>
            <a:r>
              <a:rPr sz="2000" spc="-155" dirty="0"/>
              <a:t>a</a:t>
            </a:r>
            <a:r>
              <a:rPr sz="2000" spc="-114" dirty="0"/>
              <a:t>c</a:t>
            </a:r>
            <a:r>
              <a:rPr sz="2000" spc="-65" dirty="0"/>
              <a:t>i</a:t>
            </a:r>
            <a:r>
              <a:rPr sz="2000" spc="-85" dirty="0"/>
              <a:t>n</a:t>
            </a:r>
            <a:r>
              <a:rPr sz="2000" spc="-170" dirty="0"/>
              <a:t>g</a:t>
            </a:r>
            <a:r>
              <a:rPr sz="2000" spc="-160" dirty="0"/>
              <a:t> </a:t>
            </a:r>
            <a:r>
              <a:rPr sz="2000" spc="-335" dirty="0"/>
              <a:t>.</a:t>
            </a:r>
            <a:r>
              <a:rPr sz="2000" spc="-114" dirty="0"/>
              <a:t>c</a:t>
            </a:r>
            <a:r>
              <a:rPr sz="2000" spc="-65" dirty="0"/>
              <a:t>o</a:t>
            </a:r>
            <a:r>
              <a:rPr sz="2000" spc="-45" dirty="0"/>
              <a:t>m</a:t>
            </a:r>
            <a:r>
              <a:rPr sz="2000" spc="-165" dirty="0"/>
              <a:t> </a:t>
            </a:r>
            <a:r>
              <a:rPr sz="2000" spc="-185" dirty="0"/>
              <a:t>s</a:t>
            </a:r>
            <a:r>
              <a:rPr sz="2000" spc="-65" dirty="0"/>
              <a:t>i</a:t>
            </a:r>
            <a:r>
              <a:rPr sz="2000" spc="-140" dirty="0"/>
              <a:t>t</a:t>
            </a:r>
            <a:r>
              <a:rPr sz="2000" spc="-130" dirty="0"/>
              <a:t>e</a:t>
            </a:r>
            <a:endParaRPr sz="2000"/>
          </a:p>
          <a:p>
            <a:pPr marL="3332479">
              <a:lnSpc>
                <a:spcPct val="100000"/>
              </a:lnSpc>
              <a:spcBef>
                <a:spcPts val="35"/>
              </a:spcBef>
            </a:pPr>
            <a:endParaRPr sz="2950"/>
          </a:p>
          <a:p>
            <a:pPr marL="3345179" marR="5080">
              <a:lnSpc>
                <a:spcPct val="100000"/>
              </a:lnSpc>
            </a:pPr>
            <a:r>
              <a:rPr sz="2925" spc="-97" baseline="1424" dirty="0"/>
              <a:t>Key</a:t>
            </a:r>
            <a:r>
              <a:rPr sz="2925" spc="-67" baseline="1424" dirty="0"/>
              <a:t> </a:t>
            </a:r>
            <a:r>
              <a:rPr sz="2925" spc="-127" baseline="1424" dirty="0"/>
              <a:t>verticals</a:t>
            </a:r>
            <a:r>
              <a:rPr sz="2000" spc="-85" dirty="0"/>
              <a:t>:</a:t>
            </a:r>
            <a:r>
              <a:rPr sz="2000" spc="-155" dirty="0"/>
              <a:t> </a:t>
            </a:r>
            <a:r>
              <a:rPr sz="2000" spc="-160" dirty="0"/>
              <a:t>Software,</a:t>
            </a:r>
            <a:r>
              <a:rPr sz="2000" spc="-150" dirty="0"/>
              <a:t> </a:t>
            </a:r>
            <a:r>
              <a:rPr sz="2000" spc="-195" dirty="0"/>
              <a:t>B2B,</a:t>
            </a:r>
            <a:r>
              <a:rPr sz="2000" spc="-150" dirty="0"/>
              <a:t> </a:t>
            </a:r>
            <a:r>
              <a:rPr sz="2000" spc="-125" dirty="0"/>
              <a:t>Manufacturing,</a:t>
            </a:r>
            <a:r>
              <a:rPr sz="2000" spc="-150" dirty="0"/>
              <a:t> </a:t>
            </a:r>
            <a:r>
              <a:rPr sz="2000" spc="-240" dirty="0"/>
              <a:t>FSI,</a:t>
            </a:r>
            <a:r>
              <a:rPr sz="2000" spc="-150" dirty="0"/>
              <a:t> </a:t>
            </a:r>
            <a:r>
              <a:rPr sz="2000" spc="-135" dirty="0"/>
              <a:t>Healthcare,</a:t>
            </a:r>
            <a:r>
              <a:rPr sz="2000" spc="-150" dirty="0"/>
              <a:t> </a:t>
            </a:r>
            <a:r>
              <a:rPr sz="2000" spc="-145" dirty="0"/>
              <a:t>Retail, </a:t>
            </a:r>
            <a:r>
              <a:rPr sz="2000" spc="-610" dirty="0"/>
              <a:t> </a:t>
            </a:r>
            <a:r>
              <a:rPr sz="2000" spc="-130" dirty="0"/>
              <a:t>P</a:t>
            </a:r>
            <a:r>
              <a:rPr sz="2000" spc="-95" dirty="0"/>
              <a:t>r</a:t>
            </a:r>
            <a:r>
              <a:rPr sz="2000" spc="-65" dirty="0"/>
              <a:t>o</a:t>
            </a:r>
            <a:r>
              <a:rPr sz="2000" spc="-190" dirty="0"/>
              <a:t>f</a:t>
            </a:r>
            <a:r>
              <a:rPr sz="2000" spc="-130" dirty="0"/>
              <a:t>e</a:t>
            </a:r>
            <a:r>
              <a:rPr sz="2000" spc="-185" dirty="0"/>
              <a:t>ss</a:t>
            </a:r>
            <a:r>
              <a:rPr sz="2000" spc="-65" dirty="0"/>
              <a:t>io</a:t>
            </a:r>
            <a:r>
              <a:rPr sz="2000" spc="-85" dirty="0"/>
              <a:t>n</a:t>
            </a:r>
            <a:r>
              <a:rPr sz="2000" spc="-155" dirty="0"/>
              <a:t>a</a:t>
            </a:r>
            <a:r>
              <a:rPr sz="2000" spc="-25" dirty="0"/>
              <a:t>l</a:t>
            </a:r>
            <a:r>
              <a:rPr sz="2000" spc="-165" dirty="0"/>
              <a:t> </a:t>
            </a:r>
            <a:r>
              <a:rPr sz="2000" spc="-195" dirty="0"/>
              <a:t>S</a:t>
            </a:r>
            <a:r>
              <a:rPr sz="2000" spc="-130" dirty="0"/>
              <a:t>e</a:t>
            </a:r>
            <a:r>
              <a:rPr sz="2000" spc="-150" dirty="0"/>
              <a:t>r</a:t>
            </a:r>
            <a:r>
              <a:rPr sz="2000" spc="-125" dirty="0"/>
              <a:t>v</a:t>
            </a:r>
            <a:r>
              <a:rPr sz="2000" spc="-65" dirty="0"/>
              <a:t>i</a:t>
            </a:r>
            <a:r>
              <a:rPr sz="2000" spc="-114" dirty="0"/>
              <a:t>c</a:t>
            </a:r>
            <a:r>
              <a:rPr sz="2000" spc="-130" dirty="0"/>
              <a:t>e</a:t>
            </a:r>
            <a:r>
              <a:rPr sz="2000" spc="-180" dirty="0"/>
              <a:t>s</a:t>
            </a:r>
            <a:endParaRPr sz="2000"/>
          </a:p>
          <a:p>
            <a:pPr marL="3332479">
              <a:lnSpc>
                <a:spcPct val="100000"/>
              </a:lnSpc>
              <a:spcBef>
                <a:spcPts val="5"/>
              </a:spcBef>
            </a:pPr>
            <a:endParaRPr sz="3000"/>
          </a:p>
          <a:p>
            <a:pPr marL="3345179">
              <a:lnSpc>
                <a:spcPct val="100000"/>
              </a:lnSpc>
            </a:pPr>
            <a:r>
              <a:rPr sz="1950" spc="-40" dirty="0"/>
              <a:t>Qualifying</a:t>
            </a:r>
            <a:r>
              <a:rPr sz="1950" spc="-105" dirty="0"/>
              <a:t> </a:t>
            </a:r>
            <a:r>
              <a:rPr sz="1950" spc="-85" dirty="0"/>
              <a:t>criteria:</a:t>
            </a:r>
            <a:endParaRPr sz="1950"/>
          </a:p>
          <a:p>
            <a:pPr marL="3578860" indent="-233679">
              <a:lnSpc>
                <a:spcPct val="100000"/>
              </a:lnSpc>
              <a:spcBef>
                <a:spcPts val="635"/>
              </a:spcBef>
              <a:buSzPct val="70000"/>
              <a:buFont typeface="Arial MT"/>
              <a:buChar char="•"/>
              <a:tabLst>
                <a:tab pos="3578225" algn="l"/>
                <a:tab pos="3578860" algn="l"/>
              </a:tabLst>
            </a:pPr>
            <a:r>
              <a:rPr spc="-195" dirty="0"/>
              <a:t>S</a:t>
            </a:r>
            <a:r>
              <a:rPr spc="-50" dirty="0"/>
              <a:t>m</a:t>
            </a:r>
            <a:r>
              <a:rPr spc="-155" dirty="0"/>
              <a:t>a</a:t>
            </a:r>
            <a:r>
              <a:rPr spc="-25" dirty="0"/>
              <a:t>ll</a:t>
            </a:r>
            <a:r>
              <a:rPr spc="-165" dirty="0"/>
              <a:t> </a:t>
            </a:r>
            <a:r>
              <a:rPr spc="-50" dirty="0"/>
              <a:t>m</a:t>
            </a:r>
            <a:r>
              <a:rPr spc="-155" dirty="0"/>
              <a:t>a</a:t>
            </a:r>
            <a:r>
              <a:rPr spc="-150" dirty="0"/>
              <a:t>r</a:t>
            </a:r>
            <a:r>
              <a:rPr spc="-140" dirty="0"/>
              <a:t>k</a:t>
            </a:r>
            <a:r>
              <a:rPr spc="-130" dirty="0"/>
              <a:t>e</a:t>
            </a:r>
            <a:r>
              <a:rPr spc="-135" dirty="0"/>
              <a:t>t</a:t>
            </a:r>
            <a:r>
              <a:rPr spc="-65" dirty="0"/>
              <a:t>i</a:t>
            </a:r>
            <a:r>
              <a:rPr spc="-85" dirty="0"/>
              <a:t>n</a:t>
            </a:r>
            <a:r>
              <a:rPr spc="-170" dirty="0"/>
              <a:t>g</a:t>
            </a:r>
            <a:r>
              <a:rPr spc="-165" dirty="0"/>
              <a:t> </a:t>
            </a:r>
            <a:r>
              <a:rPr spc="-155" dirty="0"/>
              <a:t>a</a:t>
            </a:r>
            <a:r>
              <a:rPr spc="-85" dirty="0"/>
              <a:t>n</a:t>
            </a:r>
            <a:r>
              <a:rPr spc="-95" dirty="0"/>
              <a:t>d</a:t>
            </a:r>
            <a:r>
              <a:rPr spc="-165" dirty="0"/>
              <a:t> </a:t>
            </a:r>
            <a:r>
              <a:rPr spc="-315" dirty="0"/>
              <a:t>I</a:t>
            </a:r>
            <a:r>
              <a:rPr spc="-175" dirty="0"/>
              <a:t>T</a:t>
            </a:r>
            <a:r>
              <a:rPr spc="-160" dirty="0"/>
              <a:t> </a:t>
            </a:r>
            <a:r>
              <a:rPr spc="-135" dirty="0"/>
              <a:t>t</a:t>
            </a:r>
            <a:r>
              <a:rPr spc="-130" dirty="0"/>
              <a:t>e</a:t>
            </a:r>
            <a:r>
              <a:rPr spc="-155" dirty="0"/>
              <a:t>a</a:t>
            </a:r>
            <a:r>
              <a:rPr spc="-50" dirty="0"/>
              <a:t>m</a:t>
            </a:r>
            <a:r>
              <a:rPr spc="-180" dirty="0"/>
              <a:t>s</a:t>
            </a:r>
            <a:r>
              <a:rPr spc="-165" dirty="0"/>
              <a:t> </a:t>
            </a:r>
            <a:r>
              <a:rPr spc="-145" dirty="0"/>
              <a:t>(</a:t>
            </a:r>
            <a:r>
              <a:rPr spc="-370" dirty="0"/>
              <a:t>&lt;</a:t>
            </a:r>
            <a:r>
              <a:rPr spc="-135" dirty="0"/>
              <a:t>2</a:t>
            </a:r>
            <a:r>
              <a:rPr spc="-140" dirty="0"/>
              <a:t>0</a:t>
            </a:r>
            <a:r>
              <a:rPr spc="-155" dirty="0"/>
              <a:t>)</a:t>
            </a:r>
          </a:p>
          <a:p>
            <a:pPr marL="3578860" indent="-233679">
              <a:lnSpc>
                <a:spcPct val="100000"/>
              </a:lnSpc>
              <a:spcBef>
                <a:spcPts val="600"/>
              </a:spcBef>
              <a:buSzPct val="70000"/>
              <a:buFont typeface="Arial MT"/>
              <a:buChar char="•"/>
              <a:tabLst>
                <a:tab pos="3578225" algn="l"/>
                <a:tab pos="3578860" algn="l"/>
              </a:tabLst>
            </a:pPr>
            <a:r>
              <a:rPr spc="-160" dirty="0"/>
              <a:t>I</a:t>
            </a:r>
            <a:r>
              <a:rPr spc="-229" dirty="0"/>
              <a:t>n</a:t>
            </a:r>
            <a:r>
              <a:rPr spc="-170" dirty="0"/>
              <a:t> </a:t>
            </a:r>
            <a:r>
              <a:rPr spc="-95" dirty="0"/>
              <a:t>p</a:t>
            </a:r>
            <a:r>
              <a:rPr spc="-90" dirty="0"/>
              <a:t>r</a:t>
            </a:r>
            <a:r>
              <a:rPr spc="-130" dirty="0"/>
              <a:t>o</a:t>
            </a:r>
            <a:r>
              <a:rPr spc="-114" dirty="0"/>
              <a:t>c</a:t>
            </a:r>
            <a:r>
              <a:rPr spc="-130" dirty="0"/>
              <a:t>e</a:t>
            </a:r>
            <a:r>
              <a:rPr spc="-185" dirty="0"/>
              <a:t>s</a:t>
            </a:r>
            <a:r>
              <a:rPr spc="-180" dirty="0"/>
              <a:t>s</a:t>
            </a:r>
            <a:r>
              <a:rPr spc="-165" dirty="0"/>
              <a:t> </a:t>
            </a:r>
            <a:r>
              <a:rPr spc="-65" dirty="0"/>
              <a:t>o</a:t>
            </a:r>
            <a:r>
              <a:rPr spc="-185" dirty="0"/>
              <a:t>f</a:t>
            </a:r>
            <a:r>
              <a:rPr spc="-170" dirty="0"/>
              <a:t> </a:t>
            </a:r>
            <a:r>
              <a:rPr spc="-145" dirty="0"/>
              <a:t>re-</a:t>
            </a:r>
            <a:r>
              <a:rPr spc="-80" dirty="0"/>
              <a:t>pl</a:t>
            </a:r>
            <a:r>
              <a:rPr spc="-110" dirty="0"/>
              <a:t>a</a:t>
            </a:r>
            <a:r>
              <a:rPr spc="-140" dirty="0"/>
              <a:t>t</a:t>
            </a:r>
            <a:r>
              <a:rPr spc="-190" dirty="0"/>
              <a:t>f</a:t>
            </a:r>
            <a:r>
              <a:rPr spc="-65" dirty="0"/>
              <a:t>o</a:t>
            </a:r>
            <a:r>
              <a:rPr spc="-150" dirty="0"/>
              <a:t>r</a:t>
            </a:r>
            <a:r>
              <a:rPr spc="-50" dirty="0"/>
              <a:t>m</a:t>
            </a:r>
            <a:r>
              <a:rPr spc="-65" dirty="0"/>
              <a:t>i</a:t>
            </a:r>
            <a:r>
              <a:rPr spc="-85" dirty="0"/>
              <a:t>n</a:t>
            </a:r>
            <a:r>
              <a:rPr spc="-170" dirty="0"/>
              <a:t>g</a:t>
            </a:r>
            <a:r>
              <a:rPr spc="-95" dirty="0"/>
              <a:t>/</a:t>
            </a:r>
            <a:r>
              <a:rPr spc="-120" dirty="0"/>
              <a:t>upg</a:t>
            </a:r>
            <a:r>
              <a:rPr spc="-150" dirty="0"/>
              <a:t>r</a:t>
            </a:r>
            <a:r>
              <a:rPr spc="-155" dirty="0"/>
              <a:t>a</a:t>
            </a:r>
            <a:r>
              <a:rPr spc="-105" dirty="0"/>
              <a:t>d</a:t>
            </a:r>
            <a:r>
              <a:rPr spc="-55" dirty="0"/>
              <a:t>i</a:t>
            </a:r>
            <a:r>
              <a:rPr spc="-85" dirty="0"/>
              <a:t>n</a:t>
            </a:r>
            <a:r>
              <a:rPr spc="-170" dirty="0"/>
              <a:t>g</a:t>
            </a:r>
            <a:r>
              <a:rPr spc="-160" dirty="0"/>
              <a:t> </a:t>
            </a:r>
            <a:r>
              <a:rPr spc="-114" dirty="0"/>
              <a:t>c</a:t>
            </a:r>
            <a:r>
              <a:rPr spc="-145" dirty="0"/>
              <a:t>u</a:t>
            </a:r>
            <a:r>
              <a:rPr spc="-100" dirty="0"/>
              <a:t>r</a:t>
            </a:r>
            <a:r>
              <a:rPr spc="-150" dirty="0"/>
              <a:t>r</a:t>
            </a:r>
            <a:r>
              <a:rPr spc="-100" dirty="0"/>
              <a:t>e</a:t>
            </a:r>
            <a:r>
              <a:rPr spc="-110" dirty="0"/>
              <a:t>n</a:t>
            </a:r>
            <a:r>
              <a:rPr spc="-130" dirty="0"/>
              <a:t>t</a:t>
            </a:r>
            <a:r>
              <a:rPr spc="-170" dirty="0"/>
              <a:t> </a:t>
            </a:r>
            <a:r>
              <a:rPr spc="-105" dirty="0"/>
              <a:t>C</a:t>
            </a:r>
            <a:r>
              <a:rPr spc="105" dirty="0"/>
              <a:t>M</a:t>
            </a:r>
            <a:r>
              <a:rPr spc="-195" dirty="0"/>
              <a:t>S</a:t>
            </a:r>
          </a:p>
          <a:p>
            <a:pPr marL="3578860" indent="-233679">
              <a:lnSpc>
                <a:spcPct val="100000"/>
              </a:lnSpc>
              <a:spcBef>
                <a:spcPts val="600"/>
              </a:spcBef>
              <a:buSzPct val="70000"/>
              <a:buFont typeface="Arial MT"/>
              <a:buChar char="•"/>
              <a:tabLst>
                <a:tab pos="3578225" algn="l"/>
                <a:tab pos="3578860" algn="l"/>
              </a:tabLst>
            </a:pPr>
            <a:r>
              <a:rPr spc="-75" dirty="0"/>
              <a:t>Lo</a:t>
            </a:r>
            <a:r>
              <a:rPr spc="-65" dirty="0"/>
              <a:t>o</a:t>
            </a:r>
            <a:r>
              <a:rPr spc="-130" dirty="0"/>
              <a:t>k</a:t>
            </a:r>
            <a:r>
              <a:rPr spc="-70" dirty="0"/>
              <a:t>i</a:t>
            </a:r>
            <a:r>
              <a:rPr spc="-85" dirty="0"/>
              <a:t>n</a:t>
            </a:r>
            <a:r>
              <a:rPr spc="-170" dirty="0"/>
              <a:t>g</a:t>
            </a:r>
            <a:r>
              <a:rPr spc="-160" dirty="0"/>
              <a:t> </a:t>
            </a:r>
            <a:r>
              <a:rPr spc="-140" dirty="0"/>
              <a:t>t</a:t>
            </a:r>
            <a:r>
              <a:rPr spc="-65" dirty="0"/>
              <a:t>o</a:t>
            </a:r>
            <a:r>
              <a:rPr spc="-160" dirty="0"/>
              <a:t> </a:t>
            </a:r>
            <a:r>
              <a:rPr spc="-114" dirty="0"/>
              <a:t>c</a:t>
            </a:r>
            <a:r>
              <a:rPr spc="-65" dirty="0"/>
              <a:t>o</a:t>
            </a:r>
            <a:r>
              <a:rPr spc="-135" dirty="0"/>
              <a:t>ns</a:t>
            </a:r>
            <a:r>
              <a:rPr spc="-65" dirty="0"/>
              <a:t>o</a:t>
            </a:r>
            <a:r>
              <a:rPr spc="-25" dirty="0"/>
              <a:t>l</a:t>
            </a:r>
            <a:r>
              <a:rPr spc="-65" dirty="0"/>
              <a:t>i</a:t>
            </a:r>
            <a:r>
              <a:rPr spc="-95" dirty="0"/>
              <a:t>d</a:t>
            </a:r>
            <a:r>
              <a:rPr spc="-175" dirty="0"/>
              <a:t>a</a:t>
            </a:r>
            <a:r>
              <a:rPr spc="-120" dirty="0"/>
              <a:t>t</a:t>
            </a:r>
            <a:r>
              <a:rPr spc="-130" dirty="0"/>
              <a:t>e</a:t>
            </a:r>
            <a:r>
              <a:rPr spc="-165" dirty="0"/>
              <a:t> </a:t>
            </a:r>
            <a:r>
              <a:rPr spc="-65" dirty="0"/>
              <a:t>o</a:t>
            </a:r>
            <a:r>
              <a:rPr spc="-80" dirty="0"/>
              <a:t>n</a:t>
            </a:r>
            <a:r>
              <a:rPr spc="-165" dirty="0"/>
              <a:t> </a:t>
            </a:r>
            <a:r>
              <a:rPr spc="-150" dirty="0"/>
              <a:t>a</a:t>
            </a:r>
            <a:r>
              <a:rPr spc="-170" dirty="0"/>
              <a:t> </a:t>
            </a:r>
            <a:r>
              <a:rPr spc="-185" dirty="0"/>
              <a:t>s</a:t>
            </a:r>
            <a:r>
              <a:rPr spc="-65" dirty="0"/>
              <a:t>i</a:t>
            </a:r>
            <a:r>
              <a:rPr spc="-85" dirty="0"/>
              <a:t>n</a:t>
            </a:r>
            <a:r>
              <a:rPr spc="-170" dirty="0"/>
              <a:t>g</a:t>
            </a:r>
            <a:r>
              <a:rPr spc="-25" dirty="0"/>
              <a:t>l</a:t>
            </a:r>
            <a:r>
              <a:rPr spc="-130" dirty="0"/>
              <a:t>e</a:t>
            </a:r>
            <a:r>
              <a:rPr spc="-335" dirty="0"/>
              <a:t>,</a:t>
            </a:r>
            <a:r>
              <a:rPr spc="-160" dirty="0"/>
              <a:t> </a:t>
            </a:r>
            <a:r>
              <a:rPr spc="-105" dirty="0"/>
              <a:t>f</a:t>
            </a:r>
            <a:r>
              <a:rPr spc="-175" dirty="0"/>
              <a:t>u</a:t>
            </a:r>
            <a:r>
              <a:rPr spc="-140" dirty="0"/>
              <a:t>t</a:t>
            </a:r>
            <a:r>
              <a:rPr spc="-95" dirty="0"/>
              <a:t>u</a:t>
            </a:r>
            <a:r>
              <a:rPr spc="-150" dirty="0"/>
              <a:t>r</a:t>
            </a:r>
            <a:r>
              <a:rPr spc="-135" dirty="0"/>
              <a:t>e</a:t>
            </a:r>
            <a:r>
              <a:rPr spc="-145" dirty="0"/>
              <a:t>-p</a:t>
            </a:r>
            <a:r>
              <a:rPr spc="-100" dirty="0"/>
              <a:t>r</a:t>
            </a:r>
            <a:r>
              <a:rPr spc="-65" dirty="0"/>
              <a:t>oo</a:t>
            </a:r>
            <a:r>
              <a:rPr spc="-185" dirty="0"/>
              <a:t>f</a:t>
            </a:r>
            <a:r>
              <a:rPr spc="-170" dirty="0"/>
              <a:t> </a:t>
            </a:r>
            <a:r>
              <a:rPr spc="-60" dirty="0"/>
              <a:t>pl</a:t>
            </a:r>
            <a:r>
              <a:rPr spc="-155" dirty="0"/>
              <a:t>a</a:t>
            </a:r>
            <a:r>
              <a:rPr spc="-140" dirty="0"/>
              <a:t>t</a:t>
            </a:r>
            <a:r>
              <a:rPr spc="-190" dirty="0"/>
              <a:t>f</a:t>
            </a:r>
            <a:r>
              <a:rPr spc="-65" dirty="0"/>
              <a:t>o</a:t>
            </a:r>
            <a:r>
              <a:rPr spc="-150" dirty="0"/>
              <a:t>r</a:t>
            </a:r>
            <a:r>
              <a:rPr spc="-45" dirty="0"/>
              <a:t>m</a:t>
            </a:r>
          </a:p>
          <a:p>
            <a:pPr marL="3578860" indent="-233679">
              <a:lnSpc>
                <a:spcPct val="100000"/>
              </a:lnSpc>
              <a:spcBef>
                <a:spcPts val="600"/>
              </a:spcBef>
              <a:buSzPct val="70000"/>
              <a:buFont typeface="Arial MT"/>
              <a:buChar char="•"/>
              <a:tabLst>
                <a:tab pos="3578225" algn="l"/>
                <a:tab pos="3578860" algn="l"/>
              </a:tabLst>
            </a:pPr>
            <a:r>
              <a:rPr spc="-140" dirty="0"/>
              <a:t>A</a:t>
            </a:r>
            <a:r>
              <a:rPr spc="-110" dirty="0"/>
              <a:t>s</a:t>
            </a:r>
            <a:r>
              <a:rPr spc="-100" dirty="0"/>
              <a:t>p</a:t>
            </a:r>
            <a:r>
              <a:rPr spc="-65" dirty="0"/>
              <a:t>i</a:t>
            </a:r>
            <a:r>
              <a:rPr spc="-150" dirty="0"/>
              <a:t>r</a:t>
            </a:r>
            <a:r>
              <a:rPr spc="-155" dirty="0"/>
              <a:t>a</a:t>
            </a:r>
            <a:r>
              <a:rPr spc="-135" dirty="0"/>
              <a:t>t</a:t>
            </a:r>
            <a:r>
              <a:rPr spc="-65" dirty="0"/>
              <a:t>io</a:t>
            </a:r>
            <a:r>
              <a:rPr spc="-85" dirty="0"/>
              <a:t>n</a:t>
            </a:r>
            <a:r>
              <a:rPr spc="-180" dirty="0"/>
              <a:t>s</a:t>
            </a:r>
            <a:r>
              <a:rPr spc="-170" dirty="0"/>
              <a:t> </a:t>
            </a:r>
            <a:r>
              <a:rPr spc="-135" dirty="0"/>
              <a:t>t</a:t>
            </a:r>
            <a:r>
              <a:rPr spc="-65" dirty="0"/>
              <a:t>o</a:t>
            </a:r>
            <a:r>
              <a:rPr spc="-160" dirty="0"/>
              <a:t> </a:t>
            </a:r>
            <a:r>
              <a:rPr spc="-100" dirty="0"/>
              <a:t>d</a:t>
            </a:r>
            <a:r>
              <a:rPr spc="-65" dirty="0"/>
              <a:t>o</a:t>
            </a:r>
            <a:r>
              <a:rPr spc="-160" dirty="0"/>
              <a:t> </a:t>
            </a:r>
            <a:r>
              <a:rPr spc="-100" dirty="0"/>
              <a:t>p</a:t>
            </a:r>
            <a:r>
              <a:rPr spc="-130" dirty="0"/>
              <a:t>e</a:t>
            </a:r>
            <a:r>
              <a:rPr spc="-150" dirty="0"/>
              <a:t>r</a:t>
            </a:r>
            <a:r>
              <a:rPr spc="-185" dirty="0"/>
              <a:t>s</a:t>
            </a:r>
            <a:r>
              <a:rPr spc="-65" dirty="0"/>
              <a:t>o</a:t>
            </a:r>
            <a:r>
              <a:rPr spc="-85" dirty="0"/>
              <a:t>n</a:t>
            </a:r>
            <a:r>
              <a:rPr spc="-155" dirty="0"/>
              <a:t>a</a:t>
            </a:r>
            <a:r>
              <a:rPr spc="-25" dirty="0"/>
              <a:t>l</a:t>
            </a:r>
            <a:r>
              <a:rPr spc="-65" dirty="0"/>
              <a:t>i</a:t>
            </a:r>
            <a:r>
              <a:rPr spc="-155" dirty="0"/>
              <a:t>za</a:t>
            </a:r>
            <a:r>
              <a:rPr spc="-135" dirty="0"/>
              <a:t>t</a:t>
            </a:r>
            <a:r>
              <a:rPr spc="-65" dirty="0"/>
              <a:t>io</a:t>
            </a:r>
            <a:r>
              <a:rPr spc="-80" dirty="0"/>
              <a:t>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58" y="1300219"/>
            <a:ext cx="3075437" cy="521513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39896" y="1456944"/>
            <a:ext cx="749935" cy="1515110"/>
            <a:chOff x="3739896" y="1456944"/>
            <a:chExt cx="749935" cy="15151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9896" y="1456944"/>
              <a:ext cx="749808" cy="749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1712" y="1511808"/>
              <a:ext cx="643127" cy="6431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9896" y="2221992"/>
              <a:ext cx="749808" cy="7498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712" y="2273808"/>
              <a:ext cx="643127" cy="6431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680" y="1624584"/>
              <a:ext cx="396239" cy="3931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6680" y="2404872"/>
              <a:ext cx="396239" cy="39623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739896" y="3121151"/>
            <a:ext cx="749935" cy="749935"/>
            <a:chOff x="3739896" y="3121151"/>
            <a:chExt cx="749935" cy="74993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9896" y="3121151"/>
              <a:ext cx="749808" cy="7498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1712" y="3176015"/>
              <a:ext cx="643127" cy="6431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6680" y="3297935"/>
              <a:ext cx="396239" cy="39623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739896" y="4035552"/>
            <a:ext cx="749935" cy="749935"/>
            <a:chOff x="3739896" y="4035552"/>
            <a:chExt cx="749935" cy="74993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9896" y="4035552"/>
              <a:ext cx="749808" cy="7498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1712" y="4090416"/>
              <a:ext cx="643127" cy="6431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6680" y="4212336"/>
              <a:ext cx="396239" cy="39623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3036" y="6594347"/>
            <a:ext cx="22707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657" y="6566916"/>
            <a:ext cx="21971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1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2020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Reserved.</a:t>
            </a:r>
            <a:r>
              <a:rPr kumimoji="0" sz="8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296" y="192531"/>
            <a:ext cx="4504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>
                <a:solidFill>
                  <a:srgbClr val="595959"/>
                </a:solidFill>
              </a:rPr>
              <a:t>Dig</a:t>
            </a:r>
            <a:r>
              <a:rPr spc="-175" dirty="0">
                <a:solidFill>
                  <a:srgbClr val="595959"/>
                </a:solidFill>
              </a:rPr>
              <a:t>it</a:t>
            </a:r>
            <a:r>
              <a:rPr spc="-285" dirty="0">
                <a:solidFill>
                  <a:srgbClr val="595959"/>
                </a:solidFill>
              </a:rPr>
              <a:t>a</a:t>
            </a:r>
            <a:r>
              <a:rPr spc="-75" dirty="0">
                <a:solidFill>
                  <a:srgbClr val="595959"/>
                </a:solidFill>
              </a:rPr>
              <a:t>l</a:t>
            </a:r>
            <a:r>
              <a:rPr spc="-185" dirty="0">
                <a:solidFill>
                  <a:srgbClr val="595959"/>
                </a:solidFill>
              </a:rPr>
              <a:t> </a:t>
            </a:r>
            <a:r>
              <a:rPr spc="-195" dirty="0">
                <a:solidFill>
                  <a:srgbClr val="595959"/>
                </a:solidFill>
              </a:rPr>
              <a:t>Fo</a:t>
            </a:r>
            <a:r>
              <a:rPr spc="-215" dirty="0">
                <a:solidFill>
                  <a:srgbClr val="595959"/>
                </a:solidFill>
              </a:rPr>
              <a:t>u</a:t>
            </a:r>
            <a:r>
              <a:rPr spc="-235" dirty="0">
                <a:solidFill>
                  <a:srgbClr val="595959"/>
                </a:solidFill>
              </a:rPr>
              <a:t>n</a:t>
            </a:r>
            <a:r>
              <a:rPr spc="-220" dirty="0">
                <a:solidFill>
                  <a:srgbClr val="595959"/>
                </a:solidFill>
              </a:rPr>
              <a:t>d</a:t>
            </a:r>
            <a:r>
              <a:rPr spc="-254" dirty="0">
                <a:solidFill>
                  <a:srgbClr val="595959"/>
                </a:solidFill>
              </a:rPr>
              <a:t>a</a:t>
            </a:r>
            <a:r>
              <a:rPr spc="-195" dirty="0">
                <a:solidFill>
                  <a:srgbClr val="595959"/>
                </a:solidFill>
              </a:rPr>
              <a:t>tion</a:t>
            </a:r>
            <a:r>
              <a:rPr spc="-190" dirty="0">
                <a:solidFill>
                  <a:srgbClr val="595959"/>
                </a:solidFill>
              </a:rPr>
              <a:t> </a:t>
            </a:r>
            <a:r>
              <a:rPr b="0" spc="-185" dirty="0">
                <a:solidFill>
                  <a:srgbClr val="595959"/>
                </a:solidFill>
                <a:latin typeface="Tahoma"/>
                <a:cs typeface="Tahoma"/>
              </a:rPr>
              <a:t>C</a:t>
            </a:r>
            <a:r>
              <a:rPr b="0" spc="-175" dirty="0">
                <a:solidFill>
                  <a:srgbClr val="595959"/>
                </a:solidFill>
                <a:latin typeface="Tahoma"/>
                <a:cs typeface="Tahoma"/>
              </a:rPr>
              <a:t>a</a:t>
            </a:r>
            <a:r>
              <a:rPr b="0" spc="-145" dirty="0">
                <a:solidFill>
                  <a:srgbClr val="595959"/>
                </a:solidFill>
                <a:latin typeface="Tahoma"/>
                <a:cs typeface="Tahoma"/>
              </a:rPr>
              <a:t>p</a:t>
            </a:r>
            <a:r>
              <a:rPr b="0" spc="-210" dirty="0">
                <a:solidFill>
                  <a:srgbClr val="595959"/>
                </a:solidFill>
                <a:latin typeface="Tahoma"/>
                <a:cs typeface="Tahoma"/>
              </a:rPr>
              <a:t>a</a:t>
            </a:r>
            <a:r>
              <a:rPr b="0" spc="-140" dirty="0">
                <a:solidFill>
                  <a:srgbClr val="595959"/>
                </a:solidFill>
                <a:latin typeface="Tahoma"/>
                <a:cs typeface="Tahoma"/>
              </a:rPr>
              <a:t>b</a:t>
            </a:r>
            <a:r>
              <a:rPr b="0" spc="-70" dirty="0">
                <a:solidFill>
                  <a:srgbClr val="595959"/>
                </a:solidFill>
                <a:latin typeface="Tahoma"/>
                <a:cs typeface="Tahoma"/>
              </a:rPr>
              <a:t>i</a:t>
            </a:r>
            <a:r>
              <a:rPr b="0" spc="-30" dirty="0">
                <a:solidFill>
                  <a:srgbClr val="595959"/>
                </a:solidFill>
                <a:latin typeface="Tahoma"/>
                <a:cs typeface="Tahoma"/>
              </a:rPr>
              <a:t>l</a:t>
            </a:r>
            <a:r>
              <a:rPr b="0" spc="-85" dirty="0">
                <a:solidFill>
                  <a:srgbClr val="595959"/>
                </a:solidFill>
                <a:latin typeface="Tahoma"/>
                <a:cs typeface="Tahoma"/>
              </a:rPr>
              <a:t>i</a:t>
            </a:r>
            <a:r>
              <a:rPr b="0" spc="-180" dirty="0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b="0" spc="-85" dirty="0">
                <a:solidFill>
                  <a:srgbClr val="595959"/>
                </a:solidFill>
                <a:latin typeface="Tahoma"/>
                <a:cs typeface="Tahoma"/>
              </a:rPr>
              <a:t>i</a:t>
            </a:r>
            <a:r>
              <a:rPr b="0" spc="-195" dirty="0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b="0" spc="-250" dirty="0">
                <a:solidFill>
                  <a:srgbClr val="595959"/>
                </a:solidFill>
                <a:latin typeface="Tahoma"/>
                <a:cs typeface="Tahoma"/>
              </a:rPr>
              <a:t>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71856" y="1450847"/>
            <a:ext cx="2743200" cy="3584575"/>
            <a:chOff x="371856" y="1450847"/>
            <a:chExt cx="2743200" cy="35845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856" y="1450847"/>
              <a:ext cx="2743200" cy="35844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2371" y="1480903"/>
              <a:ext cx="2628265" cy="3470910"/>
            </a:xfrm>
            <a:custGeom>
              <a:avLst/>
              <a:gdLst/>
              <a:ahLst/>
              <a:cxnLst/>
              <a:rect l="l" t="t" r="r" b="b"/>
              <a:pathLst>
                <a:path w="2628265" h="3470910">
                  <a:moveTo>
                    <a:pt x="2456994" y="0"/>
                  </a:moveTo>
                  <a:lnTo>
                    <a:pt x="171004" y="0"/>
                  </a:lnTo>
                  <a:lnTo>
                    <a:pt x="125544" y="6108"/>
                  </a:lnTo>
                  <a:lnTo>
                    <a:pt x="84695" y="23347"/>
                  </a:lnTo>
                  <a:lnTo>
                    <a:pt x="50086" y="50086"/>
                  </a:lnTo>
                  <a:lnTo>
                    <a:pt x="23347" y="84695"/>
                  </a:lnTo>
                  <a:lnTo>
                    <a:pt x="6108" y="125545"/>
                  </a:lnTo>
                  <a:lnTo>
                    <a:pt x="0" y="171005"/>
                  </a:lnTo>
                  <a:lnTo>
                    <a:pt x="0" y="3299805"/>
                  </a:lnTo>
                  <a:lnTo>
                    <a:pt x="6108" y="3345265"/>
                  </a:lnTo>
                  <a:lnTo>
                    <a:pt x="23347" y="3386114"/>
                  </a:lnTo>
                  <a:lnTo>
                    <a:pt x="50086" y="3420723"/>
                  </a:lnTo>
                  <a:lnTo>
                    <a:pt x="84695" y="3447462"/>
                  </a:lnTo>
                  <a:lnTo>
                    <a:pt x="125544" y="3464701"/>
                  </a:lnTo>
                  <a:lnTo>
                    <a:pt x="171004" y="3470809"/>
                  </a:lnTo>
                  <a:lnTo>
                    <a:pt x="2456994" y="3470809"/>
                  </a:lnTo>
                  <a:lnTo>
                    <a:pt x="2502454" y="3464701"/>
                  </a:lnTo>
                  <a:lnTo>
                    <a:pt x="2543304" y="3447462"/>
                  </a:lnTo>
                  <a:lnTo>
                    <a:pt x="2577913" y="3420723"/>
                  </a:lnTo>
                  <a:lnTo>
                    <a:pt x="2604652" y="3386114"/>
                  </a:lnTo>
                  <a:lnTo>
                    <a:pt x="2621891" y="3345265"/>
                  </a:lnTo>
                  <a:lnTo>
                    <a:pt x="2628000" y="3299805"/>
                  </a:lnTo>
                  <a:lnTo>
                    <a:pt x="2628000" y="171005"/>
                  </a:lnTo>
                  <a:lnTo>
                    <a:pt x="2621891" y="125545"/>
                  </a:lnTo>
                  <a:lnTo>
                    <a:pt x="2604652" y="84695"/>
                  </a:lnTo>
                  <a:lnTo>
                    <a:pt x="2577913" y="50086"/>
                  </a:lnTo>
                  <a:lnTo>
                    <a:pt x="2543304" y="23347"/>
                  </a:lnTo>
                  <a:lnTo>
                    <a:pt x="2502454" y="6108"/>
                  </a:lnTo>
                  <a:lnTo>
                    <a:pt x="2456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2371" y="1480903"/>
              <a:ext cx="2628265" cy="3470910"/>
            </a:xfrm>
            <a:custGeom>
              <a:avLst/>
              <a:gdLst/>
              <a:ahLst/>
              <a:cxnLst/>
              <a:rect l="l" t="t" r="r" b="b"/>
              <a:pathLst>
                <a:path w="2628265" h="3470910">
                  <a:moveTo>
                    <a:pt x="0" y="171005"/>
                  </a:moveTo>
                  <a:lnTo>
                    <a:pt x="6108" y="125545"/>
                  </a:lnTo>
                  <a:lnTo>
                    <a:pt x="23347" y="84695"/>
                  </a:lnTo>
                  <a:lnTo>
                    <a:pt x="50086" y="50086"/>
                  </a:lnTo>
                  <a:lnTo>
                    <a:pt x="84695" y="23347"/>
                  </a:lnTo>
                  <a:lnTo>
                    <a:pt x="125545" y="6108"/>
                  </a:lnTo>
                  <a:lnTo>
                    <a:pt x="171005" y="0"/>
                  </a:lnTo>
                  <a:lnTo>
                    <a:pt x="2456995" y="0"/>
                  </a:lnTo>
                  <a:lnTo>
                    <a:pt x="2502455" y="6108"/>
                  </a:lnTo>
                  <a:lnTo>
                    <a:pt x="2543304" y="23347"/>
                  </a:lnTo>
                  <a:lnTo>
                    <a:pt x="2577914" y="50086"/>
                  </a:lnTo>
                  <a:lnTo>
                    <a:pt x="2604652" y="84695"/>
                  </a:lnTo>
                  <a:lnTo>
                    <a:pt x="2621891" y="125545"/>
                  </a:lnTo>
                  <a:lnTo>
                    <a:pt x="2628000" y="171005"/>
                  </a:lnTo>
                  <a:lnTo>
                    <a:pt x="2628000" y="3299805"/>
                  </a:lnTo>
                  <a:lnTo>
                    <a:pt x="2621891" y="3345265"/>
                  </a:lnTo>
                  <a:lnTo>
                    <a:pt x="2604652" y="3386114"/>
                  </a:lnTo>
                  <a:lnTo>
                    <a:pt x="2577914" y="3420724"/>
                  </a:lnTo>
                  <a:lnTo>
                    <a:pt x="2543304" y="3447462"/>
                  </a:lnTo>
                  <a:lnTo>
                    <a:pt x="2502455" y="3464701"/>
                  </a:lnTo>
                  <a:lnTo>
                    <a:pt x="2456995" y="3470810"/>
                  </a:lnTo>
                  <a:lnTo>
                    <a:pt x="171005" y="3470810"/>
                  </a:lnTo>
                  <a:lnTo>
                    <a:pt x="125545" y="3464701"/>
                  </a:lnTo>
                  <a:lnTo>
                    <a:pt x="84695" y="3447462"/>
                  </a:lnTo>
                  <a:lnTo>
                    <a:pt x="50086" y="3420724"/>
                  </a:lnTo>
                  <a:lnTo>
                    <a:pt x="23347" y="3386114"/>
                  </a:lnTo>
                  <a:lnTo>
                    <a:pt x="6108" y="3345265"/>
                  </a:lnTo>
                  <a:lnTo>
                    <a:pt x="0" y="3299805"/>
                  </a:lnTo>
                  <a:lnTo>
                    <a:pt x="0" y="171005"/>
                  </a:lnTo>
                  <a:close/>
                </a:path>
              </a:pathLst>
            </a:custGeom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58311" y="1450847"/>
            <a:ext cx="2743200" cy="3584575"/>
            <a:chOff x="3258311" y="1450847"/>
            <a:chExt cx="2743200" cy="35845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8311" y="1450847"/>
              <a:ext cx="2743200" cy="35844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89435" y="1480903"/>
              <a:ext cx="2628265" cy="3470910"/>
            </a:xfrm>
            <a:custGeom>
              <a:avLst/>
              <a:gdLst/>
              <a:ahLst/>
              <a:cxnLst/>
              <a:rect l="l" t="t" r="r" b="b"/>
              <a:pathLst>
                <a:path w="2628265" h="3470910">
                  <a:moveTo>
                    <a:pt x="2456995" y="0"/>
                  </a:moveTo>
                  <a:lnTo>
                    <a:pt x="171005" y="0"/>
                  </a:lnTo>
                  <a:lnTo>
                    <a:pt x="125545" y="6108"/>
                  </a:lnTo>
                  <a:lnTo>
                    <a:pt x="84695" y="23347"/>
                  </a:lnTo>
                  <a:lnTo>
                    <a:pt x="50086" y="50086"/>
                  </a:lnTo>
                  <a:lnTo>
                    <a:pt x="23347" y="84695"/>
                  </a:lnTo>
                  <a:lnTo>
                    <a:pt x="6108" y="125545"/>
                  </a:lnTo>
                  <a:lnTo>
                    <a:pt x="0" y="171005"/>
                  </a:lnTo>
                  <a:lnTo>
                    <a:pt x="0" y="3299805"/>
                  </a:lnTo>
                  <a:lnTo>
                    <a:pt x="6108" y="3345265"/>
                  </a:lnTo>
                  <a:lnTo>
                    <a:pt x="23347" y="3386114"/>
                  </a:lnTo>
                  <a:lnTo>
                    <a:pt x="50086" y="3420723"/>
                  </a:lnTo>
                  <a:lnTo>
                    <a:pt x="84695" y="3447462"/>
                  </a:lnTo>
                  <a:lnTo>
                    <a:pt x="125545" y="3464701"/>
                  </a:lnTo>
                  <a:lnTo>
                    <a:pt x="171005" y="3470809"/>
                  </a:lnTo>
                  <a:lnTo>
                    <a:pt x="2456995" y="3470809"/>
                  </a:lnTo>
                  <a:lnTo>
                    <a:pt x="2502455" y="3464701"/>
                  </a:lnTo>
                  <a:lnTo>
                    <a:pt x="2543304" y="3447462"/>
                  </a:lnTo>
                  <a:lnTo>
                    <a:pt x="2577913" y="3420723"/>
                  </a:lnTo>
                  <a:lnTo>
                    <a:pt x="2604652" y="3386114"/>
                  </a:lnTo>
                  <a:lnTo>
                    <a:pt x="2621891" y="3345265"/>
                  </a:lnTo>
                  <a:lnTo>
                    <a:pt x="2627999" y="3299805"/>
                  </a:lnTo>
                  <a:lnTo>
                    <a:pt x="2627999" y="171005"/>
                  </a:lnTo>
                  <a:lnTo>
                    <a:pt x="2621891" y="125545"/>
                  </a:lnTo>
                  <a:lnTo>
                    <a:pt x="2604652" y="84695"/>
                  </a:lnTo>
                  <a:lnTo>
                    <a:pt x="2577913" y="50086"/>
                  </a:lnTo>
                  <a:lnTo>
                    <a:pt x="2543304" y="23347"/>
                  </a:lnTo>
                  <a:lnTo>
                    <a:pt x="2502455" y="6108"/>
                  </a:lnTo>
                  <a:lnTo>
                    <a:pt x="2456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289435" y="1480903"/>
              <a:ext cx="2628265" cy="3470910"/>
            </a:xfrm>
            <a:custGeom>
              <a:avLst/>
              <a:gdLst/>
              <a:ahLst/>
              <a:cxnLst/>
              <a:rect l="l" t="t" r="r" b="b"/>
              <a:pathLst>
                <a:path w="2628265" h="3470910">
                  <a:moveTo>
                    <a:pt x="0" y="171005"/>
                  </a:moveTo>
                  <a:lnTo>
                    <a:pt x="6108" y="125545"/>
                  </a:lnTo>
                  <a:lnTo>
                    <a:pt x="23347" y="84695"/>
                  </a:lnTo>
                  <a:lnTo>
                    <a:pt x="50086" y="50086"/>
                  </a:lnTo>
                  <a:lnTo>
                    <a:pt x="84695" y="23347"/>
                  </a:lnTo>
                  <a:lnTo>
                    <a:pt x="125545" y="6108"/>
                  </a:lnTo>
                  <a:lnTo>
                    <a:pt x="171005" y="0"/>
                  </a:lnTo>
                  <a:lnTo>
                    <a:pt x="2456995" y="0"/>
                  </a:lnTo>
                  <a:lnTo>
                    <a:pt x="2502455" y="6108"/>
                  </a:lnTo>
                  <a:lnTo>
                    <a:pt x="2543304" y="23347"/>
                  </a:lnTo>
                  <a:lnTo>
                    <a:pt x="2577914" y="50086"/>
                  </a:lnTo>
                  <a:lnTo>
                    <a:pt x="2604652" y="84695"/>
                  </a:lnTo>
                  <a:lnTo>
                    <a:pt x="2621891" y="125545"/>
                  </a:lnTo>
                  <a:lnTo>
                    <a:pt x="2628000" y="171005"/>
                  </a:lnTo>
                  <a:lnTo>
                    <a:pt x="2628000" y="3299805"/>
                  </a:lnTo>
                  <a:lnTo>
                    <a:pt x="2621891" y="3345265"/>
                  </a:lnTo>
                  <a:lnTo>
                    <a:pt x="2604652" y="3386114"/>
                  </a:lnTo>
                  <a:lnTo>
                    <a:pt x="2577914" y="3420724"/>
                  </a:lnTo>
                  <a:lnTo>
                    <a:pt x="2543304" y="3447462"/>
                  </a:lnTo>
                  <a:lnTo>
                    <a:pt x="2502455" y="3464701"/>
                  </a:lnTo>
                  <a:lnTo>
                    <a:pt x="2456995" y="3470810"/>
                  </a:lnTo>
                  <a:lnTo>
                    <a:pt x="171005" y="3470810"/>
                  </a:lnTo>
                  <a:lnTo>
                    <a:pt x="125545" y="3464701"/>
                  </a:lnTo>
                  <a:lnTo>
                    <a:pt x="84695" y="3447462"/>
                  </a:lnTo>
                  <a:lnTo>
                    <a:pt x="50086" y="3420724"/>
                  </a:lnTo>
                  <a:lnTo>
                    <a:pt x="23347" y="3386114"/>
                  </a:lnTo>
                  <a:lnTo>
                    <a:pt x="6108" y="3345265"/>
                  </a:lnTo>
                  <a:lnTo>
                    <a:pt x="0" y="3299805"/>
                  </a:lnTo>
                  <a:lnTo>
                    <a:pt x="0" y="171005"/>
                  </a:lnTo>
                  <a:close/>
                </a:path>
              </a:pathLst>
            </a:custGeom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175247" y="1450847"/>
            <a:ext cx="2743200" cy="3584575"/>
            <a:chOff x="6175247" y="1450847"/>
            <a:chExt cx="2743200" cy="35845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5247" y="1450847"/>
              <a:ext cx="2743200" cy="35844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05268" y="1480903"/>
              <a:ext cx="2628265" cy="3470910"/>
            </a:xfrm>
            <a:custGeom>
              <a:avLst/>
              <a:gdLst/>
              <a:ahLst/>
              <a:cxnLst/>
              <a:rect l="l" t="t" r="r" b="b"/>
              <a:pathLst>
                <a:path w="2628265" h="3470910">
                  <a:moveTo>
                    <a:pt x="2456995" y="0"/>
                  </a:moveTo>
                  <a:lnTo>
                    <a:pt x="171005" y="0"/>
                  </a:lnTo>
                  <a:lnTo>
                    <a:pt x="125545" y="6108"/>
                  </a:lnTo>
                  <a:lnTo>
                    <a:pt x="84695" y="23347"/>
                  </a:lnTo>
                  <a:lnTo>
                    <a:pt x="50086" y="50086"/>
                  </a:lnTo>
                  <a:lnTo>
                    <a:pt x="23347" y="84695"/>
                  </a:lnTo>
                  <a:lnTo>
                    <a:pt x="6108" y="125545"/>
                  </a:lnTo>
                  <a:lnTo>
                    <a:pt x="0" y="171005"/>
                  </a:lnTo>
                  <a:lnTo>
                    <a:pt x="0" y="3299805"/>
                  </a:lnTo>
                  <a:lnTo>
                    <a:pt x="6108" y="3345265"/>
                  </a:lnTo>
                  <a:lnTo>
                    <a:pt x="23347" y="3386114"/>
                  </a:lnTo>
                  <a:lnTo>
                    <a:pt x="50086" y="3420723"/>
                  </a:lnTo>
                  <a:lnTo>
                    <a:pt x="84695" y="3447462"/>
                  </a:lnTo>
                  <a:lnTo>
                    <a:pt x="125545" y="3464701"/>
                  </a:lnTo>
                  <a:lnTo>
                    <a:pt x="171005" y="3470809"/>
                  </a:lnTo>
                  <a:lnTo>
                    <a:pt x="2456995" y="3470809"/>
                  </a:lnTo>
                  <a:lnTo>
                    <a:pt x="2502455" y="3464701"/>
                  </a:lnTo>
                  <a:lnTo>
                    <a:pt x="2543305" y="3447462"/>
                  </a:lnTo>
                  <a:lnTo>
                    <a:pt x="2577914" y="3420723"/>
                  </a:lnTo>
                  <a:lnTo>
                    <a:pt x="2604653" y="3386114"/>
                  </a:lnTo>
                  <a:lnTo>
                    <a:pt x="2621892" y="3345265"/>
                  </a:lnTo>
                  <a:lnTo>
                    <a:pt x="2628000" y="3299805"/>
                  </a:lnTo>
                  <a:lnTo>
                    <a:pt x="2628000" y="171005"/>
                  </a:lnTo>
                  <a:lnTo>
                    <a:pt x="2621892" y="125545"/>
                  </a:lnTo>
                  <a:lnTo>
                    <a:pt x="2604653" y="84695"/>
                  </a:lnTo>
                  <a:lnTo>
                    <a:pt x="2577914" y="50086"/>
                  </a:lnTo>
                  <a:lnTo>
                    <a:pt x="2543305" y="23347"/>
                  </a:lnTo>
                  <a:lnTo>
                    <a:pt x="2502455" y="6108"/>
                  </a:lnTo>
                  <a:lnTo>
                    <a:pt x="2456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205268" y="1480903"/>
              <a:ext cx="2628265" cy="3470910"/>
            </a:xfrm>
            <a:custGeom>
              <a:avLst/>
              <a:gdLst/>
              <a:ahLst/>
              <a:cxnLst/>
              <a:rect l="l" t="t" r="r" b="b"/>
              <a:pathLst>
                <a:path w="2628265" h="3470910">
                  <a:moveTo>
                    <a:pt x="0" y="171005"/>
                  </a:moveTo>
                  <a:lnTo>
                    <a:pt x="6108" y="125545"/>
                  </a:lnTo>
                  <a:lnTo>
                    <a:pt x="23347" y="84695"/>
                  </a:lnTo>
                  <a:lnTo>
                    <a:pt x="50086" y="50086"/>
                  </a:lnTo>
                  <a:lnTo>
                    <a:pt x="84695" y="23347"/>
                  </a:lnTo>
                  <a:lnTo>
                    <a:pt x="125545" y="6108"/>
                  </a:lnTo>
                  <a:lnTo>
                    <a:pt x="171005" y="0"/>
                  </a:lnTo>
                  <a:lnTo>
                    <a:pt x="2456995" y="0"/>
                  </a:lnTo>
                  <a:lnTo>
                    <a:pt x="2502455" y="6108"/>
                  </a:lnTo>
                  <a:lnTo>
                    <a:pt x="2543304" y="23347"/>
                  </a:lnTo>
                  <a:lnTo>
                    <a:pt x="2577914" y="50086"/>
                  </a:lnTo>
                  <a:lnTo>
                    <a:pt x="2604652" y="84695"/>
                  </a:lnTo>
                  <a:lnTo>
                    <a:pt x="2621891" y="125545"/>
                  </a:lnTo>
                  <a:lnTo>
                    <a:pt x="2628000" y="171005"/>
                  </a:lnTo>
                  <a:lnTo>
                    <a:pt x="2628000" y="3299805"/>
                  </a:lnTo>
                  <a:lnTo>
                    <a:pt x="2621891" y="3345265"/>
                  </a:lnTo>
                  <a:lnTo>
                    <a:pt x="2604652" y="3386114"/>
                  </a:lnTo>
                  <a:lnTo>
                    <a:pt x="2577914" y="3420724"/>
                  </a:lnTo>
                  <a:lnTo>
                    <a:pt x="2543304" y="3447462"/>
                  </a:lnTo>
                  <a:lnTo>
                    <a:pt x="2502455" y="3464701"/>
                  </a:lnTo>
                  <a:lnTo>
                    <a:pt x="2456995" y="3470810"/>
                  </a:lnTo>
                  <a:lnTo>
                    <a:pt x="171005" y="3470810"/>
                  </a:lnTo>
                  <a:lnTo>
                    <a:pt x="125545" y="3464701"/>
                  </a:lnTo>
                  <a:lnTo>
                    <a:pt x="84695" y="3447462"/>
                  </a:lnTo>
                  <a:lnTo>
                    <a:pt x="50086" y="3420724"/>
                  </a:lnTo>
                  <a:lnTo>
                    <a:pt x="23347" y="3386114"/>
                  </a:lnTo>
                  <a:lnTo>
                    <a:pt x="6108" y="3345265"/>
                  </a:lnTo>
                  <a:lnTo>
                    <a:pt x="0" y="3299805"/>
                  </a:lnTo>
                  <a:lnTo>
                    <a:pt x="0" y="171005"/>
                  </a:lnTo>
                  <a:close/>
                </a:path>
              </a:pathLst>
            </a:custGeom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086088" y="1450847"/>
            <a:ext cx="2743200" cy="3584575"/>
            <a:chOff x="9086088" y="1450847"/>
            <a:chExt cx="2743200" cy="358457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6088" y="1450847"/>
              <a:ext cx="2743200" cy="35844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17472" y="1480903"/>
              <a:ext cx="2628265" cy="3470910"/>
            </a:xfrm>
            <a:custGeom>
              <a:avLst/>
              <a:gdLst/>
              <a:ahLst/>
              <a:cxnLst/>
              <a:rect l="l" t="t" r="r" b="b"/>
              <a:pathLst>
                <a:path w="2628265" h="3470910">
                  <a:moveTo>
                    <a:pt x="2456995" y="0"/>
                  </a:moveTo>
                  <a:lnTo>
                    <a:pt x="171005" y="0"/>
                  </a:lnTo>
                  <a:lnTo>
                    <a:pt x="125545" y="6108"/>
                  </a:lnTo>
                  <a:lnTo>
                    <a:pt x="84695" y="23347"/>
                  </a:lnTo>
                  <a:lnTo>
                    <a:pt x="50086" y="50086"/>
                  </a:lnTo>
                  <a:lnTo>
                    <a:pt x="23347" y="84695"/>
                  </a:lnTo>
                  <a:lnTo>
                    <a:pt x="6108" y="125545"/>
                  </a:lnTo>
                  <a:lnTo>
                    <a:pt x="0" y="171005"/>
                  </a:lnTo>
                  <a:lnTo>
                    <a:pt x="0" y="3299805"/>
                  </a:lnTo>
                  <a:lnTo>
                    <a:pt x="6108" y="3345265"/>
                  </a:lnTo>
                  <a:lnTo>
                    <a:pt x="23347" y="3386114"/>
                  </a:lnTo>
                  <a:lnTo>
                    <a:pt x="50086" y="3420723"/>
                  </a:lnTo>
                  <a:lnTo>
                    <a:pt x="84695" y="3447462"/>
                  </a:lnTo>
                  <a:lnTo>
                    <a:pt x="125545" y="3464701"/>
                  </a:lnTo>
                  <a:lnTo>
                    <a:pt x="171005" y="3470809"/>
                  </a:lnTo>
                  <a:lnTo>
                    <a:pt x="2456995" y="3470809"/>
                  </a:lnTo>
                  <a:lnTo>
                    <a:pt x="2502455" y="3464701"/>
                  </a:lnTo>
                  <a:lnTo>
                    <a:pt x="2543305" y="3447462"/>
                  </a:lnTo>
                  <a:lnTo>
                    <a:pt x="2577914" y="3420723"/>
                  </a:lnTo>
                  <a:lnTo>
                    <a:pt x="2604653" y="3386114"/>
                  </a:lnTo>
                  <a:lnTo>
                    <a:pt x="2621892" y="3345265"/>
                  </a:lnTo>
                  <a:lnTo>
                    <a:pt x="2628000" y="3299805"/>
                  </a:lnTo>
                  <a:lnTo>
                    <a:pt x="2628000" y="171005"/>
                  </a:lnTo>
                  <a:lnTo>
                    <a:pt x="2621892" y="125545"/>
                  </a:lnTo>
                  <a:lnTo>
                    <a:pt x="2604653" y="84695"/>
                  </a:lnTo>
                  <a:lnTo>
                    <a:pt x="2577914" y="50086"/>
                  </a:lnTo>
                  <a:lnTo>
                    <a:pt x="2543305" y="23347"/>
                  </a:lnTo>
                  <a:lnTo>
                    <a:pt x="2502455" y="6108"/>
                  </a:lnTo>
                  <a:lnTo>
                    <a:pt x="2456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117472" y="1480903"/>
              <a:ext cx="2628265" cy="3470910"/>
            </a:xfrm>
            <a:custGeom>
              <a:avLst/>
              <a:gdLst/>
              <a:ahLst/>
              <a:cxnLst/>
              <a:rect l="l" t="t" r="r" b="b"/>
              <a:pathLst>
                <a:path w="2628265" h="3470910">
                  <a:moveTo>
                    <a:pt x="0" y="171005"/>
                  </a:moveTo>
                  <a:lnTo>
                    <a:pt x="6108" y="125545"/>
                  </a:lnTo>
                  <a:lnTo>
                    <a:pt x="23347" y="84695"/>
                  </a:lnTo>
                  <a:lnTo>
                    <a:pt x="50086" y="50086"/>
                  </a:lnTo>
                  <a:lnTo>
                    <a:pt x="84695" y="23347"/>
                  </a:lnTo>
                  <a:lnTo>
                    <a:pt x="125545" y="6108"/>
                  </a:lnTo>
                  <a:lnTo>
                    <a:pt x="171005" y="0"/>
                  </a:lnTo>
                  <a:lnTo>
                    <a:pt x="2456995" y="0"/>
                  </a:lnTo>
                  <a:lnTo>
                    <a:pt x="2502455" y="6108"/>
                  </a:lnTo>
                  <a:lnTo>
                    <a:pt x="2543304" y="23347"/>
                  </a:lnTo>
                  <a:lnTo>
                    <a:pt x="2577914" y="50086"/>
                  </a:lnTo>
                  <a:lnTo>
                    <a:pt x="2604652" y="84695"/>
                  </a:lnTo>
                  <a:lnTo>
                    <a:pt x="2621891" y="125545"/>
                  </a:lnTo>
                  <a:lnTo>
                    <a:pt x="2628000" y="171005"/>
                  </a:lnTo>
                  <a:lnTo>
                    <a:pt x="2628000" y="3299805"/>
                  </a:lnTo>
                  <a:lnTo>
                    <a:pt x="2621891" y="3345265"/>
                  </a:lnTo>
                  <a:lnTo>
                    <a:pt x="2604652" y="3386114"/>
                  </a:lnTo>
                  <a:lnTo>
                    <a:pt x="2577914" y="3420724"/>
                  </a:lnTo>
                  <a:lnTo>
                    <a:pt x="2543304" y="3447462"/>
                  </a:lnTo>
                  <a:lnTo>
                    <a:pt x="2502455" y="3464701"/>
                  </a:lnTo>
                  <a:lnTo>
                    <a:pt x="2456995" y="3470810"/>
                  </a:lnTo>
                  <a:lnTo>
                    <a:pt x="171005" y="3470810"/>
                  </a:lnTo>
                  <a:lnTo>
                    <a:pt x="125545" y="3464701"/>
                  </a:lnTo>
                  <a:lnTo>
                    <a:pt x="84695" y="3447462"/>
                  </a:lnTo>
                  <a:lnTo>
                    <a:pt x="50086" y="3420724"/>
                  </a:lnTo>
                  <a:lnTo>
                    <a:pt x="23347" y="3386114"/>
                  </a:lnTo>
                  <a:lnTo>
                    <a:pt x="6108" y="3345265"/>
                  </a:lnTo>
                  <a:lnTo>
                    <a:pt x="0" y="3299805"/>
                  </a:lnTo>
                  <a:lnTo>
                    <a:pt x="0" y="171005"/>
                  </a:lnTo>
                  <a:close/>
                </a:path>
              </a:pathLst>
            </a:custGeom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44841" y="3838955"/>
            <a:ext cx="1974850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979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er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1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 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pp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4339" y="1725676"/>
            <a:ext cx="20243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970" marR="5080" lvl="0" indent="-1905" algn="l" defTabSz="914400" rtl="0" eaLnBrk="1" fontAlgn="auto" latinLnBrk="0" hangingPunct="1">
              <a:lnSpc>
                <a:spcPts val="19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Lo</a:t>
            </a:r>
            <a:r>
              <a:rPr kumimoji="0" sz="1600" b="1" i="0" u="none" strike="noStrike" kern="1200" cap="none" spc="-2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oo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 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2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2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ce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3370" y="3838955"/>
            <a:ext cx="2285365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0955" marR="5080" lvl="0" indent="-8890" algn="l" defTabSz="914400" rtl="0" eaLnBrk="1" fontAlgn="auto" latinLnBrk="0" hangingPunct="1">
              <a:lnSpc>
                <a:spcPts val="158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ete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tools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accelerate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time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value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17410" y="3838955"/>
            <a:ext cx="2033270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lvl="0" indent="-635" algn="ctr" defTabSz="914400" rtl="0" eaLnBrk="1" fontAlgn="auto" latinLnBrk="0" hangingPunct="1">
              <a:lnSpc>
                <a:spcPct val="979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Ab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 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 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audiences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34241" y="3838955"/>
            <a:ext cx="2338705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16535" marR="5080" lvl="0" indent="-204470" algn="l" defTabSz="914400" rtl="0" eaLnBrk="1" fontAlgn="auto" latinLnBrk="0" hangingPunct="1">
              <a:lnSpc>
                <a:spcPts val="158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ff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204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400" b="0" i="0" u="none" strike="noStrike" kern="1200" cap="none" spc="8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9481" y="815303"/>
            <a:ext cx="11573510" cy="0"/>
          </a:xfrm>
          <a:custGeom>
            <a:avLst/>
            <a:gdLst/>
            <a:ahLst/>
            <a:cxnLst/>
            <a:rect l="l" t="t" r="r" b="b"/>
            <a:pathLst>
              <a:path w="11573510">
                <a:moveTo>
                  <a:pt x="0" y="0"/>
                </a:moveTo>
                <a:lnTo>
                  <a:pt x="11573126" y="1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31922" y="1725676"/>
            <a:ext cx="134239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102235" algn="l" defTabSz="914400" rtl="0" eaLnBrk="1" fontAlgn="auto" latinLnBrk="0" hangingPunct="1">
              <a:lnSpc>
                <a:spcPts val="19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AI</a:t>
            </a:r>
            <a:r>
              <a:rPr kumimoji="0" sz="1600" b="1" i="0" u="none" strike="noStrike" kern="1200" cap="none" spc="-2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 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iz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io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77856" y="1722628"/>
            <a:ext cx="228346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ts val="19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Me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nd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ts 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me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 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engagement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00378" y="1728723"/>
            <a:ext cx="226187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lvl="0" indent="-635" algn="ctr" defTabSz="914400" rtl="0" eaLnBrk="1" fontAlgn="auto" latinLnBrk="0" hangingPunct="1">
              <a:lnSpc>
                <a:spcPts val="19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nn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sc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  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reuse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5400" y="2874264"/>
            <a:ext cx="838200" cy="61264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51719" y="2874264"/>
            <a:ext cx="960120" cy="643127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233964" y="2820257"/>
            <a:ext cx="774700" cy="770255"/>
            <a:chOff x="4233964" y="2820257"/>
            <a:chExt cx="774700" cy="770255"/>
          </a:xfrm>
        </p:grpSpPr>
        <p:sp>
          <p:nvSpPr>
            <p:cNvPr id="33" name="object 33"/>
            <p:cNvSpPr/>
            <p:nvPr/>
          </p:nvSpPr>
          <p:spPr>
            <a:xfrm>
              <a:off x="4472495" y="306880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82900" y="141370"/>
                  </a:moveTo>
                  <a:lnTo>
                    <a:pt x="272432" y="195294"/>
                  </a:lnTo>
                  <a:lnTo>
                    <a:pt x="241654" y="241550"/>
                  </a:lnTo>
                  <a:lnTo>
                    <a:pt x="195189" y="272278"/>
                  </a:lnTo>
                  <a:lnTo>
                    <a:pt x="141450" y="282740"/>
                  </a:lnTo>
                  <a:lnTo>
                    <a:pt x="122537" y="281617"/>
                  </a:lnTo>
                  <a:lnTo>
                    <a:pt x="70597" y="263822"/>
                  </a:lnTo>
                  <a:lnTo>
                    <a:pt x="29339" y="227909"/>
                  </a:lnTo>
                  <a:lnTo>
                    <a:pt x="4572" y="178118"/>
                  </a:lnTo>
                  <a:lnTo>
                    <a:pt x="0" y="141370"/>
                  </a:lnTo>
                  <a:lnTo>
                    <a:pt x="1123" y="122508"/>
                  </a:lnTo>
                  <a:lnTo>
                    <a:pt x="18928" y="70812"/>
                  </a:lnTo>
                  <a:lnTo>
                    <a:pt x="54862" y="29326"/>
                  </a:lnTo>
                  <a:lnTo>
                    <a:pt x="104680" y="4569"/>
                  </a:lnTo>
                  <a:lnTo>
                    <a:pt x="141450" y="0"/>
                  </a:lnTo>
                  <a:lnTo>
                    <a:pt x="160322" y="1122"/>
                  </a:lnTo>
                  <a:lnTo>
                    <a:pt x="212047" y="18917"/>
                  </a:lnTo>
                  <a:lnTo>
                    <a:pt x="253556" y="54939"/>
                  </a:lnTo>
                  <a:lnTo>
                    <a:pt x="278328" y="104749"/>
                  </a:lnTo>
                  <a:lnTo>
                    <a:pt x="282900" y="14137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354043" y="2951548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5" h="518795">
                  <a:moveTo>
                    <a:pt x="474641" y="114115"/>
                  </a:moveTo>
                  <a:lnTo>
                    <a:pt x="493402" y="146570"/>
                  </a:lnTo>
                  <a:lnTo>
                    <a:pt x="507218" y="181856"/>
                  </a:lnTo>
                  <a:lnTo>
                    <a:pt x="515754" y="219540"/>
                  </a:lnTo>
                  <a:lnTo>
                    <a:pt x="518675" y="259191"/>
                  </a:lnTo>
                  <a:lnTo>
                    <a:pt x="514492" y="305750"/>
                  </a:lnTo>
                  <a:lnTo>
                    <a:pt x="502436" y="349583"/>
                  </a:lnTo>
                  <a:lnTo>
                    <a:pt x="483241" y="389957"/>
                  </a:lnTo>
                  <a:lnTo>
                    <a:pt x="457642" y="426136"/>
                  </a:lnTo>
                  <a:lnTo>
                    <a:pt x="426376" y="457385"/>
                  </a:lnTo>
                  <a:lnTo>
                    <a:pt x="390177" y="482969"/>
                  </a:lnTo>
                  <a:lnTo>
                    <a:pt x="349780" y="502153"/>
                  </a:lnTo>
                  <a:lnTo>
                    <a:pt x="305922" y="514203"/>
                  </a:lnTo>
                  <a:lnTo>
                    <a:pt x="259337" y="518383"/>
                  </a:lnTo>
                  <a:lnTo>
                    <a:pt x="212752" y="514203"/>
                  </a:lnTo>
                  <a:lnTo>
                    <a:pt x="168894" y="502153"/>
                  </a:lnTo>
                  <a:lnTo>
                    <a:pt x="128497" y="482969"/>
                  </a:lnTo>
                  <a:lnTo>
                    <a:pt x="92298" y="457385"/>
                  </a:lnTo>
                  <a:lnTo>
                    <a:pt x="61032" y="426136"/>
                  </a:lnTo>
                  <a:lnTo>
                    <a:pt x="35433" y="389957"/>
                  </a:lnTo>
                  <a:lnTo>
                    <a:pt x="16238" y="349583"/>
                  </a:lnTo>
                  <a:lnTo>
                    <a:pt x="4182" y="305750"/>
                  </a:lnTo>
                  <a:lnTo>
                    <a:pt x="0" y="259191"/>
                  </a:lnTo>
                  <a:lnTo>
                    <a:pt x="4182" y="212632"/>
                  </a:lnTo>
                  <a:lnTo>
                    <a:pt x="16238" y="168799"/>
                  </a:lnTo>
                  <a:lnTo>
                    <a:pt x="35433" y="128425"/>
                  </a:lnTo>
                  <a:lnTo>
                    <a:pt x="61032" y="92246"/>
                  </a:lnTo>
                  <a:lnTo>
                    <a:pt x="92298" y="60997"/>
                  </a:lnTo>
                  <a:lnTo>
                    <a:pt x="128497" y="35413"/>
                  </a:lnTo>
                  <a:lnTo>
                    <a:pt x="168894" y="16229"/>
                  </a:lnTo>
                  <a:lnTo>
                    <a:pt x="212752" y="4179"/>
                  </a:lnTo>
                  <a:lnTo>
                    <a:pt x="259337" y="0"/>
                  </a:lnTo>
                  <a:lnTo>
                    <a:pt x="301367" y="3442"/>
                  </a:lnTo>
                  <a:lnTo>
                    <a:pt x="341356" y="13336"/>
                  </a:lnTo>
                  <a:lnTo>
                    <a:pt x="378609" y="29036"/>
                  </a:lnTo>
                  <a:lnTo>
                    <a:pt x="412431" y="49893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243489" y="2839929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5" h="741045">
                  <a:moveTo>
                    <a:pt x="686674" y="177514"/>
                  </a:moveTo>
                  <a:lnTo>
                    <a:pt x="709719" y="221421"/>
                  </a:lnTo>
                  <a:lnTo>
                    <a:pt x="726745" y="268445"/>
                  </a:lnTo>
                  <a:lnTo>
                    <a:pt x="737294" y="318156"/>
                  </a:lnTo>
                  <a:lnTo>
                    <a:pt x="740912" y="370120"/>
                  </a:lnTo>
                  <a:lnTo>
                    <a:pt x="738022" y="416543"/>
                  </a:lnTo>
                  <a:lnTo>
                    <a:pt x="729587" y="461256"/>
                  </a:lnTo>
                  <a:lnTo>
                    <a:pt x="715954" y="503910"/>
                  </a:lnTo>
                  <a:lnTo>
                    <a:pt x="697471" y="544155"/>
                  </a:lnTo>
                  <a:lnTo>
                    <a:pt x="674489" y="581644"/>
                  </a:lnTo>
                  <a:lnTo>
                    <a:pt x="647355" y="616028"/>
                  </a:lnTo>
                  <a:lnTo>
                    <a:pt x="616417" y="646959"/>
                  </a:lnTo>
                  <a:lnTo>
                    <a:pt x="582026" y="674087"/>
                  </a:lnTo>
                  <a:lnTo>
                    <a:pt x="544529" y="697065"/>
                  </a:lnTo>
                  <a:lnTo>
                    <a:pt x="504274" y="715543"/>
                  </a:lnTo>
                  <a:lnTo>
                    <a:pt x="461612" y="729173"/>
                  </a:lnTo>
                  <a:lnTo>
                    <a:pt x="416889" y="737607"/>
                  </a:lnTo>
                  <a:lnTo>
                    <a:pt x="370456" y="740496"/>
                  </a:lnTo>
                  <a:lnTo>
                    <a:pt x="324022" y="737603"/>
                  </a:lnTo>
                  <a:lnTo>
                    <a:pt x="279300" y="729158"/>
                  </a:lnTo>
                  <a:lnTo>
                    <a:pt x="236637" y="715511"/>
                  </a:lnTo>
                  <a:lnTo>
                    <a:pt x="196382" y="697014"/>
                  </a:lnTo>
                  <a:lnTo>
                    <a:pt x="158885" y="674017"/>
                  </a:lnTo>
                  <a:lnTo>
                    <a:pt x="124494" y="646871"/>
                  </a:lnTo>
                  <a:lnTo>
                    <a:pt x="93557" y="615926"/>
                  </a:lnTo>
                  <a:lnTo>
                    <a:pt x="66422" y="581533"/>
                  </a:lnTo>
                  <a:lnTo>
                    <a:pt x="43440" y="544042"/>
                  </a:lnTo>
                  <a:lnTo>
                    <a:pt x="24958" y="503805"/>
                  </a:lnTo>
                  <a:lnTo>
                    <a:pt x="11324" y="461172"/>
                  </a:lnTo>
                  <a:lnTo>
                    <a:pt x="2889" y="416493"/>
                  </a:lnTo>
                  <a:lnTo>
                    <a:pt x="0" y="370120"/>
                  </a:lnTo>
                  <a:lnTo>
                    <a:pt x="2889" y="323700"/>
                  </a:lnTo>
                  <a:lnTo>
                    <a:pt x="11324" y="279000"/>
                  </a:lnTo>
                  <a:lnTo>
                    <a:pt x="24958" y="236364"/>
                  </a:lnTo>
                  <a:lnTo>
                    <a:pt x="43440" y="196142"/>
                  </a:lnTo>
                  <a:lnTo>
                    <a:pt x="66422" y="158680"/>
                  </a:lnTo>
                  <a:lnTo>
                    <a:pt x="93557" y="124324"/>
                  </a:lnTo>
                  <a:lnTo>
                    <a:pt x="124494" y="93423"/>
                  </a:lnTo>
                  <a:lnTo>
                    <a:pt x="158885" y="66324"/>
                  </a:lnTo>
                  <a:lnTo>
                    <a:pt x="196382" y="43373"/>
                  </a:lnTo>
                  <a:lnTo>
                    <a:pt x="236637" y="24918"/>
                  </a:lnTo>
                  <a:lnTo>
                    <a:pt x="279300" y="11306"/>
                  </a:lnTo>
                  <a:lnTo>
                    <a:pt x="324022" y="2884"/>
                  </a:lnTo>
                  <a:lnTo>
                    <a:pt x="370456" y="0"/>
                  </a:lnTo>
                  <a:lnTo>
                    <a:pt x="423566" y="3792"/>
                  </a:lnTo>
                  <a:lnTo>
                    <a:pt x="474327" y="14803"/>
                  </a:lnTo>
                  <a:lnTo>
                    <a:pt x="522209" y="32480"/>
                  </a:lnTo>
                  <a:lnTo>
                    <a:pt x="566685" y="562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762419" y="2900812"/>
              <a:ext cx="53975" cy="145415"/>
            </a:xfrm>
            <a:custGeom>
              <a:avLst/>
              <a:gdLst/>
              <a:ahLst/>
              <a:cxnLst/>
              <a:rect l="l" t="t" r="r" b="b"/>
              <a:pathLst>
                <a:path w="53975" h="145414">
                  <a:moveTo>
                    <a:pt x="53891" y="0"/>
                  </a:moveTo>
                  <a:lnTo>
                    <a:pt x="0" y="52981"/>
                  </a:lnTo>
                  <a:lnTo>
                    <a:pt x="7219" y="145189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781596" y="2829782"/>
              <a:ext cx="217804" cy="236854"/>
            </a:xfrm>
            <a:custGeom>
              <a:avLst/>
              <a:gdLst/>
              <a:ahLst/>
              <a:cxnLst/>
              <a:rect l="l" t="t" r="r" b="b"/>
              <a:pathLst>
                <a:path w="217804" h="236855">
                  <a:moveTo>
                    <a:pt x="0" y="229338"/>
                  </a:moveTo>
                  <a:lnTo>
                    <a:pt x="92616" y="236513"/>
                  </a:lnTo>
                  <a:lnTo>
                    <a:pt x="217470" y="111466"/>
                  </a:lnTo>
                  <a:lnTo>
                    <a:pt x="111293" y="111466"/>
                  </a:lnTo>
                  <a:lnTo>
                    <a:pt x="106176" y="107110"/>
                  </a:lnTo>
                  <a:lnTo>
                    <a:pt x="106176" y="0"/>
                  </a:lnTo>
                  <a:lnTo>
                    <a:pt x="34795" y="71748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618022" y="3046257"/>
              <a:ext cx="163830" cy="165735"/>
            </a:xfrm>
            <a:custGeom>
              <a:avLst/>
              <a:gdLst/>
              <a:ahLst/>
              <a:cxnLst/>
              <a:rect l="l" t="t" r="r" b="b"/>
              <a:pathLst>
                <a:path w="163829" h="165735">
                  <a:moveTo>
                    <a:pt x="0" y="165738"/>
                  </a:moveTo>
                  <a:lnTo>
                    <a:pt x="16357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9" name="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92695" y="2828544"/>
            <a:ext cx="865631" cy="740663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377952" y="5148071"/>
            <a:ext cx="11490960" cy="561340"/>
            <a:chOff x="377952" y="5148071"/>
            <a:chExt cx="11490960" cy="56134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952" y="5148071"/>
              <a:ext cx="11490960" cy="5090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8767" y="5169407"/>
              <a:ext cx="4526280" cy="53949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02371" y="5174954"/>
              <a:ext cx="11387455" cy="404495"/>
            </a:xfrm>
            <a:custGeom>
              <a:avLst/>
              <a:gdLst/>
              <a:ahLst/>
              <a:cxnLst/>
              <a:rect l="l" t="t" r="r" b="b"/>
              <a:pathLst>
                <a:path w="11387455" h="404495">
                  <a:moveTo>
                    <a:pt x="11319885" y="0"/>
                  </a:moveTo>
                  <a:lnTo>
                    <a:pt x="67372" y="0"/>
                  </a:lnTo>
                  <a:lnTo>
                    <a:pt x="41147" y="5294"/>
                  </a:lnTo>
                  <a:lnTo>
                    <a:pt x="19732" y="19733"/>
                  </a:lnTo>
                  <a:lnTo>
                    <a:pt x="5294" y="41149"/>
                  </a:lnTo>
                  <a:lnTo>
                    <a:pt x="0" y="67374"/>
                  </a:lnTo>
                  <a:lnTo>
                    <a:pt x="0" y="336884"/>
                  </a:lnTo>
                  <a:lnTo>
                    <a:pt x="5294" y="363108"/>
                  </a:lnTo>
                  <a:lnTo>
                    <a:pt x="19732" y="384524"/>
                  </a:lnTo>
                  <a:lnTo>
                    <a:pt x="41147" y="398963"/>
                  </a:lnTo>
                  <a:lnTo>
                    <a:pt x="67372" y="404257"/>
                  </a:lnTo>
                  <a:lnTo>
                    <a:pt x="11319885" y="404257"/>
                  </a:lnTo>
                  <a:lnTo>
                    <a:pt x="11346109" y="398963"/>
                  </a:lnTo>
                  <a:lnTo>
                    <a:pt x="11367524" y="384524"/>
                  </a:lnTo>
                  <a:lnTo>
                    <a:pt x="11381962" y="363108"/>
                  </a:lnTo>
                  <a:lnTo>
                    <a:pt x="11387257" y="336884"/>
                  </a:lnTo>
                  <a:lnTo>
                    <a:pt x="11387257" y="67374"/>
                  </a:lnTo>
                  <a:lnTo>
                    <a:pt x="11381962" y="41149"/>
                  </a:lnTo>
                  <a:lnTo>
                    <a:pt x="11367524" y="19733"/>
                  </a:lnTo>
                  <a:lnTo>
                    <a:pt x="11346109" y="5294"/>
                  </a:lnTo>
                  <a:lnTo>
                    <a:pt x="1131988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993356" y="5243067"/>
            <a:ext cx="4203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ALWAYS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AVAILABLE,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SCALABLE,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CURRENT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3036" y="6594347"/>
            <a:ext cx="22707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7898" y="1109557"/>
            <a:ext cx="5637530" cy="4999990"/>
            <a:chOff x="307898" y="1109557"/>
            <a:chExt cx="5637530" cy="4999990"/>
          </a:xfrm>
        </p:grpSpPr>
        <p:sp>
          <p:nvSpPr>
            <p:cNvPr id="4" name="object 4"/>
            <p:cNvSpPr/>
            <p:nvPr/>
          </p:nvSpPr>
          <p:spPr>
            <a:xfrm>
              <a:off x="307898" y="1109557"/>
              <a:ext cx="5637530" cy="4999990"/>
            </a:xfrm>
            <a:custGeom>
              <a:avLst/>
              <a:gdLst/>
              <a:ahLst/>
              <a:cxnLst/>
              <a:rect l="l" t="t" r="r" b="b"/>
              <a:pathLst>
                <a:path w="5637530" h="4999990">
                  <a:moveTo>
                    <a:pt x="5637330" y="0"/>
                  </a:moveTo>
                  <a:lnTo>
                    <a:pt x="0" y="0"/>
                  </a:lnTo>
                  <a:lnTo>
                    <a:pt x="0" y="4999599"/>
                  </a:lnTo>
                  <a:lnTo>
                    <a:pt x="5637330" y="4999599"/>
                  </a:lnTo>
                  <a:lnTo>
                    <a:pt x="563733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5996" y="1366269"/>
              <a:ext cx="901133" cy="8601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7136" y="3795264"/>
              <a:ext cx="2673985" cy="2233930"/>
            </a:xfrm>
            <a:custGeom>
              <a:avLst/>
              <a:gdLst/>
              <a:ahLst/>
              <a:cxnLst/>
              <a:rect l="l" t="t" r="r" b="b"/>
              <a:pathLst>
                <a:path w="2673985" h="2233929">
                  <a:moveTo>
                    <a:pt x="2673936" y="0"/>
                  </a:moveTo>
                  <a:lnTo>
                    <a:pt x="0" y="0"/>
                  </a:lnTo>
                  <a:lnTo>
                    <a:pt x="0" y="2233521"/>
                  </a:lnTo>
                  <a:lnTo>
                    <a:pt x="2673936" y="2233521"/>
                  </a:lnTo>
                  <a:lnTo>
                    <a:pt x="2673936" y="0"/>
                  </a:lnTo>
                  <a:close/>
                </a:path>
              </a:pathLst>
            </a:custGeom>
            <a:solidFill>
              <a:srgbClr val="FA0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99967" y="3953202"/>
              <a:ext cx="669925" cy="630555"/>
            </a:xfrm>
            <a:custGeom>
              <a:avLst/>
              <a:gdLst/>
              <a:ahLst/>
              <a:cxnLst/>
              <a:rect l="l" t="t" r="r" b="b"/>
              <a:pathLst>
                <a:path w="669925" h="630554">
                  <a:moveTo>
                    <a:pt x="276619" y="551199"/>
                  </a:moveTo>
                  <a:lnTo>
                    <a:pt x="226790" y="546756"/>
                  </a:lnTo>
                  <a:lnTo>
                    <a:pt x="179934" y="533938"/>
                  </a:lnTo>
                  <a:lnTo>
                    <a:pt x="136824" y="513517"/>
                  </a:lnTo>
                  <a:lnTo>
                    <a:pt x="98230" y="486260"/>
                  </a:lnTo>
                  <a:lnTo>
                    <a:pt x="64923" y="452937"/>
                  </a:lnTo>
                  <a:lnTo>
                    <a:pt x="37676" y="414318"/>
                  </a:lnTo>
                  <a:lnTo>
                    <a:pt x="17259" y="371172"/>
                  </a:lnTo>
                  <a:lnTo>
                    <a:pt x="4443" y="324269"/>
                  </a:lnTo>
                  <a:lnTo>
                    <a:pt x="0" y="274378"/>
                  </a:lnTo>
                  <a:lnTo>
                    <a:pt x="4443" y="225269"/>
                  </a:lnTo>
                  <a:lnTo>
                    <a:pt x="17259" y="178961"/>
                  </a:lnTo>
                  <a:lnTo>
                    <a:pt x="37676" y="136249"/>
                  </a:lnTo>
                  <a:lnTo>
                    <a:pt x="64923" y="97928"/>
                  </a:lnTo>
                  <a:lnTo>
                    <a:pt x="98230" y="64793"/>
                  </a:lnTo>
                  <a:lnTo>
                    <a:pt x="136824" y="37638"/>
                  </a:lnTo>
                  <a:lnTo>
                    <a:pt x="179934" y="17257"/>
                  </a:lnTo>
                  <a:lnTo>
                    <a:pt x="226790" y="4446"/>
                  </a:lnTo>
                  <a:lnTo>
                    <a:pt x="276619" y="0"/>
                  </a:lnTo>
                  <a:lnTo>
                    <a:pt x="326449" y="4446"/>
                  </a:lnTo>
                  <a:lnTo>
                    <a:pt x="373304" y="17257"/>
                  </a:lnTo>
                  <a:lnTo>
                    <a:pt x="416413" y="37638"/>
                  </a:lnTo>
                  <a:lnTo>
                    <a:pt x="455006" y="64793"/>
                  </a:lnTo>
                  <a:lnTo>
                    <a:pt x="488311" y="97928"/>
                  </a:lnTo>
                  <a:lnTo>
                    <a:pt x="515558" y="136249"/>
                  </a:lnTo>
                  <a:lnTo>
                    <a:pt x="535974" y="178961"/>
                  </a:lnTo>
                  <a:lnTo>
                    <a:pt x="548790" y="225269"/>
                  </a:lnTo>
                  <a:lnTo>
                    <a:pt x="553233" y="274378"/>
                  </a:lnTo>
                  <a:lnTo>
                    <a:pt x="548790" y="324269"/>
                  </a:lnTo>
                  <a:lnTo>
                    <a:pt x="535974" y="371172"/>
                  </a:lnTo>
                  <a:lnTo>
                    <a:pt x="515558" y="414318"/>
                  </a:lnTo>
                  <a:lnTo>
                    <a:pt x="488311" y="452937"/>
                  </a:lnTo>
                  <a:lnTo>
                    <a:pt x="455006" y="486260"/>
                  </a:lnTo>
                  <a:lnTo>
                    <a:pt x="416413" y="513517"/>
                  </a:lnTo>
                  <a:lnTo>
                    <a:pt x="373304" y="533938"/>
                  </a:lnTo>
                  <a:lnTo>
                    <a:pt x="326449" y="546756"/>
                  </a:lnTo>
                  <a:lnTo>
                    <a:pt x="276619" y="551199"/>
                  </a:lnTo>
                </a:path>
                <a:path w="669925" h="630554">
                  <a:moveTo>
                    <a:pt x="138308" y="514130"/>
                  </a:moveTo>
                  <a:lnTo>
                    <a:pt x="186542" y="492301"/>
                  </a:lnTo>
                  <a:lnTo>
                    <a:pt x="209293" y="453632"/>
                  </a:lnTo>
                  <a:lnTo>
                    <a:pt x="212189" y="434771"/>
                  </a:lnTo>
                  <a:lnTo>
                    <a:pt x="210005" y="417781"/>
                  </a:lnTo>
                  <a:lnTo>
                    <a:pt x="204977" y="405886"/>
                  </a:lnTo>
                  <a:lnTo>
                    <a:pt x="193916" y="378237"/>
                  </a:lnTo>
                  <a:lnTo>
                    <a:pt x="182856" y="346883"/>
                  </a:lnTo>
                  <a:lnTo>
                    <a:pt x="177828" y="323873"/>
                  </a:lnTo>
                  <a:lnTo>
                    <a:pt x="168043" y="323873"/>
                  </a:lnTo>
                  <a:lnTo>
                    <a:pt x="155064" y="317391"/>
                  </a:lnTo>
                  <a:lnTo>
                    <a:pt x="145769" y="301648"/>
                  </a:lnTo>
                  <a:lnTo>
                    <a:pt x="140177" y="282199"/>
                  </a:lnTo>
                  <a:lnTo>
                    <a:pt x="138308" y="264602"/>
                  </a:lnTo>
                  <a:lnTo>
                    <a:pt x="141396" y="253063"/>
                  </a:lnTo>
                  <a:lnTo>
                    <a:pt x="148188" y="247138"/>
                  </a:lnTo>
                  <a:lnTo>
                    <a:pt x="154980" y="244955"/>
                  </a:lnTo>
                  <a:lnTo>
                    <a:pt x="158068" y="244643"/>
                  </a:lnTo>
                  <a:lnTo>
                    <a:pt x="158068" y="224883"/>
                  </a:lnTo>
                  <a:lnTo>
                    <a:pt x="167569" y="178257"/>
                  </a:lnTo>
                  <a:lnTo>
                    <a:pt x="193282" y="140627"/>
                  </a:lnTo>
                  <a:lnTo>
                    <a:pt x="231026" y="115488"/>
                  </a:lnTo>
                  <a:lnTo>
                    <a:pt x="276619" y="106332"/>
                  </a:lnTo>
                  <a:lnTo>
                    <a:pt x="323279" y="115488"/>
                  </a:lnTo>
                  <a:lnTo>
                    <a:pt x="361174" y="140627"/>
                  </a:lnTo>
                  <a:lnTo>
                    <a:pt x="387040" y="178257"/>
                  </a:lnTo>
                  <a:lnTo>
                    <a:pt x="397612" y="224883"/>
                  </a:lnTo>
                  <a:lnTo>
                    <a:pt x="397612" y="244643"/>
                  </a:lnTo>
                  <a:lnTo>
                    <a:pt x="400700" y="244955"/>
                  </a:lnTo>
                  <a:lnTo>
                    <a:pt x="407492" y="247138"/>
                  </a:lnTo>
                  <a:lnTo>
                    <a:pt x="414285" y="253063"/>
                  </a:lnTo>
                  <a:lnTo>
                    <a:pt x="417372" y="264602"/>
                  </a:lnTo>
                  <a:lnTo>
                    <a:pt x="415535" y="282199"/>
                  </a:lnTo>
                  <a:lnTo>
                    <a:pt x="410011" y="301648"/>
                  </a:lnTo>
                  <a:lnTo>
                    <a:pt x="400784" y="317391"/>
                  </a:lnTo>
                  <a:lnTo>
                    <a:pt x="387836" y="323873"/>
                  </a:lnTo>
                  <a:lnTo>
                    <a:pt x="377852" y="323873"/>
                  </a:lnTo>
                  <a:lnTo>
                    <a:pt x="372442" y="346883"/>
                  </a:lnTo>
                  <a:lnTo>
                    <a:pt x="360539" y="378237"/>
                  </a:lnTo>
                  <a:lnTo>
                    <a:pt x="348636" y="405886"/>
                  </a:lnTo>
                  <a:lnTo>
                    <a:pt x="343225" y="417781"/>
                  </a:lnTo>
                  <a:lnTo>
                    <a:pt x="341041" y="434771"/>
                  </a:lnTo>
                  <a:lnTo>
                    <a:pt x="355650" y="482151"/>
                  </a:lnTo>
                  <a:lnTo>
                    <a:pt x="397011" y="508101"/>
                  </a:lnTo>
                  <a:lnTo>
                    <a:pt x="414922" y="514130"/>
                  </a:lnTo>
                  <a:lnTo>
                    <a:pt x="453459" y="487316"/>
                  </a:lnTo>
                  <a:lnTo>
                    <a:pt x="486994" y="454233"/>
                  </a:lnTo>
                  <a:lnTo>
                    <a:pt x="514633" y="415640"/>
                  </a:lnTo>
                  <a:lnTo>
                    <a:pt x="535482" y="372294"/>
                  </a:lnTo>
                  <a:lnTo>
                    <a:pt x="548646" y="324954"/>
                  </a:lnTo>
                  <a:lnTo>
                    <a:pt x="553233" y="274378"/>
                  </a:lnTo>
                  <a:lnTo>
                    <a:pt x="548790" y="225269"/>
                  </a:lnTo>
                  <a:lnTo>
                    <a:pt x="535974" y="178961"/>
                  </a:lnTo>
                  <a:lnTo>
                    <a:pt x="515558" y="136249"/>
                  </a:lnTo>
                  <a:lnTo>
                    <a:pt x="488311" y="97928"/>
                  </a:lnTo>
                  <a:lnTo>
                    <a:pt x="455006" y="64793"/>
                  </a:lnTo>
                  <a:lnTo>
                    <a:pt x="416413" y="37638"/>
                  </a:lnTo>
                  <a:lnTo>
                    <a:pt x="373304" y="17257"/>
                  </a:lnTo>
                  <a:lnTo>
                    <a:pt x="326449" y="4446"/>
                  </a:lnTo>
                  <a:lnTo>
                    <a:pt x="276619" y="0"/>
                  </a:lnTo>
                  <a:lnTo>
                    <a:pt x="226790" y="4446"/>
                  </a:lnTo>
                  <a:lnTo>
                    <a:pt x="179934" y="17257"/>
                  </a:lnTo>
                  <a:lnTo>
                    <a:pt x="136824" y="37638"/>
                  </a:lnTo>
                  <a:lnTo>
                    <a:pt x="98230" y="64793"/>
                  </a:lnTo>
                  <a:lnTo>
                    <a:pt x="64923" y="97928"/>
                  </a:lnTo>
                  <a:lnTo>
                    <a:pt x="37676" y="136249"/>
                  </a:lnTo>
                  <a:lnTo>
                    <a:pt x="17259" y="178961"/>
                  </a:lnTo>
                  <a:lnTo>
                    <a:pt x="4443" y="225269"/>
                  </a:lnTo>
                  <a:lnTo>
                    <a:pt x="0" y="274378"/>
                  </a:lnTo>
                  <a:lnTo>
                    <a:pt x="4586" y="324954"/>
                  </a:lnTo>
                  <a:lnTo>
                    <a:pt x="17751" y="372294"/>
                  </a:lnTo>
                  <a:lnTo>
                    <a:pt x="38599" y="415640"/>
                  </a:lnTo>
                  <a:lnTo>
                    <a:pt x="66238" y="454233"/>
                  </a:lnTo>
                  <a:lnTo>
                    <a:pt x="99772" y="487316"/>
                  </a:lnTo>
                  <a:lnTo>
                    <a:pt x="138308" y="514130"/>
                  </a:lnTo>
                  <a:close/>
                </a:path>
                <a:path w="669925" h="630554">
                  <a:moveTo>
                    <a:pt x="481735" y="467275"/>
                  </a:moveTo>
                  <a:lnTo>
                    <a:pt x="669342" y="630437"/>
                  </a:lnTo>
                </a:path>
              </a:pathLst>
            </a:custGeom>
            <a:ln w="295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3915" y="296163"/>
            <a:ext cx="4224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Dig</a:t>
            </a:r>
            <a:r>
              <a:rPr spc="-175" dirty="0"/>
              <a:t>it</a:t>
            </a:r>
            <a:r>
              <a:rPr spc="-285" dirty="0"/>
              <a:t>a</a:t>
            </a:r>
            <a:r>
              <a:rPr spc="-75" dirty="0"/>
              <a:t>l</a:t>
            </a:r>
            <a:r>
              <a:rPr spc="-185" dirty="0"/>
              <a:t> </a:t>
            </a:r>
            <a:r>
              <a:rPr spc="-195" dirty="0"/>
              <a:t>Fo</a:t>
            </a:r>
            <a:r>
              <a:rPr spc="-215" dirty="0"/>
              <a:t>u</a:t>
            </a:r>
            <a:r>
              <a:rPr spc="-235" dirty="0"/>
              <a:t>n</a:t>
            </a:r>
            <a:r>
              <a:rPr spc="-220" dirty="0"/>
              <a:t>d</a:t>
            </a:r>
            <a:r>
              <a:rPr spc="-254" dirty="0"/>
              <a:t>a</a:t>
            </a:r>
            <a:r>
              <a:rPr spc="-195" dirty="0"/>
              <a:t>tion</a:t>
            </a:r>
            <a:r>
              <a:rPr spc="-190" dirty="0"/>
              <a:t> </a:t>
            </a:r>
            <a:r>
              <a:rPr spc="-220" dirty="0"/>
              <a:t>P</a:t>
            </a:r>
            <a:r>
              <a:rPr spc="-254" dirty="0"/>
              <a:t>a</a:t>
            </a:r>
            <a:r>
              <a:rPr spc="-260" dirty="0"/>
              <a:t>c</a:t>
            </a:r>
            <a:r>
              <a:rPr spc="-254" dirty="0"/>
              <a:t>ka</a:t>
            </a:r>
            <a:r>
              <a:rPr spc="-290" dirty="0"/>
              <a:t>g</a:t>
            </a:r>
            <a:r>
              <a:rPr spc="-229" dirty="0"/>
              <a:t>e</a:t>
            </a:r>
          </a:p>
        </p:txBody>
      </p:sp>
      <p:sp>
        <p:nvSpPr>
          <p:cNvPr id="9" name="object 9"/>
          <p:cNvSpPr/>
          <p:nvPr/>
        </p:nvSpPr>
        <p:spPr>
          <a:xfrm>
            <a:off x="6268940" y="1605503"/>
            <a:ext cx="5637530" cy="4504055"/>
          </a:xfrm>
          <a:custGeom>
            <a:avLst/>
            <a:gdLst/>
            <a:ahLst/>
            <a:cxnLst/>
            <a:rect l="l" t="t" r="r" b="b"/>
            <a:pathLst>
              <a:path w="5637530" h="4504055">
                <a:moveTo>
                  <a:pt x="5637330" y="0"/>
                </a:moveTo>
                <a:lnTo>
                  <a:pt x="0" y="0"/>
                </a:lnTo>
                <a:lnTo>
                  <a:pt x="0" y="4503653"/>
                </a:lnTo>
                <a:lnTo>
                  <a:pt x="5637330" y="4503653"/>
                </a:lnTo>
                <a:lnTo>
                  <a:pt x="563733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8481" y="3523996"/>
            <a:ext cx="2544445" cy="1970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10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Mu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Auto-allocate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7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Ru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70881" y="3523996"/>
            <a:ext cx="2483485" cy="221424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594995" lvl="0" indent="-285750" algn="l" defTabSz="914400" rtl="0" eaLnBrk="1" fontAlgn="auto" latinLnBrk="0" hangingPunct="1">
              <a:lnSpc>
                <a:spcPts val="1900"/>
              </a:lnSpc>
              <a:spcBef>
                <a:spcPts val="18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capabilities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83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0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optimization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7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cyc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0591" y="1103375"/>
            <a:ext cx="5654040" cy="50901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573828" y="1171955"/>
            <a:ext cx="500951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3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2000" b="1" i="0" u="none" strike="noStrike" kern="1200" cap="none" spc="-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000" b="1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Q</a:t>
            </a:r>
            <a:r>
              <a:rPr kumimoji="0" sz="2000" b="1" i="0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ctr" defTabSz="914400" rtl="0" eaLnBrk="1" fontAlgn="auto" latinLnBrk="0" hangingPunct="1">
              <a:lnSpc>
                <a:spcPct val="1022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AEM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6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Cl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ud  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mi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rate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800" b="0" i="0" u="none" strike="noStrike" kern="1200" cap="none" spc="-16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srgbClr val="FA0F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651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7136" y="3795264"/>
            <a:ext cx="2673985" cy="2233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80085" marR="625475" lvl="0" indent="13335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Personalization </a:t>
            </a:r>
            <a:r>
              <a:rPr kumimoji="0" sz="155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5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foundation</a:t>
            </a:r>
            <a:r>
              <a:rPr kumimoji="0" sz="155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55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pack</a:t>
            </a: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2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ge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nd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894715" marR="887094" lvl="0" indent="0" algn="ctr" defTabSz="914400" rtl="0" eaLnBrk="1" fontAlgn="auto" latinLnBrk="0" hangingPunct="1">
              <a:lnSpc>
                <a:spcPts val="139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</a:t>
            </a:r>
            <a:r>
              <a:rPr kumimoji="0" sz="1200" b="0" i="1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</a:t>
            </a:r>
            <a:r>
              <a:rPr kumimoji="0" sz="1200" b="0" i="1" u="none" strike="noStrike" kern="1200" cap="none" spc="-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</a:t>
            </a:r>
            <a:r>
              <a:rPr kumimoji="0" sz="1200" b="0" i="1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</a:t>
            </a:r>
            <a:r>
              <a:rPr kumimoji="0" sz="1200" b="0" i="1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</a:t>
            </a:r>
            <a:r>
              <a:rPr kumimoji="0" sz="1200" b="0" i="1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200" b="0" i="1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</a:t>
            </a:r>
            <a:r>
              <a:rPr kumimoji="0" sz="1200" b="0" i="1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 </a:t>
            </a:r>
            <a:r>
              <a:rPr kumimoji="0" sz="1200" b="0" i="1" u="none" strike="noStrike" kern="1200" cap="none" spc="-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</a:t>
            </a:r>
            <a:r>
              <a:rPr kumimoji="0" sz="1200" b="0" i="1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</a:t>
            </a:r>
            <a:r>
              <a:rPr kumimoji="0" sz="1200" b="0" i="1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200" b="0" i="1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g</a:t>
            </a:r>
            <a:r>
              <a:rPr kumimoji="0" sz="1200" b="0" i="1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200" b="0" i="1" u="none" strike="noStrike" kern="120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:  </a:t>
            </a:r>
            <a:r>
              <a:rPr kumimoji="0" sz="1200" b="0" i="1" u="none" strike="noStrike" kern="1200" cap="none" spc="-3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1</a:t>
            </a:r>
            <a:r>
              <a:rPr kumimoji="0" sz="1200" b="0" i="1" u="none" strike="noStrike" kern="1200" cap="none" spc="-3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0</a:t>
            </a:r>
            <a:r>
              <a:rPr kumimoji="0" sz="1200" b="0" i="1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</a:t>
            </a:r>
            <a:r>
              <a:rPr kumimoji="0" sz="1200" b="0" i="1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200" b="0" i="1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</a:t>
            </a:r>
            <a:r>
              <a:rPr kumimoji="0" sz="1200" b="0" i="1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</a:t>
            </a:r>
            <a:r>
              <a:rPr kumimoji="0" sz="1200" b="0" i="1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/</a:t>
            </a:r>
            <a:r>
              <a:rPr kumimoji="0" sz="1200" b="0" i="1" u="none" strike="noStrike" kern="1200" cap="none" spc="-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yr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75622" y="3795264"/>
            <a:ext cx="2673985" cy="2223770"/>
            <a:chOff x="3175622" y="3795264"/>
            <a:chExt cx="2673985" cy="2223770"/>
          </a:xfrm>
        </p:grpSpPr>
        <p:sp>
          <p:nvSpPr>
            <p:cNvPr id="16" name="object 16"/>
            <p:cNvSpPr/>
            <p:nvPr/>
          </p:nvSpPr>
          <p:spPr>
            <a:xfrm>
              <a:off x="3175622" y="3795264"/>
              <a:ext cx="2673985" cy="2223770"/>
            </a:xfrm>
            <a:custGeom>
              <a:avLst/>
              <a:gdLst/>
              <a:ahLst/>
              <a:cxnLst/>
              <a:rect l="l" t="t" r="r" b="b"/>
              <a:pathLst>
                <a:path w="2673985" h="2223770">
                  <a:moveTo>
                    <a:pt x="2673936" y="0"/>
                  </a:moveTo>
                  <a:lnTo>
                    <a:pt x="0" y="0"/>
                  </a:lnTo>
                  <a:lnTo>
                    <a:pt x="0" y="2223197"/>
                  </a:lnTo>
                  <a:lnTo>
                    <a:pt x="2673936" y="2223197"/>
                  </a:lnTo>
                  <a:lnTo>
                    <a:pt x="2673936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178832" y="3826654"/>
              <a:ext cx="772160" cy="786130"/>
            </a:xfrm>
            <a:custGeom>
              <a:avLst/>
              <a:gdLst/>
              <a:ahLst/>
              <a:cxnLst/>
              <a:rect l="l" t="t" r="r" b="b"/>
              <a:pathLst>
                <a:path w="772160" h="786129">
                  <a:moveTo>
                    <a:pt x="252737" y="682885"/>
                  </a:moveTo>
                  <a:lnTo>
                    <a:pt x="519201" y="682885"/>
                  </a:lnTo>
                </a:path>
                <a:path w="772160" h="786129">
                  <a:moveTo>
                    <a:pt x="447089" y="630236"/>
                  </a:moveTo>
                  <a:lnTo>
                    <a:pt x="482426" y="630236"/>
                  </a:lnTo>
                  <a:lnTo>
                    <a:pt x="500573" y="630236"/>
                  </a:lnTo>
                  <a:lnTo>
                    <a:pt x="507258" y="630236"/>
                  </a:lnTo>
                  <a:lnTo>
                    <a:pt x="508213" y="630236"/>
                  </a:lnTo>
                  <a:lnTo>
                    <a:pt x="508213" y="612502"/>
                  </a:lnTo>
                  <a:lnTo>
                    <a:pt x="508213" y="603396"/>
                  </a:lnTo>
                  <a:lnTo>
                    <a:pt x="508213" y="600041"/>
                  </a:lnTo>
                  <a:lnTo>
                    <a:pt x="508213" y="599562"/>
                  </a:lnTo>
                  <a:lnTo>
                    <a:pt x="522301" y="590813"/>
                  </a:lnTo>
                  <a:lnTo>
                    <a:pt x="560871" y="560868"/>
                  </a:lnTo>
                  <a:lnTo>
                    <a:pt x="591893" y="521886"/>
                  </a:lnTo>
                  <a:lnTo>
                    <a:pt x="614052" y="478818"/>
                  </a:lnTo>
                  <a:lnTo>
                    <a:pt x="627347" y="433030"/>
                  </a:lnTo>
                  <a:lnTo>
                    <a:pt x="631779" y="385885"/>
                  </a:lnTo>
                  <a:lnTo>
                    <a:pt x="627347" y="338752"/>
                  </a:lnTo>
                  <a:lnTo>
                    <a:pt x="614052" y="292994"/>
                  </a:lnTo>
                  <a:lnTo>
                    <a:pt x="591893" y="249979"/>
                  </a:lnTo>
                  <a:lnTo>
                    <a:pt x="560871" y="211071"/>
                  </a:lnTo>
                </a:path>
                <a:path w="772160" h="786129">
                  <a:moveTo>
                    <a:pt x="560871" y="211071"/>
                  </a:moveTo>
                  <a:lnTo>
                    <a:pt x="521954" y="180122"/>
                  </a:lnTo>
                  <a:lnTo>
                    <a:pt x="478915" y="158016"/>
                  </a:lnTo>
                  <a:lnTo>
                    <a:pt x="433129" y="144752"/>
                  </a:lnTo>
                  <a:lnTo>
                    <a:pt x="385969" y="140331"/>
                  </a:lnTo>
                  <a:lnTo>
                    <a:pt x="338809" y="144752"/>
                  </a:lnTo>
                  <a:lnTo>
                    <a:pt x="293023" y="158016"/>
                  </a:lnTo>
                  <a:lnTo>
                    <a:pt x="249984" y="180122"/>
                  </a:lnTo>
                  <a:lnTo>
                    <a:pt x="211067" y="211071"/>
                  </a:lnTo>
                  <a:lnTo>
                    <a:pt x="180045" y="249979"/>
                  </a:lnTo>
                  <a:lnTo>
                    <a:pt x="157886" y="292994"/>
                  </a:lnTo>
                  <a:lnTo>
                    <a:pt x="144591" y="338752"/>
                  </a:lnTo>
                  <a:lnTo>
                    <a:pt x="140160" y="385885"/>
                  </a:lnTo>
                  <a:lnTo>
                    <a:pt x="144591" y="433030"/>
                  </a:lnTo>
                  <a:lnTo>
                    <a:pt x="157886" y="478818"/>
                  </a:lnTo>
                  <a:lnTo>
                    <a:pt x="180045" y="521886"/>
                  </a:lnTo>
                  <a:lnTo>
                    <a:pt x="211067" y="560868"/>
                  </a:lnTo>
                  <a:lnTo>
                    <a:pt x="249604" y="590813"/>
                  </a:lnTo>
                  <a:lnTo>
                    <a:pt x="263725" y="599562"/>
                  </a:lnTo>
                  <a:lnTo>
                    <a:pt x="263725" y="617295"/>
                  </a:lnTo>
                  <a:lnTo>
                    <a:pt x="263725" y="626401"/>
                  </a:lnTo>
                  <a:lnTo>
                    <a:pt x="263725" y="629756"/>
                  </a:lnTo>
                  <a:lnTo>
                    <a:pt x="263725" y="630236"/>
                  </a:lnTo>
                  <a:lnTo>
                    <a:pt x="299063" y="630236"/>
                  </a:lnTo>
                  <a:lnTo>
                    <a:pt x="317209" y="630236"/>
                  </a:lnTo>
                  <a:lnTo>
                    <a:pt x="323894" y="630236"/>
                  </a:lnTo>
                  <a:lnTo>
                    <a:pt x="324849" y="630236"/>
                  </a:lnTo>
                </a:path>
                <a:path w="772160" h="786129">
                  <a:moveTo>
                    <a:pt x="252737" y="732795"/>
                  </a:moveTo>
                  <a:lnTo>
                    <a:pt x="519201" y="732795"/>
                  </a:lnTo>
                </a:path>
                <a:path w="772160" h="786129">
                  <a:moveTo>
                    <a:pt x="313862" y="785677"/>
                  </a:moveTo>
                  <a:lnTo>
                    <a:pt x="458076" y="785677"/>
                  </a:lnTo>
                </a:path>
                <a:path w="772160" h="786129">
                  <a:moveTo>
                    <a:pt x="385964" y="102786"/>
                  </a:moveTo>
                  <a:lnTo>
                    <a:pt x="385964" y="0"/>
                  </a:lnTo>
                </a:path>
                <a:path w="772160" h="786129">
                  <a:moveTo>
                    <a:pt x="102792" y="385969"/>
                  </a:moveTo>
                  <a:lnTo>
                    <a:pt x="0" y="385969"/>
                  </a:lnTo>
                </a:path>
                <a:path w="772160" h="786129">
                  <a:moveTo>
                    <a:pt x="771941" y="385969"/>
                  </a:moveTo>
                  <a:lnTo>
                    <a:pt x="669146" y="385969"/>
                  </a:lnTo>
                </a:path>
                <a:path w="772160" h="786129">
                  <a:moveTo>
                    <a:pt x="186115" y="585820"/>
                  </a:moveTo>
                  <a:lnTo>
                    <a:pt x="113779" y="657932"/>
                  </a:lnTo>
                </a:path>
                <a:path w="772160" h="786129">
                  <a:moveTo>
                    <a:pt x="658159" y="111029"/>
                  </a:moveTo>
                  <a:lnTo>
                    <a:pt x="585824" y="186118"/>
                  </a:lnTo>
                </a:path>
                <a:path w="772160" h="786129">
                  <a:moveTo>
                    <a:pt x="585824" y="585820"/>
                  </a:moveTo>
                  <a:lnTo>
                    <a:pt x="658159" y="657932"/>
                  </a:lnTo>
                </a:path>
                <a:path w="772160" h="786129">
                  <a:moveTo>
                    <a:pt x="113779" y="111029"/>
                  </a:moveTo>
                  <a:lnTo>
                    <a:pt x="186115" y="186118"/>
                  </a:lnTo>
                </a:path>
                <a:path w="772160" h="786129">
                  <a:moveTo>
                    <a:pt x="369255" y="224803"/>
                  </a:moveTo>
                  <a:lnTo>
                    <a:pt x="324630" y="236533"/>
                  </a:lnTo>
                  <a:lnTo>
                    <a:pt x="285752" y="260229"/>
                  </a:lnTo>
                  <a:lnTo>
                    <a:pt x="255016" y="293901"/>
                  </a:lnTo>
                  <a:lnTo>
                    <a:pt x="234818" y="335563"/>
                  </a:lnTo>
                  <a:lnTo>
                    <a:pt x="227553" y="383225"/>
                  </a:lnTo>
                  <a:lnTo>
                    <a:pt x="235765" y="433784"/>
                  </a:lnTo>
                  <a:lnTo>
                    <a:pt x="258526" y="477278"/>
                  </a:lnTo>
                  <a:lnTo>
                    <a:pt x="293022" y="511312"/>
                  </a:lnTo>
                  <a:lnTo>
                    <a:pt x="336440" y="533489"/>
                  </a:lnTo>
                  <a:lnTo>
                    <a:pt x="385964" y="541414"/>
                  </a:lnTo>
                  <a:lnTo>
                    <a:pt x="410339" y="539832"/>
                  </a:lnTo>
                  <a:lnTo>
                    <a:pt x="433471" y="535117"/>
                  </a:lnTo>
                  <a:lnTo>
                    <a:pt x="455056" y="527312"/>
                  </a:lnTo>
                  <a:lnTo>
                    <a:pt x="474795" y="516462"/>
                  </a:lnTo>
                  <a:lnTo>
                    <a:pt x="413780" y="442607"/>
                  </a:lnTo>
                  <a:lnTo>
                    <a:pt x="382448" y="404682"/>
                  </a:lnTo>
                  <a:lnTo>
                    <a:pt x="370904" y="390710"/>
                  </a:lnTo>
                  <a:lnTo>
                    <a:pt x="369255" y="388714"/>
                  </a:lnTo>
                  <a:lnTo>
                    <a:pt x="369255" y="224803"/>
                  </a:lnTo>
                  <a:close/>
                </a:path>
              </a:pathLst>
            </a:custGeom>
            <a:ln w="331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581512" y="4034992"/>
              <a:ext cx="163830" cy="297180"/>
            </a:xfrm>
            <a:custGeom>
              <a:avLst/>
              <a:gdLst/>
              <a:ahLst/>
              <a:cxnLst/>
              <a:rect l="l" t="t" r="r" b="b"/>
              <a:pathLst>
                <a:path w="163829" h="297179">
                  <a:moveTo>
                    <a:pt x="163677" y="169176"/>
                  </a:moveTo>
                  <a:lnTo>
                    <a:pt x="156057" y="119316"/>
                  </a:lnTo>
                  <a:lnTo>
                    <a:pt x="134721" y="74803"/>
                  </a:lnTo>
                  <a:lnTo>
                    <a:pt x="101917" y="38315"/>
                  </a:lnTo>
                  <a:lnTo>
                    <a:pt x="59918" y="12484"/>
                  </a:lnTo>
                  <a:lnTo>
                    <a:pt x="54013" y="10985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52641"/>
                  </a:lnTo>
                  <a:lnTo>
                    <a:pt x="8242" y="55384"/>
                  </a:lnTo>
                  <a:lnTo>
                    <a:pt x="48920" y="67310"/>
                  </a:lnTo>
                  <a:lnTo>
                    <a:pt x="81521" y="92532"/>
                  </a:lnTo>
                  <a:lnTo>
                    <a:pt x="103174" y="127635"/>
                  </a:lnTo>
                  <a:lnTo>
                    <a:pt x="111023" y="169176"/>
                  </a:lnTo>
                  <a:lnTo>
                    <a:pt x="108534" y="191579"/>
                  </a:lnTo>
                  <a:lnTo>
                    <a:pt x="101612" y="212636"/>
                  </a:lnTo>
                  <a:lnTo>
                    <a:pt x="91033" y="232105"/>
                  </a:lnTo>
                  <a:lnTo>
                    <a:pt x="77597" y="249745"/>
                  </a:lnTo>
                  <a:lnTo>
                    <a:pt x="72110" y="255244"/>
                  </a:lnTo>
                  <a:lnTo>
                    <a:pt x="77597" y="263715"/>
                  </a:lnTo>
                  <a:lnTo>
                    <a:pt x="97066" y="288671"/>
                  </a:lnTo>
                  <a:lnTo>
                    <a:pt x="105524" y="296913"/>
                  </a:lnTo>
                  <a:lnTo>
                    <a:pt x="113766" y="288671"/>
                  </a:lnTo>
                  <a:lnTo>
                    <a:pt x="121081" y="280200"/>
                  </a:lnTo>
                  <a:lnTo>
                    <a:pt x="135674" y="263296"/>
                  </a:lnTo>
                  <a:lnTo>
                    <a:pt x="151257" y="234073"/>
                  </a:lnTo>
                  <a:lnTo>
                    <a:pt x="160578" y="202260"/>
                  </a:lnTo>
                  <a:lnTo>
                    <a:pt x="163677" y="1691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7898" y="1109557"/>
            <a:ext cx="5637530" cy="4999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227329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Dig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it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nd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cka</a:t>
            </a:r>
            <a:r>
              <a:rPr kumimoji="0" sz="2000" b="1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34290" lvl="0" indent="0" algn="ctr" defTabSz="914400" rtl="0" eaLnBrk="1" fontAlgn="auto" latinLnBrk="0" hangingPunct="1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AEM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35560" lvl="0" indent="0" algn="ctr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ck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76733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Analytics</a:t>
            </a: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818765" marR="0" lvl="0" indent="0" algn="ctr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foundation</a:t>
            </a:r>
            <a:r>
              <a:rPr kumimoji="0" sz="155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55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pack</a:t>
            </a: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304540" marR="523875" lvl="0" indent="0" algn="ctr" defTabSz="914400" rtl="0" eaLnBrk="1" fontAlgn="auto" latinLnBrk="0" hangingPunct="1">
              <a:lnSpc>
                <a:spcPts val="142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2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 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Foundation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891279" marR="958850" lvl="0" indent="-106045" algn="l" defTabSz="914400" rtl="0" eaLnBrk="1" fontAlgn="auto" latinLnBrk="0" hangingPunct="1">
              <a:lnSpc>
                <a:spcPts val="1390"/>
              </a:lnSpc>
              <a:spcBef>
                <a:spcPts val="9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</a:t>
            </a:r>
            <a:r>
              <a:rPr kumimoji="0" sz="1200" b="0" i="1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</a:t>
            </a:r>
            <a:r>
              <a:rPr kumimoji="0" sz="1200" b="0" i="1" u="none" strike="noStrike" kern="1200" cap="none" spc="-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</a:t>
            </a:r>
            <a:r>
              <a:rPr kumimoji="0" sz="1200" b="0" i="1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</a:t>
            </a:r>
            <a:r>
              <a:rPr kumimoji="0" sz="1200" b="0" i="1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</a:t>
            </a:r>
            <a:r>
              <a:rPr kumimoji="0" sz="1200" b="0" i="1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200" b="0" i="1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</a:t>
            </a:r>
            <a:r>
              <a:rPr kumimoji="0" sz="1200" b="0" i="1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 </a:t>
            </a:r>
            <a:r>
              <a:rPr kumimoji="0" sz="1200" b="0" i="1" u="none" strike="noStrike" kern="1200" cap="none" spc="-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</a:t>
            </a:r>
            <a:r>
              <a:rPr kumimoji="0" sz="1200" b="0" i="1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</a:t>
            </a:r>
            <a:r>
              <a:rPr kumimoji="0" sz="1200" b="0" i="1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200" b="0" i="1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g</a:t>
            </a:r>
            <a:r>
              <a:rPr kumimoji="0" sz="1200" b="0" i="1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200" b="0" i="1" u="none" strike="noStrike" kern="120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:  </a:t>
            </a:r>
            <a:r>
              <a:rPr kumimoji="0" sz="1200" b="0" i="1" u="none" strike="noStrike" kern="1200" cap="none" spc="-3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1</a:t>
            </a:r>
            <a:r>
              <a:rPr kumimoji="0" sz="1200" b="0" i="1" u="none" strike="noStrike" kern="1200" cap="none" spc="-3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0</a:t>
            </a:r>
            <a:r>
              <a:rPr kumimoji="0" sz="1200" b="0" i="1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</a:t>
            </a:r>
            <a:r>
              <a:rPr kumimoji="0" sz="1200" b="0" i="1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200" b="0" i="1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</a:t>
            </a:r>
            <a:r>
              <a:rPr kumimoji="0" sz="1200" b="0" i="1" u="none" strike="noStrike" kern="1200" cap="none" spc="-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</a:t>
            </a:r>
            <a:r>
              <a:rPr kumimoji="0" sz="1200" b="0" i="1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/</a:t>
            </a:r>
            <a:r>
              <a:rPr kumimoji="0" sz="1200" b="0" i="1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mo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68938" y="2756357"/>
            <a:ext cx="5607050" cy="0"/>
          </a:xfrm>
          <a:custGeom>
            <a:avLst/>
            <a:gdLst/>
            <a:ahLst/>
            <a:cxnLst/>
            <a:rect l="l" t="t" r="r" b="b"/>
            <a:pathLst>
              <a:path w="5607050">
                <a:moveTo>
                  <a:pt x="0" y="0"/>
                </a:moveTo>
                <a:lnTo>
                  <a:pt x="5606528" y="1"/>
                </a:lnTo>
              </a:path>
            </a:pathLst>
          </a:custGeom>
          <a:ln w="63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77449" y="2418152"/>
            <a:ext cx="5298440" cy="139700"/>
            <a:chOff x="477449" y="2418152"/>
            <a:chExt cx="5298440" cy="139700"/>
          </a:xfrm>
        </p:grpSpPr>
        <p:sp>
          <p:nvSpPr>
            <p:cNvPr id="22" name="object 22"/>
            <p:cNvSpPr/>
            <p:nvPr/>
          </p:nvSpPr>
          <p:spPr>
            <a:xfrm>
              <a:off x="477449" y="2430852"/>
              <a:ext cx="5298440" cy="0"/>
            </a:xfrm>
            <a:custGeom>
              <a:avLst/>
              <a:gdLst/>
              <a:ahLst/>
              <a:cxnLst/>
              <a:rect l="l" t="t" r="r" b="b"/>
              <a:pathLst>
                <a:path w="5298440">
                  <a:moveTo>
                    <a:pt x="0" y="0"/>
                  </a:moveTo>
                  <a:lnTo>
                    <a:pt x="529823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9738" y="2430852"/>
              <a:ext cx="193652" cy="126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807" y="2678684"/>
            <a:ext cx="4360545" cy="991869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 marR="5080">
              <a:lnSpc>
                <a:spcPct val="76100"/>
              </a:lnSpc>
              <a:spcBef>
                <a:spcPts val="1130"/>
              </a:spcBef>
            </a:pPr>
            <a:r>
              <a:rPr sz="3600" spc="-720" dirty="0"/>
              <a:t>I</a:t>
            </a:r>
            <a:r>
              <a:rPr sz="3600" spc="-310" dirty="0"/>
              <a:t>nt</a:t>
            </a:r>
            <a:r>
              <a:rPr sz="3600" spc="-250" dirty="0"/>
              <a:t>r</a:t>
            </a:r>
            <a:r>
              <a:rPr sz="3600" spc="-240" dirty="0"/>
              <a:t>o</a:t>
            </a:r>
            <a:r>
              <a:rPr sz="3600" spc="-280" dirty="0"/>
              <a:t>d</a:t>
            </a:r>
            <a:r>
              <a:rPr sz="3600" spc="-310" dirty="0"/>
              <a:t>u</a:t>
            </a:r>
            <a:r>
              <a:rPr sz="3600" spc="-325" dirty="0"/>
              <a:t>ct</a:t>
            </a:r>
            <a:r>
              <a:rPr sz="3600" spc="-150" dirty="0"/>
              <a:t>i</a:t>
            </a:r>
            <a:r>
              <a:rPr sz="3600" spc="-240" dirty="0"/>
              <a:t>o</a:t>
            </a:r>
            <a:r>
              <a:rPr sz="3600" spc="-295" dirty="0"/>
              <a:t>n</a:t>
            </a:r>
            <a:r>
              <a:rPr sz="3600" spc="-245" dirty="0"/>
              <a:t> </a:t>
            </a:r>
            <a:r>
              <a:rPr sz="3600" spc="-325" dirty="0"/>
              <a:t>t</a:t>
            </a:r>
            <a:r>
              <a:rPr sz="3600" spc="-235" dirty="0"/>
              <a:t>o</a:t>
            </a:r>
            <a:r>
              <a:rPr sz="3600" spc="-250" dirty="0"/>
              <a:t> </a:t>
            </a:r>
            <a:r>
              <a:rPr sz="3600" spc="-330" dirty="0"/>
              <a:t>D</a:t>
            </a:r>
            <a:r>
              <a:rPr sz="3600" spc="-150" dirty="0"/>
              <a:t>i</a:t>
            </a:r>
            <a:r>
              <a:rPr sz="3600" spc="-385" dirty="0"/>
              <a:t>g</a:t>
            </a:r>
            <a:r>
              <a:rPr sz="3600" spc="-150" dirty="0"/>
              <a:t>i</a:t>
            </a:r>
            <a:r>
              <a:rPr sz="3600" spc="-325" dirty="0"/>
              <a:t>t</a:t>
            </a:r>
            <a:r>
              <a:rPr sz="3600" spc="-335" dirty="0"/>
              <a:t>a</a:t>
            </a:r>
            <a:r>
              <a:rPr sz="3600" spc="-95" dirty="0"/>
              <a:t>l  </a:t>
            </a:r>
            <a:r>
              <a:rPr sz="3600" spc="-235" dirty="0"/>
              <a:t>F</a:t>
            </a:r>
            <a:r>
              <a:rPr sz="3600" spc="-240" dirty="0"/>
              <a:t>o</a:t>
            </a:r>
            <a:r>
              <a:rPr sz="3600" spc="-310" dirty="0"/>
              <a:t>u</a:t>
            </a:r>
            <a:r>
              <a:rPr sz="3600" spc="-290" dirty="0"/>
              <a:t>nd</a:t>
            </a:r>
            <a:r>
              <a:rPr sz="3600" spc="-335" dirty="0"/>
              <a:t>a</a:t>
            </a:r>
            <a:r>
              <a:rPr sz="3600" spc="-325" dirty="0"/>
              <a:t>t</a:t>
            </a:r>
            <a:r>
              <a:rPr sz="3600" spc="-150" dirty="0"/>
              <a:t>i</a:t>
            </a:r>
            <a:r>
              <a:rPr sz="3600" spc="-240" dirty="0"/>
              <a:t>o</a:t>
            </a:r>
            <a:r>
              <a:rPr sz="3600" spc="-295" dirty="0"/>
              <a:t>n</a:t>
            </a:r>
            <a:r>
              <a:rPr sz="3600" spc="-245" dirty="0"/>
              <a:t> </a:t>
            </a:r>
            <a:r>
              <a:rPr sz="3600" spc="-335" dirty="0"/>
              <a:t>B</a:t>
            </a:r>
            <a:r>
              <a:rPr sz="3600" spc="-105" dirty="0"/>
              <a:t>l</a:t>
            </a:r>
            <a:r>
              <a:rPr sz="3600" spc="-310" dirty="0"/>
              <a:t>u</a:t>
            </a:r>
            <a:r>
              <a:rPr sz="3600" spc="-305" dirty="0"/>
              <a:t>e</a:t>
            </a:r>
            <a:r>
              <a:rPr sz="3600" spc="-270" dirty="0"/>
              <a:t>p</a:t>
            </a:r>
            <a:r>
              <a:rPr sz="3600" spc="-250" dirty="0"/>
              <a:t>r</a:t>
            </a:r>
            <a:r>
              <a:rPr sz="3600" spc="-150" dirty="0"/>
              <a:t>i</a:t>
            </a:r>
            <a:r>
              <a:rPr sz="3600" spc="-310" dirty="0"/>
              <a:t>nt</a:t>
            </a:r>
            <a:endParaRPr sz="36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15" y="296163"/>
            <a:ext cx="888174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pc="-220" dirty="0"/>
              <a:t>Lead</a:t>
            </a:r>
            <a:r>
              <a:rPr spc="-175" dirty="0"/>
              <a:t> </a:t>
            </a:r>
            <a:r>
              <a:rPr spc="-250" dirty="0"/>
              <a:t>with</a:t>
            </a:r>
            <a:r>
              <a:rPr spc="-185" dirty="0"/>
              <a:t> </a:t>
            </a:r>
            <a:r>
              <a:rPr spc="-260" dirty="0"/>
              <a:t>a</a:t>
            </a:r>
            <a:r>
              <a:rPr spc="-170" dirty="0"/>
              <a:t> </a:t>
            </a:r>
            <a:r>
              <a:rPr spc="-250" dirty="0"/>
              <a:t>best</a:t>
            </a:r>
            <a:r>
              <a:rPr spc="-180" dirty="0"/>
              <a:t> </a:t>
            </a:r>
            <a:r>
              <a:rPr spc="-229" dirty="0"/>
              <a:t>practice,</a:t>
            </a:r>
            <a:r>
              <a:rPr spc="-175" dirty="0"/>
              <a:t> </a:t>
            </a:r>
            <a:r>
              <a:rPr spc="-210" dirty="0"/>
              <a:t>Adobe</a:t>
            </a:r>
            <a:r>
              <a:rPr spc="-170" dirty="0"/>
              <a:t> </a:t>
            </a:r>
            <a:r>
              <a:rPr spc="-220" dirty="0"/>
              <a:t>defined</a:t>
            </a:r>
            <a:r>
              <a:rPr spc="-175" dirty="0"/>
              <a:t> </a:t>
            </a:r>
            <a:r>
              <a:rPr spc="-229" dirty="0"/>
              <a:t>approach</a:t>
            </a:r>
            <a:r>
              <a:rPr spc="-185" dirty="0"/>
              <a:t> </a:t>
            </a:r>
            <a:r>
              <a:rPr spc="-220" dirty="0"/>
              <a:t>to</a:t>
            </a:r>
            <a:r>
              <a:rPr spc="-175" dirty="0"/>
              <a:t> </a:t>
            </a:r>
            <a:r>
              <a:rPr spc="-195" dirty="0"/>
              <a:t>AEM </a:t>
            </a:r>
            <a:r>
              <a:rPr spc="-805" dirty="0"/>
              <a:t> </a:t>
            </a:r>
            <a:r>
              <a:rPr spc="-220" dirty="0"/>
              <a:t>implementations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62418" y="2443740"/>
            <a:ext cx="3329304" cy="2781935"/>
          </a:xfrm>
          <a:custGeom>
            <a:avLst/>
            <a:gdLst/>
            <a:ahLst/>
            <a:cxnLst/>
            <a:rect l="l" t="t" r="r" b="b"/>
            <a:pathLst>
              <a:path w="3329304" h="2781935">
                <a:moveTo>
                  <a:pt x="3328799" y="0"/>
                </a:moveTo>
                <a:lnTo>
                  <a:pt x="0" y="0"/>
                </a:lnTo>
                <a:lnTo>
                  <a:pt x="0" y="2781915"/>
                </a:lnTo>
                <a:lnTo>
                  <a:pt x="3328799" y="2781915"/>
                </a:lnTo>
                <a:lnTo>
                  <a:pt x="33287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1018" y="2427368"/>
            <a:ext cx="3329304" cy="2781935"/>
          </a:xfrm>
          <a:custGeom>
            <a:avLst/>
            <a:gdLst/>
            <a:ahLst/>
            <a:cxnLst/>
            <a:rect l="l" t="t" r="r" b="b"/>
            <a:pathLst>
              <a:path w="3329304" h="2781935">
                <a:moveTo>
                  <a:pt x="3328800" y="0"/>
                </a:moveTo>
                <a:lnTo>
                  <a:pt x="0" y="0"/>
                </a:lnTo>
                <a:lnTo>
                  <a:pt x="0" y="2781917"/>
                </a:lnTo>
                <a:lnTo>
                  <a:pt x="3328800" y="2781917"/>
                </a:lnTo>
                <a:lnTo>
                  <a:pt x="33288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72548" y="2443740"/>
            <a:ext cx="3329304" cy="2781935"/>
          </a:xfrm>
          <a:custGeom>
            <a:avLst/>
            <a:gdLst/>
            <a:ahLst/>
            <a:cxnLst/>
            <a:rect l="l" t="t" r="r" b="b"/>
            <a:pathLst>
              <a:path w="3329304" h="2781935">
                <a:moveTo>
                  <a:pt x="3328799" y="0"/>
                </a:moveTo>
                <a:lnTo>
                  <a:pt x="0" y="0"/>
                </a:lnTo>
                <a:lnTo>
                  <a:pt x="0" y="2781915"/>
                </a:lnTo>
                <a:lnTo>
                  <a:pt x="3328799" y="2781915"/>
                </a:lnTo>
                <a:lnTo>
                  <a:pt x="33287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297" y="3138932"/>
            <a:ext cx="2849880" cy="140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27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400" b="1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4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1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4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4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4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4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oo</a:t>
            </a:r>
            <a:r>
              <a:rPr kumimoji="0" sz="2400" b="1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ctr" defTabSz="914400" rtl="0" eaLnBrk="1" fontAlgn="auto" latinLnBrk="0" hangingPunct="1">
              <a:lnSpc>
                <a:spcPct val="99400"/>
              </a:lnSpc>
              <a:spcBef>
                <a:spcPts val="2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ts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  A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0901" y="3123691"/>
            <a:ext cx="3012440" cy="17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759" marR="49530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400" b="1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400" b="1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1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1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1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24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40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</a:t>
            </a:r>
            <a:r>
              <a:rPr kumimoji="0" sz="24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1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2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  </a:t>
            </a:r>
            <a:r>
              <a:rPr kumimoji="0" sz="24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scalability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065" marR="5080" lvl="0" indent="0" algn="ctr" defTabSz="914400" rtl="0" eaLnBrk="1" fontAlgn="auto" latinLnBrk="0" hangingPunct="1">
              <a:lnSpc>
                <a:spcPts val="19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ffi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cy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pt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ap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oa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mp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67717" y="3138932"/>
            <a:ext cx="2938145" cy="140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400" b="1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1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4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1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400" b="1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4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4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1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2400" b="1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1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4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4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635" algn="ctr" defTabSz="914400" rtl="0" eaLnBrk="1" fontAlgn="auto" latinLnBrk="0" hangingPunct="1">
              <a:lnSpc>
                <a:spcPct val="99400"/>
              </a:lnSpc>
              <a:spcBef>
                <a:spcPts val="2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Ear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va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a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ll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ph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433559" y="1877567"/>
            <a:ext cx="1005840" cy="1005840"/>
            <a:chOff x="9433559" y="1877567"/>
            <a:chExt cx="1005840" cy="10058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3559" y="1877567"/>
              <a:ext cx="1005840" cy="10058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3663" y="1947671"/>
              <a:ext cx="865631" cy="865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0343" y="2054351"/>
              <a:ext cx="655320" cy="65532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629655" y="1807464"/>
            <a:ext cx="1005840" cy="1005840"/>
            <a:chOff x="5629655" y="1807464"/>
            <a:chExt cx="1005840" cy="100584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9655" y="1807464"/>
              <a:ext cx="1005840" cy="10058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9759" y="1877568"/>
              <a:ext cx="865632" cy="8656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199" y="2014728"/>
              <a:ext cx="679703" cy="59436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822704" y="1807464"/>
            <a:ext cx="1005840" cy="1005840"/>
            <a:chOff x="1822704" y="1807464"/>
            <a:chExt cx="1005840" cy="100584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2704" y="1807464"/>
              <a:ext cx="1005840" cy="1005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2808" y="1877568"/>
              <a:ext cx="865632" cy="8656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8152" y="2014728"/>
              <a:ext cx="694944" cy="591312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pc="-185" dirty="0"/>
              <a:t>T</a:t>
            </a:r>
            <a:r>
              <a:rPr spc="-235" dirty="0"/>
              <a:t>h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60" dirty="0"/>
              <a:t>D</a:t>
            </a:r>
            <a:r>
              <a:rPr spc="-125" dirty="0"/>
              <a:t>i</a:t>
            </a:r>
            <a:r>
              <a:rPr spc="-290" dirty="0"/>
              <a:t>g</a:t>
            </a:r>
            <a:r>
              <a:rPr spc="-125" dirty="0"/>
              <a:t>i</a:t>
            </a:r>
            <a:r>
              <a:rPr spc="-260" dirty="0"/>
              <a:t>t</a:t>
            </a:r>
            <a:r>
              <a:rPr spc="-254" dirty="0"/>
              <a:t>a</a:t>
            </a:r>
            <a:r>
              <a:rPr spc="-75" dirty="0"/>
              <a:t>l</a:t>
            </a:r>
            <a:r>
              <a:rPr spc="-185" dirty="0"/>
              <a:t> F</a:t>
            </a:r>
            <a:r>
              <a:rPr spc="-180" dirty="0"/>
              <a:t>o</a:t>
            </a:r>
            <a:r>
              <a:rPr spc="-250" dirty="0"/>
              <a:t>u</a:t>
            </a:r>
            <a:r>
              <a:rPr spc="-235" dirty="0"/>
              <a:t>n</a:t>
            </a:r>
            <a:r>
              <a:rPr spc="-220" dirty="0"/>
              <a:t>d</a:t>
            </a:r>
            <a:r>
              <a:rPr spc="-254" dirty="0"/>
              <a:t>a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180" dirty="0"/>
              <a:t>o</a:t>
            </a:r>
            <a:r>
              <a:rPr spc="-229" dirty="0"/>
              <a:t>n</a:t>
            </a:r>
            <a:r>
              <a:rPr spc="-190" dirty="0"/>
              <a:t> </a:t>
            </a:r>
            <a:r>
              <a:rPr spc="-385" dirty="0"/>
              <a:t>w</a:t>
            </a:r>
            <a:r>
              <a:rPr spc="-135" dirty="0"/>
              <a:t>i</a:t>
            </a:r>
            <a:r>
              <a:rPr spc="-75" dirty="0"/>
              <a:t>ll</a:t>
            </a:r>
            <a:r>
              <a:rPr spc="-185" dirty="0"/>
              <a:t> </a:t>
            </a:r>
            <a:r>
              <a:rPr spc="-254" dirty="0"/>
              <a:t>a</a:t>
            </a:r>
            <a:r>
              <a:rPr spc="-260" dirty="0"/>
              <a:t>cc</a:t>
            </a:r>
            <a:r>
              <a:rPr spc="-229" dirty="0"/>
              <a:t>e</a:t>
            </a:r>
            <a:r>
              <a:rPr spc="-75" dirty="0"/>
              <a:t>l</a:t>
            </a:r>
            <a:r>
              <a:rPr spc="-229" dirty="0"/>
              <a:t>e</a:t>
            </a:r>
            <a:r>
              <a:rPr spc="-204" dirty="0"/>
              <a:t>r</a:t>
            </a:r>
            <a:r>
              <a:rPr spc="-254" dirty="0"/>
              <a:t>a</a:t>
            </a:r>
            <a:r>
              <a:rPr spc="-260" dirty="0"/>
              <a:t>t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54" dirty="0"/>
              <a:t>a</a:t>
            </a:r>
            <a:r>
              <a:rPr spc="-235" dirty="0"/>
              <a:t>n</a:t>
            </a:r>
            <a:r>
              <a:rPr spc="-220" dirty="0"/>
              <a:t>d</a:t>
            </a:r>
            <a:r>
              <a:rPr spc="-180" dirty="0"/>
              <a:t> </a:t>
            </a:r>
            <a:r>
              <a:rPr spc="-300" dirty="0"/>
              <a:t>s</a:t>
            </a:r>
            <a:r>
              <a:rPr spc="-260" dirty="0"/>
              <a:t>t</a:t>
            </a:r>
            <a:r>
              <a:rPr spc="-204" dirty="0"/>
              <a:t>r</a:t>
            </a:r>
            <a:r>
              <a:rPr spc="-229" dirty="0"/>
              <a:t>e</a:t>
            </a:r>
            <a:r>
              <a:rPr spc="-254" dirty="0"/>
              <a:t>a</a:t>
            </a:r>
            <a:r>
              <a:rPr spc="-290" dirty="0"/>
              <a:t>m</a:t>
            </a:r>
            <a:r>
              <a:rPr spc="-75" dirty="0"/>
              <a:t>l</a:t>
            </a:r>
            <a:r>
              <a:rPr spc="-125" dirty="0"/>
              <a:t>i</a:t>
            </a:r>
            <a:r>
              <a:rPr spc="-235" dirty="0"/>
              <a:t>n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54" dirty="0"/>
              <a:t>y</a:t>
            </a:r>
            <a:r>
              <a:rPr spc="-180" dirty="0"/>
              <a:t>o</a:t>
            </a:r>
            <a:r>
              <a:rPr spc="-250" dirty="0"/>
              <a:t>u</a:t>
            </a:r>
            <a:r>
              <a:rPr spc="-200" dirty="0"/>
              <a:t>r</a:t>
            </a:r>
            <a:r>
              <a:rPr spc="-190" dirty="0"/>
              <a:t> </a:t>
            </a:r>
            <a:r>
              <a:rPr spc="-195" dirty="0"/>
              <a:t>A</a:t>
            </a:r>
            <a:r>
              <a:rPr spc="-215" dirty="0"/>
              <a:t>E</a:t>
            </a:r>
            <a:r>
              <a:rPr spc="-95" dirty="0"/>
              <a:t>M  </a:t>
            </a:r>
            <a:r>
              <a:rPr spc="-220" dirty="0"/>
              <a:t>implementations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7949" y="2409217"/>
            <a:ext cx="3871595" cy="1422400"/>
            <a:chOff x="527949" y="2409217"/>
            <a:chExt cx="3871595" cy="1422400"/>
          </a:xfrm>
        </p:grpSpPr>
        <p:sp>
          <p:nvSpPr>
            <p:cNvPr id="4" name="object 4"/>
            <p:cNvSpPr/>
            <p:nvPr/>
          </p:nvSpPr>
          <p:spPr>
            <a:xfrm>
              <a:off x="527949" y="2409217"/>
              <a:ext cx="3871595" cy="1422400"/>
            </a:xfrm>
            <a:custGeom>
              <a:avLst/>
              <a:gdLst/>
              <a:ahLst/>
              <a:cxnLst/>
              <a:rect l="l" t="t" r="r" b="b"/>
              <a:pathLst>
                <a:path w="3871595" h="1422400">
                  <a:moveTo>
                    <a:pt x="3618400" y="0"/>
                  </a:moveTo>
                  <a:lnTo>
                    <a:pt x="0" y="0"/>
                  </a:lnTo>
                  <a:lnTo>
                    <a:pt x="252972" y="711200"/>
                  </a:lnTo>
                  <a:lnTo>
                    <a:pt x="0" y="1422400"/>
                  </a:lnTo>
                  <a:lnTo>
                    <a:pt x="3618400" y="1422400"/>
                  </a:lnTo>
                  <a:lnTo>
                    <a:pt x="3871372" y="711200"/>
                  </a:lnTo>
                  <a:lnTo>
                    <a:pt x="36184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172650" y="2718401"/>
              <a:ext cx="356870" cy="384175"/>
            </a:xfrm>
            <a:custGeom>
              <a:avLst/>
              <a:gdLst/>
              <a:ahLst/>
              <a:cxnLst/>
              <a:rect l="l" t="t" r="r" b="b"/>
              <a:pathLst>
                <a:path w="356869" h="384175">
                  <a:moveTo>
                    <a:pt x="0" y="383555"/>
                  </a:moveTo>
                  <a:lnTo>
                    <a:pt x="265641" y="142231"/>
                  </a:lnTo>
                  <a:lnTo>
                    <a:pt x="356597" y="0"/>
                  </a:lnTo>
                </a:path>
              </a:pathLst>
            </a:custGeom>
            <a:ln w="131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30209" y="2591939"/>
              <a:ext cx="184150" cy="510540"/>
            </a:xfrm>
            <a:custGeom>
              <a:avLst/>
              <a:gdLst/>
              <a:ahLst/>
              <a:cxnLst/>
              <a:rect l="l" t="t" r="r" b="b"/>
              <a:pathLst>
                <a:path w="184150" h="510539">
                  <a:moveTo>
                    <a:pt x="183778" y="0"/>
                  </a:moveTo>
                  <a:lnTo>
                    <a:pt x="100403" y="136916"/>
                  </a:lnTo>
                  <a:lnTo>
                    <a:pt x="0" y="510018"/>
                  </a:lnTo>
                </a:path>
              </a:pathLst>
            </a:custGeom>
            <a:ln w="131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011" y="2722255"/>
              <a:ext cx="220880" cy="1449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79545" y="2654779"/>
              <a:ext cx="89535" cy="145415"/>
            </a:xfrm>
            <a:custGeom>
              <a:avLst/>
              <a:gdLst/>
              <a:ahLst/>
              <a:cxnLst/>
              <a:rect l="l" t="t" r="r" b="b"/>
              <a:pathLst>
                <a:path w="89534" h="145414">
                  <a:moveTo>
                    <a:pt x="89494" y="0"/>
                  </a:moveTo>
                  <a:lnTo>
                    <a:pt x="0" y="144824"/>
                  </a:lnTo>
                </a:path>
              </a:pathLst>
            </a:custGeom>
            <a:ln w="131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289304" y="2608324"/>
              <a:ext cx="110489" cy="181610"/>
            </a:xfrm>
            <a:custGeom>
              <a:avLst/>
              <a:gdLst/>
              <a:ahLst/>
              <a:cxnLst/>
              <a:rect l="l" t="t" r="r" b="b"/>
              <a:pathLst>
                <a:path w="110490" h="181610">
                  <a:moveTo>
                    <a:pt x="109931" y="0"/>
                  </a:moveTo>
                  <a:lnTo>
                    <a:pt x="0" y="181482"/>
                  </a:lnTo>
                </a:path>
              </a:pathLst>
            </a:custGeom>
            <a:ln w="131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49978" y="3028495"/>
              <a:ext cx="62865" cy="38100"/>
            </a:xfrm>
            <a:custGeom>
              <a:avLst/>
              <a:gdLst/>
              <a:ahLst/>
              <a:cxnLst/>
              <a:rect l="l" t="t" r="r" b="b"/>
              <a:pathLst>
                <a:path w="62865" h="38100">
                  <a:moveTo>
                    <a:pt x="0" y="0"/>
                  </a:moveTo>
                  <a:lnTo>
                    <a:pt x="16239" y="3147"/>
                  </a:lnTo>
                  <a:lnTo>
                    <a:pt x="32098" y="16758"/>
                  </a:lnTo>
                  <a:lnTo>
                    <a:pt x="47480" y="31358"/>
                  </a:lnTo>
                  <a:lnTo>
                    <a:pt x="62285" y="37474"/>
                  </a:lnTo>
                </a:path>
              </a:pathLst>
            </a:custGeom>
            <a:ln w="13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45498" y="2817876"/>
            <a:ext cx="30168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 marR="0" lvl="0" indent="0" algn="l" defTabSz="914400" rtl="0" eaLnBrk="1" fontAlgn="auto" latinLnBrk="0" hangingPunct="1">
              <a:lnSpc>
                <a:spcPts val="164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22909" algn="l"/>
                <a:tab pos="801370" algn="l"/>
              </a:tabLst>
              <a:defRPr/>
            </a:pPr>
            <a:r>
              <a:rPr kumimoji="0" sz="1400" b="0" i="0" u="heavy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ea typeface="+mn-ea"/>
                <a:cs typeface="Tahoma"/>
              </a:rPr>
              <a:t> 	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	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pp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ro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0" lvl="0" indent="0" algn="l" defTabSz="914400" rtl="0" eaLnBrk="1" fontAlgn="auto" latinLnBrk="0" hangingPunct="1">
              <a:lnSpc>
                <a:spcPts val="1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30225" algn="l"/>
                <a:tab pos="936625" algn="l"/>
              </a:tabLst>
              <a:defRPr/>
            </a:pPr>
            <a:r>
              <a:rPr kumimoji="0" sz="1400" b="0" i="0" u="heavy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ea typeface="+mn-ea"/>
                <a:cs typeface="Tahoma"/>
              </a:rPr>
              <a:t> 	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	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84461" y="2409217"/>
            <a:ext cx="4847590" cy="1443355"/>
            <a:chOff x="4284461" y="2409217"/>
            <a:chExt cx="4847590" cy="1443355"/>
          </a:xfrm>
        </p:grpSpPr>
        <p:sp>
          <p:nvSpPr>
            <p:cNvPr id="13" name="object 13"/>
            <p:cNvSpPr/>
            <p:nvPr/>
          </p:nvSpPr>
          <p:spPr>
            <a:xfrm>
              <a:off x="6526883" y="2409217"/>
              <a:ext cx="2605405" cy="1422400"/>
            </a:xfrm>
            <a:custGeom>
              <a:avLst/>
              <a:gdLst/>
              <a:ahLst/>
              <a:cxnLst/>
              <a:rect l="l" t="t" r="r" b="b"/>
              <a:pathLst>
                <a:path w="2605404" h="1422400">
                  <a:moveTo>
                    <a:pt x="2351959" y="0"/>
                  </a:moveTo>
                  <a:lnTo>
                    <a:pt x="0" y="0"/>
                  </a:lnTo>
                  <a:lnTo>
                    <a:pt x="252972" y="711201"/>
                  </a:lnTo>
                  <a:lnTo>
                    <a:pt x="0" y="1422400"/>
                  </a:lnTo>
                  <a:lnTo>
                    <a:pt x="2351959" y="1422400"/>
                  </a:lnTo>
                  <a:lnTo>
                    <a:pt x="2604932" y="711201"/>
                  </a:lnTo>
                  <a:lnTo>
                    <a:pt x="2351959" y="0"/>
                  </a:lnTo>
                  <a:close/>
                </a:path>
              </a:pathLst>
            </a:custGeom>
            <a:solidFill>
              <a:srgbClr val="308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284461" y="2429998"/>
              <a:ext cx="2355850" cy="1422400"/>
            </a:xfrm>
            <a:custGeom>
              <a:avLst/>
              <a:gdLst/>
              <a:ahLst/>
              <a:cxnLst/>
              <a:rect l="l" t="t" r="r" b="b"/>
              <a:pathLst>
                <a:path w="2355850" h="1422400">
                  <a:moveTo>
                    <a:pt x="2102628" y="0"/>
                  </a:moveTo>
                  <a:lnTo>
                    <a:pt x="0" y="0"/>
                  </a:lnTo>
                  <a:lnTo>
                    <a:pt x="252975" y="711200"/>
                  </a:lnTo>
                  <a:lnTo>
                    <a:pt x="0" y="1422400"/>
                  </a:lnTo>
                  <a:lnTo>
                    <a:pt x="2102628" y="1422400"/>
                  </a:lnTo>
                  <a:lnTo>
                    <a:pt x="2355603" y="711200"/>
                  </a:lnTo>
                  <a:lnTo>
                    <a:pt x="210262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808645" y="2849834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5" h="432435">
                  <a:moveTo>
                    <a:pt x="203458" y="88518"/>
                  </a:moveTo>
                  <a:lnTo>
                    <a:pt x="257328" y="45953"/>
                  </a:lnTo>
                  <a:lnTo>
                    <a:pt x="313313" y="18186"/>
                  </a:lnTo>
                  <a:lnTo>
                    <a:pt x="364626" y="3455"/>
                  </a:lnTo>
                  <a:lnTo>
                    <a:pt x="404483" y="0"/>
                  </a:lnTo>
                  <a:lnTo>
                    <a:pt x="426096" y="6058"/>
                  </a:lnTo>
                  <a:lnTo>
                    <a:pt x="432156" y="27672"/>
                  </a:lnTo>
                  <a:lnTo>
                    <a:pt x="428701" y="67529"/>
                  </a:lnTo>
                  <a:lnTo>
                    <a:pt x="413969" y="118845"/>
                  </a:lnTo>
                  <a:lnTo>
                    <a:pt x="386201" y="174831"/>
                  </a:lnTo>
                  <a:lnTo>
                    <a:pt x="343636" y="228702"/>
                  </a:lnTo>
                  <a:lnTo>
                    <a:pt x="121783" y="430603"/>
                  </a:lnTo>
                  <a:lnTo>
                    <a:pt x="110465" y="432159"/>
                  </a:lnTo>
                  <a:lnTo>
                    <a:pt x="92287" y="424467"/>
                  </a:lnTo>
                  <a:lnTo>
                    <a:pt x="45167" y="386990"/>
                  </a:lnTo>
                  <a:lnTo>
                    <a:pt x="7690" y="339871"/>
                  </a:lnTo>
                  <a:lnTo>
                    <a:pt x="0" y="321692"/>
                  </a:lnTo>
                  <a:lnTo>
                    <a:pt x="1558" y="310373"/>
                  </a:lnTo>
                  <a:lnTo>
                    <a:pt x="203458" y="88518"/>
                  </a:lnTo>
                  <a:close/>
                </a:path>
              </a:pathLst>
            </a:custGeom>
            <a:ln w="205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0421" y="2968543"/>
              <a:ext cx="461671" cy="4616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344123" y="2823971"/>
            <a:ext cx="1120775" cy="659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986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Val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ed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 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live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14546" y="2419609"/>
            <a:ext cx="2190750" cy="1422400"/>
          </a:xfrm>
          <a:custGeom>
            <a:avLst/>
            <a:gdLst/>
            <a:ahLst/>
            <a:cxnLst/>
            <a:rect l="l" t="t" r="r" b="b"/>
            <a:pathLst>
              <a:path w="2190750" h="1422400">
                <a:moveTo>
                  <a:pt x="1937198" y="0"/>
                </a:moveTo>
                <a:lnTo>
                  <a:pt x="0" y="0"/>
                </a:lnTo>
                <a:lnTo>
                  <a:pt x="252973" y="711200"/>
                </a:lnTo>
                <a:lnTo>
                  <a:pt x="0" y="1422400"/>
                </a:lnTo>
                <a:lnTo>
                  <a:pt x="1937198" y="1422400"/>
                </a:lnTo>
                <a:lnTo>
                  <a:pt x="2190172" y="711200"/>
                </a:lnTo>
                <a:lnTo>
                  <a:pt x="1937198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63014" y="2863596"/>
            <a:ext cx="1197610" cy="659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986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f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 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ed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Ph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21336" y="2775203"/>
            <a:ext cx="94297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979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Value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by 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49934" y="2842659"/>
            <a:ext cx="8876665" cy="810260"/>
            <a:chOff x="1049934" y="2842659"/>
            <a:chExt cx="8876665" cy="810260"/>
          </a:xfrm>
        </p:grpSpPr>
        <p:sp>
          <p:nvSpPr>
            <p:cNvPr id="22" name="object 22"/>
            <p:cNvSpPr/>
            <p:nvPr/>
          </p:nvSpPr>
          <p:spPr>
            <a:xfrm>
              <a:off x="6978426" y="2866674"/>
              <a:ext cx="686435" cy="515620"/>
            </a:xfrm>
            <a:custGeom>
              <a:avLst/>
              <a:gdLst/>
              <a:ahLst/>
              <a:cxnLst/>
              <a:rect l="l" t="t" r="r" b="b"/>
              <a:pathLst>
                <a:path w="686434" h="515620">
                  <a:moveTo>
                    <a:pt x="686043" y="515523"/>
                  </a:moveTo>
                  <a:lnTo>
                    <a:pt x="686043" y="68913"/>
                  </a:lnTo>
                  <a:lnTo>
                    <a:pt x="680776" y="42115"/>
                  </a:lnTo>
                  <a:lnTo>
                    <a:pt x="666420" y="20207"/>
                  </a:lnTo>
                  <a:lnTo>
                    <a:pt x="645145" y="5424"/>
                  </a:lnTo>
                  <a:lnTo>
                    <a:pt x="619120" y="0"/>
                  </a:lnTo>
                  <a:lnTo>
                    <a:pt x="66923" y="0"/>
                  </a:lnTo>
                  <a:lnTo>
                    <a:pt x="40900" y="5424"/>
                  </a:lnTo>
                  <a:lnTo>
                    <a:pt x="19624" y="20207"/>
                  </a:lnTo>
                  <a:lnTo>
                    <a:pt x="5267" y="42115"/>
                  </a:lnTo>
                  <a:lnTo>
                    <a:pt x="0" y="68913"/>
                  </a:lnTo>
                  <a:lnTo>
                    <a:pt x="0" y="515523"/>
                  </a:lnTo>
                  <a:lnTo>
                    <a:pt x="686043" y="515523"/>
                  </a:lnTo>
                  <a:close/>
                </a:path>
              </a:pathLst>
            </a:custGeom>
            <a:ln w="218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082904" y="3074713"/>
              <a:ext cx="181610" cy="182245"/>
            </a:xfrm>
            <a:custGeom>
              <a:avLst/>
              <a:gdLst/>
              <a:ahLst/>
              <a:cxnLst/>
              <a:rect l="l" t="t" r="r" b="b"/>
              <a:pathLst>
                <a:path w="181609" h="182245">
                  <a:moveTo>
                    <a:pt x="181615" y="0"/>
                  </a:moveTo>
                  <a:lnTo>
                    <a:pt x="0" y="96311"/>
                  </a:lnTo>
                  <a:lnTo>
                    <a:pt x="181615" y="181786"/>
                  </a:lnTo>
                </a:path>
              </a:pathLst>
            </a:custGeom>
            <a:ln w="21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408492" y="3074714"/>
              <a:ext cx="181610" cy="182245"/>
            </a:xfrm>
            <a:custGeom>
              <a:avLst/>
              <a:gdLst/>
              <a:ahLst/>
              <a:cxnLst/>
              <a:rect l="l" t="t" r="r" b="b"/>
              <a:pathLst>
                <a:path w="181609" h="182245">
                  <a:moveTo>
                    <a:pt x="0" y="181786"/>
                  </a:moveTo>
                  <a:lnTo>
                    <a:pt x="181611" y="85474"/>
                  </a:lnTo>
                  <a:lnTo>
                    <a:pt x="0" y="0"/>
                  </a:lnTo>
                </a:path>
              </a:pathLst>
            </a:custGeom>
            <a:ln w="21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300487" y="3041606"/>
              <a:ext cx="72390" cy="248285"/>
            </a:xfrm>
            <a:custGeom>
              <a:avLst/>
              <a:gdLst/>
              <a:ahLst/>
              <a:cxnLst/>
              <a:rect l="l" t="t" r="r" b="b"/>
              <a:pathLst>
                <a:path w="72390" h="248285">
                  <a:moveTo>
                    <a:pt x="72038" y="0"/>
                  </a:moveTo>
                  <a:lnTo>
                    <a:pt x="0" y="248003"/>
                  </a:lnTo>
                </a:path>
              </a:pathLst>
            </a:custGeom>
            <a:ln w="218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978427" y="2956144"/>
              <a:ext cx="686435" cy="0"/>
            </a:xfrm>
            <a:custGeom>
              <a:avLst/>
              <a:gdLst/>
              <a:ahLst/>
              <a:cxnLst/>
              <a:rect l="l" t="t" r="r" b="b"/>
              <a:pathLst>
                <a:path w="686434">
                  <a:moveTo>
                    <a:pt x="0" y="0"/>
                  </a:moveTo>
                  <a:lnTo>
                    <a:pt x="686043" y="0"/>
                  </a:lnTo>
                </a:path>
              </a:pathLst>
            </a:custGeom>
            <a:ln w="219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484155" y="2852931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203458" y="88518"/>
                  </a:moveTo>
                  <a:lnTo>
                    <a:pt x="257328" y="45953"/>
                  </a:lnTo>
                  <a:lnTo>
                    <a:pt x="313313" y="18186"/>
                  </a:lnTo>
                  <a:lnTo>
                    <a:pt x="364626" y="3455"/>
                  </a:lnTo>
                  <a:lnTo>
                    <a:pt x="404483" y="0"/>
                  </a:lnTo>
                  <a:lnTo>
                    <a:pt x="426096" y="6058"/>
                  </a:lnTo>
                  <a:lnTo>
                    <a:pt x="432156" y="27672"/>
                  </a:lnTo>
                  <a:lnTo>
                    <a:pt x="428701" y="67529"/>
                  </a:lnTo>
                  <a:lnTo>
                    <a:pt x="413969" y="118845"/>
                  </a:lnTo>
                  <a:lnTo>
                    <a:pt x="386201" y="174831"/>
                  </a:lnTo>
                  <a:lnTo>
                    <a:pt x="343636" y="228702"/>
                  </a:lnTo>
                  <a:lnTo>
                    <a:pt x="121783" y="430603"/>
                  </a:lnTo>
                  <a:lnTo>
                    <a:pt x="110465" y="432159"/>
                  </a:lnTo>
                  <a:lnTo>
                    <a:pt x="92287" y="424467"/>
                  </a:lnTo>
                  <a:lnTo>
                    <a:pt x="45167" y="386990"/>
                  </a:lnTo>
                  <a:lnTo>
                    <a:pt x="7690" y="339871"/>
                  </a:lnTo>
                  <a:lnTo>
                    <a:pt x="0" y="321692"/>
                  </a:lnTo>
                  <a:lnTo>
                    <a:pt x="1558" y="310373"/>
                  </a:lnTo>
                  <a:lnTo>
                    <a:pt x="203458" y="88518"/>
                  </a:lnTo>
                  <a:close/>
                </a:path>
              </a:pathLst>
            </a:custGeom>
            <a:ln w="205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5933" y="2971641"/>
              <a:ext cx="461671" cy="4616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58198" y="3255369"/>
              <a:ext cx="518159" cy="389255"/>
            </a:xfrm>
            <a:custGeom>
              <a:avLst/>
              <a:gdLst/>
              <a:ahLst/>
              <a:cxnLst/>
              <a:rect l="l" t="t" r="r" b="b"/>
              <a:pathLst>
                <a:path w="518159" h="389254">
                  <a:moveTo>
                    <a:pt x="518001" y="389248"/>
                  </a:moveTo>
                  <a:lnTo>
                    <a:pt x="518001" y="52033"/>
                  </a:lnTo>
                  <a:lnTo>
                    <a:pt x="514024" y="31799"/>
                  </a:lnTo>
                  <a:lnTo>
                    <a:pt x="503184" y="15257"/>
                  </a:lnTo>
                  <a:lnTo>
                    <a:pt x="487120" y="4095"/>
                  </a:lnTo>
                  <a:lnTo>
                    <a:pt x="467470" y="0"/>
                  </a:lnTo>
                  <a:lnTo>
                    <a:pt x="50530" y="0"/>
                  </a:lnTo>
                  <a:lnTo>
                    <a:pt x="30881" y="4095"/>
                  </a:lnTo>
                  <a:lnTo>
                    <a:pt x="14817" y="15257"/>
                  </a:lnTo>
                  <a:lnTo>
                    <a:pt x="3977" y="31799"/>
                  </a:lnTo>
                  <a:lnTo>
                    <a:pt x="0" y="52033"/>
                  </a:lnTo>
                  <a:lnTo>
                    <a:pt x="0" y="389248"/>
                  </a:lnTo>
                  <a:lnTo>
                    <a:pt x="518001" y="389248"/>
                  </a:lnTo>
                  <a:close/>
                </a:path>
              </a:pathLst>
            </a:custGeom>
            <a:ln w="16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137084" y="3412450"/>
              <a:ext cx="137160" cy="137795"/>
            </a:xfrm>
            <a:custGeom>
              <a:avLst/>
              <a:gdLst/>
              <a:ahLst/>
              <a:cxnLst/>
              <a:rect l="l" t="t" r="r" b="b"/>
              <a:pathLst>
                <a:path w="137159" h="137795">
                  <a:moveTo>
                    <a:pt x="137130" y="0"/>
                  </a:moveTo>
                  <a:lnTo>
                    <a:pt x="0" y="72720"/>
                  </a:lnTo>
                  <a:lnTo>
                    <a:pt x="137130" y="137258"/>
                  </a:lnTo>
                </a:path>
              </a:pathLst>
            </a:custGeom>
            <a:ln w="16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382922" y="3412452"/>
              <a:ext cx="137160" cy="137795"/>
            </a:xfrm>
            <a:custGeom>
              <a:avLst/>
              <a:gdLst/>
              <a:ahLst/>
              <a:cxnLst/>
              <a:rect l="l" t="t" r="r" b="b"/>
              <a:pathLst>
                <a:path w="137159" h="137795">
                  <a:moveTo>
                    <a:pt x="0" y="137258"/>
                  </a:moveTo>
                  <a:lnTo>
                    <a:pt x="137126" y="64538"/>
                  </a:lnTo>
                  <a:lnTo>
                    <a:pt x="0" y="0"/>
                  </a:lnTo>
                </a:path>
              </a:pathLst>
            </a:custGeom>
            <a:ln w="16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301371" y="3387453"/>
              <a:ext cx="54610" cy="187325"/>
            </a:xfrm>
            <a:custGeom>
              <a:avLst/>
              <a:gdLst/>
              <a:ahLst/>
              <a:cxnLst/>
              <a:rect l="l" t="t" r="r" b="b"/>
              <a:pathLst>
                <a:path w="54609" h="187325">
                  <a:moveTo>
                    <a:pt x="54392" y="0"/>
                  </a:moveTo>
                  <a:lnTo>
                    <a:pt x="0" y="187256"/>
                  </a:lnTo>
                </a:path>
              </a:pathLst>
            </a:custGeom>
            <a:ln w="164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04745" y="4211081"/>
            <a:ext cx="10703560" cy="351155"/>
            <a:chOff x="504745" y="4211081"/>
            <a:chExt cx="10703560" cy="351155"/>
          </a:xfrm>
        </p:grpSpPr>
        <p:sp>
          <p:nvSpPr>
            <p:cNvPr id="34" name="object 34"/>
            <p:cNvSpPr/>
            <p:nvPr/>
          </p:nvSpPr>
          <p:spPr>
            <a:xfrm>
              <a:off x="507920" y="4214256"/>
              <a:ext cx="6019165" cy="337185"/>
            </a:xfrm>
            <a:custGeom>
              <a:avLst/>
              <a:gdLst/>
              <a:ahLst/>
              <a:cxnLst/>
              <a:rect l="l" t="t" r="r" b="b"/>
              <a:pathLst>
                <a:path w="6019165" h="337185">
                  <a:moveTo>
                    <a:pt x="6018962" y="0"/>
                  </a:moveTo>
                  <a:lnTo>
                    <a:pt x="6018220" y="77226"/>
                  </a:lnTo>
                  <a:lnTo>
                    <a:pt x="6016109" y="148118"/>
                  </a:lnTo>
                  <a:lnTo>
                    <a:pt x="6012795" y="210654"/>
                  </a:lnTo>
                  <a:lnTo>
                    <a:pt x="6008449" y="262813"/>
                  </a:lnTo>
                  <a:lnTo>
                    <a:pt x="6003238" y="302572"/>
                  </a:lnTo>
                  <a:lnTo>
                    <a:pt x="5990894" y="336806"/>
                  </a:lnTo>
                  <a:lnTo>
                    <a:pt x="28067" y="336806"/>
                  </a:lnTo>
                  <a:lnTo>
                    <a:pt x="10512" y="262813"/>
                  </a:lnTo>
                  <a:lnTo>
                    <a:pt x="6165" y="210654"/>
                  </a:lnTo>
                  <a:lnTo>
                    <a:pt x="2852" y="148118"/>
                  </a:lnTo>
                  <a:lnTo>
                    <a:pt x="741" y="7722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570424" y="4221822"/>
              <a:ext cx="4634865" cy="337185"/>
            </a:xfrm>
            <a:custGeom>
              <a:avLst/>
              <a:gdLst/>
              <a:ahLst/>
              <a:cxnLst/>
              <a:rect l="l" t="t" r="r" b="b"/>
              <a:pathLst>
                <a:path w="4634865" h="337185">
                  <a:moveTo>
                    <a:pt x="4634294" y="0"/>
                  </a:moveTo>
                  <a:lnTo>
                    <a:pt x="4633552" y="77227"/>
                  </a:lnTo>
                  <a:lnTo>
                    <a:pt x="4631441" y="148120"/>
                  </a:lnTo>
                  <a:lnTo>
                    <a:pt x="4628128" y="210656"/>
                  </a:lnTo>
                  <a:lnTo>
                    <a:pt x="4623781" y="262815"/>
                  </a:lnTo>
                  <a:lnTo>
                    <a:pt x="4618570" y="302575"/>
                  </a:lnTo>
                  <a:lnTo>
                    <a:pt x="4606226" y="336809"/>
                  </a:lnTo>
                  <a:lnTo>
                    <a:pt x="28067" y="336809"/>
                  </a:lnTo>
                  <a:lnTo>
                    <a:pt x="10512" y="262815"/>
                  </a:lnTo>
                  <a:lnTo>
                    <a:pt x="6165" y="210656"/>
                  </a:lnTo>
                  <a:lnTo>
                    <a:pt x="2852" y="148120"/>
                  </a:lnTo>
                  <a:lnTo>
                    <a:pt x="741" y="77227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853626" y="4689348"/>
            <a:ext cx="358647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40957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pp</a:t>
            </a:r>
            <a:r>
              <a:rPr kumimoji="0" sz="20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1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0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:  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ta</a:t>
            </a:r>
            <a:r>
              <a:rPr kumimoji="0" sz="20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un</a:t>
            </a:r>
            <a:r>
              <a:rPr kumimoji="0" sz="20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1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</a:t>
            </a:r>
            <a:r>
              <a:rPr kumimoji="0" sz="20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Bl</a:t>
            </a:r>
            <a:r>
              <a:rPr kumimoji="0" sz="20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1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479434" y="4689348"/>
            <a:ext cx="3070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4719" marR="5080" lvl="0" indent="-92265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1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1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1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2000" b="1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 </a:t>
            </a:r>
            <a:r>
              <a:rPr kumimoji="0" sz="20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1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1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</a:t>
            </a:r>
            <a:r>
              <a:rPr kumimoji="0" sz="20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1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1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9258" y="1797811"/>
            <a:ext cx="2498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R</a:t>
            </a:r>
            <a:r>
              <a:rPr kumimoji="0" sz="1800" b="0" i="0" u="sng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e</a:t>
            </a:r>
            <a:r>
              <a:rPr kumimoji="0" sz="1800" b="0" i="0" u="sng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c</a:t>
            </a:r>
            <a:r>
              <a:rPr kumimoji="0" sz="1800" b="0" i="0" u="sng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o</a:t>
            </a:r>
            <a:r>
              <a:rPr kumimoji="0" sz="1800" b="0" i="0" u="sng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mm</a:t>
            </a:r>
            <a:r>
              <a:rPr kumimoji="0" sz="1800" b="0" i="0" u="sng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e</a:t>
            </a:r>
            <a:r>
              <a:rPr kumimoji="0" sz="1800" b="0" i="0" u="sng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n</a:t>
            </a:r>
            <a:r>
              <a:rPr kumimoji="0" sz="1800" b="0" i="0" u="sng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d</a:t>
            </a:r>
            <a:r>
              <a:rPr kumimoji="0" sz="1800" b="0" i="0" u="sng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e</a:t>
            </a:r>
            <a:r>
              <a:rPr kumimoji="0" sz="1800" b="0" i="0" u="sng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d</a:t>
            </a:r>
            <a:r>
              <a:rPr kumimoji="0" sz="1800" b="0" i="0" u="sng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 </a:t>
            </a:r>
            <a:r>
              <a:rPr kumimoji="0" sz="1800" b="0" i="0" u="sng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p</a:t>
            </a:r>
            <a:r>
              <a:rPr kumimoji="0" sz="1800" b="0" i="0" u="sng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r</a:t>
            </a:r>
            <a:r>
              <a:rPr kumimoji="0" sz="1800" b="0" i="0" u="sng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o</a:t>
            </a:r>
            <a:r>
              <a:rPr kumimoji="0" sz="1800" b="0" i="0" u="sng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j</a:t>
            </a:r>
            <a:r>
              <a:rPr kumimoji="0" sz="1800" b="0" i="0" u="sng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e</a:t>
            </a:r>
            <a:r>
              <a:rPr kumimoji="0" sz="1800" b="0" i="0" u="sng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c</a:t>
            </a:r>
            <a:r>
              <a:rPr kumimoji="0" sz="1800" b="0" i="0" u="sng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t</a:t>
            </a:r>
            <a:r>
              <a:rPr kumimoji="0" sz="1800" b="0" i="0" u="sng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 </a:t>
            </a:r>
            <a:r>
              <a:rPr kumimoji="0" sz="1800" b="0" i="0" u="sng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f</a:t>
            </a:r>
            <a:r>
              <a:rPr kumimoji="0" sz="1800" b="0" i="0" u="sng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l</a:t>
            </a:r>
            <a:r>
              <a:rPr kumimoji="0" sz="1800" b="0" i="0" u="sng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o</a:t>
            </a:r>
            <a:r>
              <a:rPr kumimoji="0" sz="1800" b="0" i="0" u="sng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ea typeface="+mn-ea"/>
                <a:cs typeface="Tahoma"/>
              </a:rPr>
              <a:t>w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pc="-185" dirty="0"/>
              <a:t>T</a:t>
            </a:r>
            <a:r>
              <a:rPr spc="-235" dirty="0"/>
              <a:t>h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60" dirty="0"/>
              <a:t>D</a:t>
            </a:r>
            <a:r>
              <a:rPr spc="-125" dirty="0"/>
              <a:t>i</a:t>
            </a:r>
            <a:r>
              <a:rPr spc="-290" dirty="0"/>
              <a:t>g</a:t>
            </a:r>
            <a:r>
              <a:rPr spc="-125" dirty="0"/>
              <a:t>i</a:t>
            </a:r>
            <a:r>
              <a:rPr spc="-260" dirty="0"/>
              <a:t>t</a:t>
            </a:r>
            <a:r>
              <a:rPr spc="-254" dirty="0"/>
              <a:t>a</a:t>
            </a:r>
            <a:r>
              <a:rPr spc="-75" dirty="0"/>
              <a:t>l</a:t>
            </a:r>
            <a:r>
              <a:rPr spc="-185" dirty="0"/>
              <a:t> F</a:t>
            </a:r>
            <a:r>
              <a:rPr spc="-180" dirty="0"/>
              <a:t>o</a:t>
            </a:r>
            <a:r>
              <a:rPr spc="-250" dirty="0"/>
              <a:t>u</a:t>
            </a:r>
            <a:r>
              <a:rPr spc="-235" dirty="0"/>
              <a:t>n</a:t>
            </a:r>
            <a:r>
              <a:rPr spc="-220" dirty="0"/>
              <a:t>d</a:t>
            </a:r>
            <a:r>
              <a:rPr spc="-254" dirty="0"/>
              <a:t>a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180" dirty="0"/>
              <a:t>o</a:t>
            </a:r>
            <a:r>
              <a:rPr spc="-229" dirty="0"/>
              <a:t>n</a:t>
            </a:r>
            <a:r>
              <a:rPr spc="-190" dirty="0"/>
              <a:t> </a:t>
            </a:r>
            <a:r>
              <a:rPr spc="-385" dirty="0"/>
              <a:t>w</a:t>
            </a:r>
            <a:r>
              <a:rPr spc="-135" dirty="0"/>
              <a:t>i</a:t>
            </a:r>
            <a:r>
              <a:rPr spc="-75" dirty="0"/>
              <a:t>ll</a:t>
            </a:r>
            <a:r>
              <a:rPr spc="-185" dirty="0"/>
              <a:t> </a:t>
            </a:r>
            <a:r>
              <a:rPr spc="-254" dirty="0"/>
              <a:t>a</a:t>
            </a:r>
            <a:r>
              <a:rPr spc="-260" dirty="0"/>
              <a:t>cc</a:t>
            </a:r>
            <a:r>
              <a:rPr spc="-229" dirty="0"/>
              <a:t>e</a:t>
            </a:r>
            <a:r>
              <a:rPr spc="-75" dirty="0"/>
              <a:t>l</a:t>
            </a:r>
            <a:r>
              <a:rPr spc="-229" dirty="0"/>
              <a:t>e</a:t>
            </a:r>
            <a:r>
              <a:rPr spc="-204" dirty="0"/>
              <a:t>r</a:t>
            </a:r>
            <a:r>
              <a:rPr spc="-254" dirty="0"/>
              <a:t>a</a:t>
            </a:r>
            <a:r>
              <a:rPr spc="-260" dirty="0"/>
              <a:t>t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54" dirty="0"/>
              <a:t>a</a:t>
            </a:r>
            <a:r>
              <a:rPr spc="-235" dirty="0"/>
              <a:t>n</a:t>
            </a:r>
            <a:r>
              <a:rPr spc="-220" dirty="0"/>
              <a:t>d</a:t>
            </a:r>
            <a:r>
              <a:rPr spc="-180" dirty="0"/>
              <a:t> </a:t>
            </a:r>
            <a:r>
              <a:rPr spc="-300" dirty="0"/>
              <a:t>s</a:t>
            </a:r>
            <a:r>
              <a:rPr spc="-260" dirty="0"/>
              <a:t>t</a:t>
            </a:r>
            <a:r>
              <a:rPr spc="-204" dirty="0"/>
              <a:t>r</a:t>
            </a:r>
            <a:r>
              <a:rPr spc="-229" dirty="0"/>
              <a:t>e</a:t>
            </a:r>
            <a:r>
              <a:rPr spc="-254" dirty="0"/>
              <a:t>a</a:t>
            </a:r>
            <a:r>
              <a:rPr spc="-290" dirty="0"/>
              <a:t>m</a:t>
            </a:r>
            <a:r>
              <a:rPr spc="-75" dirty="0"/>
              <a:t>l</a:t>
            </a:r>
            <a:r>
              <a:rPr spc="-125" dirty="0"/>
              <a:t>i</a:t>
            </a:r>
            <a:r>
              <a:rPr spc="-235" dirty="0"/>
              <a:t>n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54" dirty="0"/>
              <a:t>y</a:t>
            </a:r>
            <a:r>
              <a:rPr spc="-180" dirty="0"/>
              <a:t>o</a:t>
            </a:r>
            <a:r>
              <a:rPr spc="-250" dirty="0"/>
              <a:t>u</a:t>
            </a:r>
            <a:r>
              <a:rPr spc="-200" dirty="0"/>
              <a:t>r</a:t>
            </a:r>
            <a:r>
              <a:rPr spc="-190" dirty="0"/>
              <a:t> </a:t>
            </a:r>
            <a:r>
              <a:rPr spc="-195" dirty="0"/>
              <a:t>A</a:t>
            </a:r>
            <a:r>
              <a:rPr spc="-215" dirty="0"/>
              <a:t>E</a:t>
            </a:r>
            <a:r>
              <a:rPr spc="-95" dirty="0"/>
              <a:t>M  </a:t>
            </a:r>
            <a:r>
              <a:rPr spc="-220" dirty="0"/>
              <a:t>implementations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598" y="3252602"/>
            <a:ext cx="9829800" cy="3089275"/>
            <a:chOff x="228598" y="3252602"/>
            <a:chExt cx="9829800" cy="3089275"/>
          </a:xfrm>
        </p:grpSpPr>
        <p:sp>
          <p:nvSpPr>
            <p:cNvPr id="4" name="object 4"/>
            <p:cNvSpPr/>
            <p:nvPr/>
          </p:nvSpPr>
          <p:spPr>
            <a:xfrm>
              <a:off x="3772395" y="3255777"/>
              <a:ext cx="0" cy="403860"/>
            </a:xfrm>
            <a:custGeom>
              <a:avLst/>
              <a:gdLst/>
              <a:ahLst/>
              <a:cxnLst/>
              <a:rect l="l" t="t" r="r" b="b"/>
              <a:pathLst>
                <a:path h="403860">
                  <a:moveTo>
                    <a:pt x="0" y="0"/>
                  </a:moveTo>
                  <a:lnTo>
                    <a:pt x="0" y="403278"/>
                  </a:lnTo>
                </a:path>
              </a:pathLst>
            </a:custGeom>
            <a:ln w="6351">
              <a:solidFill>
                <a:srgbClr val="49DE5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28598" y="3659055"/>
              <a:ext cx="9829800" cy="2682875"/>
            </a:xfrm>
            <a:custGeom>
              <a:avLst/>
              <a:gdLst/>
              <a:ahLst/>
              <a:cxnLst/>
              <a:rect l="l" t="t" r="r" b="b"/>
              <a:pathLst>
                <a:path w="9829800" h="2682875">
                  <a:moveTo>
                    <a:pt x="9829801" y="0"/>
                  </a:moveTo>
                  <a:lnTo>
                    <a:pt x="0" y="0"/>
                  </a:lnTo>
                  <a:lnTo>
                    <a:pt x="0" y="2682457"/>
                  </a:lnTo>
                  <a:lnTo>
                    <a:pt x="9829801" y="2682457"/>
                  </a:lnTo>
                  <a:lnTo>
                    <a:pt x="9829801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85902" y="1317461"/>
            <a:ext cx="3871595" cy="1155700"/>
            <a:chOff x="585902" y="1317461"/>
            <a:chExt cx="3871595" cy="1155700"/>
          </a:xfrm>
        </p:grpSpPr>
        <p:sp>
          <p:nvSpPr>
            <p:cNvPr id="7" name="object 7"/>
            <p:cNvSpPr/>
            <p:nvPr/>
          </p:nvSpPr>
          <p:spPr>
            <a:xfrm>
              <a:off x="585902" y="1317461"/>
              <a:ext cx="3871595" cy="1155700"/>
            </a:xfrm>
            <a:custGeom>
              <a:avLst/>
              <a:gdLst/>
              <a:ahLst/>
              <a:cxnLst/>
              <a:rect l="l" t="t" r="r" b="b"/>
              <a:pathLst>
                <a:path w="3871595" h="1155700">
                  <a:moveTo>
                    <a:pt x="3665865" y="0"/>
                  </a:moveTo>
                  <a:lnTo>
                    <a:pt x="0" y="0"/>
                  </a:lnTo>
                  <a:lnTo>
                    <a:pt x="205507" y="577756"/>
                  </a:lnTo>
                  <a:lnTo>
                    <a:pt x="0" y="1155508"/>
                  </a:lnTo>
                  <a:lnTo>
                    <a:pt x="3665865" y="1155508"/>
                  </a:lnTo>
                  <a:lnTo>
                    <a:pt x="3871372" y="577756"/>
                  </a:lnTo>
                  <a:lnTo>
                    <a:pt x="3665865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222626" y="1553194"/>
              <a:ext cx="299085" cy="321310"/>
            </a:xfrm>
            <a:custGeom>
              <a:avLst/>
              <a:gdLst/>
              <a:ahLst/>
              <a:cxnLst/>
              <a:rect l="l" t="t" r="r" b="b"/>
              <a:pathLst>
                <a:path w="299084" h="321310">
                  <a:moveTo>
                    <a:pt x="0" y="321152"/>
                  </a:moveTo>
                  <a:lnTo>
                    <a:pt x="222423" y="119090"/>
                  </a:lnTo>
                  <a:lnTo>
                    <a:pt x="298581" y="0"/>
                  </a:lnTo>
                </a:path>
              </a:pathLst>
            </a:custGeom>
            <a:ln w="11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87090" y="1447305"/>
              <a:ext cx="154305" cy="427355"/>
            </a:xfrm>
            <a:custGeom>
              <a:avLst/>
              <a:gdLst/>
              <a:ahLst/>
              <a:cxnLst/>
              <a:rect l="l" t="t" r="r" b="b"/>
              <a:pathLst>
                <a:path w="154305" h="427355">
                  <a:moveTo>
                    <a:pt x="153878" y="0"/>
                  </a:moveTo>
                  <a:lnTo>
                    <a:pt x="84068" y="114640"/>
                  </a:lnTo>
                  <a:lnTo>
                    <a:pt x="0" y="427040"/>
                  </a:lnTo>
                </a:path>
              </a:pathLst>
            </a:custGeom>
            <a:ln w="110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5630" y="1556420"/>
              <a:ext cx="184944" cy="1213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87090" y="1874347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705" y="0"/>
                  </a:lnTo>
                </a:path>
              </a:pathLst>
            </a:custGeom>
            <a:ln w="110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95860" y="1499923"/>
              <a:ext cx="74930" cy="121285"/>
            </a:xfrm>
            <a:custGeom>
              <a:avLst/>
              <a:gdLst/>
              <a:ahLst/>
              <a:cxnLst/>
              <a:rect l="l" t="t" r="r" b="b"/>
              <a:pathLst>
                <a:path w="74930" h="121284">
                  <a:moveTo>
                    <a:pt x="74934" y="0"/>
                  </a:moveTo>
                  <a:lnTo>
                    <a:pt x="0" y="121261"/>
                  </a:lnTo>
                </a:path>
              </a:pathLst>
            </a:custGeom>
            <a:ln w="11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20301" y="1461025"/>
              <a:ext cx="92075" cy="152400"/>
            </a:xfrm>
            <a:custGeom>
              <a:avLst/>
              <a:gdLst/>
              <a:ahLst/>
              <a:cxnLst/>
              <a:rect l="l" t="t" r="r" b="b"/>
              <a:pathLst>
                <a:path w="92075" h="152400">
                  <a:moveTo>
                    <a:pt x="92046" y="0"/>
                  </a:moveTo>
                  <a:lnTo>
                    <a:pt x="0" y="151956"/>
                  </a:lnTo>
                </a:path>
              </a:pathLst>
            </a:custGeom>
            <a:ln w="11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03642" y="1812837"/>
              <a:ext cx="52705" cy="31750"/>
            </a:xfrm>
            <a:custGeom>
              <a:avLst/>
              <a:gdLst/>
              <a:ahLst/>
              <a:cxnLst/>
              <a:rect l="l" t="t" r="r" b="b"/>
              <a:pathLst>
                <a:path w="52705" h="31750">
                  <a:moveTo>
                    <a:pt x="0" y="0"/>
                  </a:moveTo>
                  <a:lnTo>
                    <a:pt x="13597" y="2635"/>
                  </a:lnTo>
                  <a:lnTo>
                    <a:pt x="26876" y="14031"/>
                  </a:lnTo>
                  <a:lnTo>
                    <a:pt x="39755" y="26256"/>
                  </a:lnTo>
                  <a:lnTo>
                    <a:pt x="52152" y="31377"/>
                  </a:lnTo>
                </a:path>
              </a:pathLst>
            </a:custGeom>
            <a:ln w="110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08258" y="1763267"/>
            <a:ext cx="459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5770" algn="l"/>
              </a:tabLst>
              <a:defRPr/>
            </a:pPr>
            <a:r>
              <a:rPr kumimoji="0" sz="1400" b="0" i="0" u="heavy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ea typeface="+mn-ea"/>
                <a:cs typeface="Tahoma"/>
              </a:rPr>
              <a:t> 	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1493" y="1562100"/>
            <a:ext cx="2227580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47320" marR="5080" lvl="0" indent="-135255" algn="l" defTabSz="914400" rtl="0" eaLnBrk="1" fontAlgn="auto" latinLnBrk="0" hangingPunct="1">
              <a:lnSpc>
                <a:spcPts val="158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ct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pp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ro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 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02071" y="1338242"/>
            <a:ext cx="2355850" cy="1134745"/>
            <a:chOff x="4502071" y="1338242"/>
            <a:chExt cx="2355850" cy="1134745"/>
          </a:xfrm>
        </p:grpSpPr>
        <p:sp>
          <p:nvSpPr>
            <p:cNvPr id="18" name="object 18"/>
            <p:cNvSpPr/>
            <p:nvPr/>
          </p:nvSpPr>
          <p:spPr>
            <a:xfrm>
              <a:off x="4502071" y="1338242"/>
              <a:ext cx="2355850" cy="1134745"/>
            </a:xfrm>
            <a:custGeom>
              <a:avLst/>
              <a:gdLst/>
              <a:ahLst/>
              <a:cxnLst/>
              <a:rect l="l" t="t" r="r" b="b"/>
              <a:pathLst>
                <a:path w="2355850" h="1134745">
                  <a:moveTo>
                    <a:pt x="2153792" y="0"/>
                  </a:moveTo>
                  <a:lnTo>
                    <a:pt x="0" y="0"/>
                  </a:lnTo>
                  <a:lnTo>
                    <a:pt x="201810" y="567364"/>
                  </a:lnTo>
                  <a:lnTo>
                    <a:pt x="0" y="1134727"/>
                  </a:lnTo>
                  <a:lnTo>
                    <a:pt x="2153792" y="1134727"/>
                  </a:lnTo>
                  <a:lnTo>
                    <a:pt x="2355603" y="567364"/>
                  </a:lnTo>
                  <a:lnTo>
                    <a:pt x="215379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957025" y="1693508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191185" y="83179"/>
                  </a:moveTo>
                  <a:lnTo>
                    <a:pt x="241806" y="43181"/>
                  </a:lnTo>
                  <a:lnTo>
                    <a:pt x="294414" y="17089"/>
                  </a:lnTo>
                  <a:lnTo>
                    <a:pt x="342633" y="3247"/>
                  </a:lnTo>
                  <a:lnTo>
                    <a:pt x="380085" y="0"/>
                  </a:lnTo>
                  <a:lnTo>
                    <a:pt x="400394" y="5693"/>
                  </a:lnTo>
                  <a:lnTo>
                    <a:pt x="406089" y="26003"/>
                  </a:lnTo>
                  <a:lnTo>
                    <a:pt x="402842" y="63456"/>
                  </a:lnTo>
                  <a:lnTo>
                    <a:pt x="389000" y="111676"/>
                  </a:lnTo>
                  <a:lnTo>
                    <a:pt x="362906" y="164286"/>
                  </a:lnTo>
                  <a:lnTo>
                    <a:pt x="322909" y="214907"/>
                  </a:lnTo>
                  <a:lnTo>
                    <a:pt x="114437" y="404630"/>
                  </a:lnTo>
                  <a:lnTo>
                    <a:pt x="103802" y="406092"/>
                  </a:lnTo>
                  <a:lnTo>
                    <a:pt x="86720" y="398865"/>
                  </a:lnTo>
                  <a:lnTo>
                    <a:pt x="42442" y="363648"/>
                  </a:lnTo>
                  <a:lnTo>
                    <a:pt x="7226" y="319371"/>
                  </a:lnTo>
                  <a:lnTo>
                    <a:pt x="0" y="302288"/>
                  </a:lnTo>
                  <a:lnTo>
                    <a:pt x="1464" y="291652"/>
                  </a:lnTo>
                  <a:lnTo>
                    <a:pt x="191185" y="83179"/>
                  </a:lnTo>
                  <a:close/>
                </a:path>
              </a:pathLst>
            </a:custGeom>
            <a:ln w="193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7742" y="1805057"/>
              <a:ext cx="433825" cy="43382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534025" y="1568196"/>
            <a:ext cx="1120775" cy="659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986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Val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ed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 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live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14039" y="2001940"/>
            <a:ext cx="447675" cy="340360"/>
            <a:chOff x="1114039" y="2001940"/>
            <a:chExt cx="447675" cy="340360"/>
          </a:xfrm>
        </p:grpSpPr>
        <p:sp>
          <p:nvSpPr>
            <p:cNvPr id="23" name="object 23"/>
            <p:cNvSpPr/>
            <p:nvPr/>
          </p:nvSpPr>
          <p:spPr>
            <a:xfrm>
              <a:off x="1120958" y="2008860"/>
              <a:ext cx="434340" cy="326390"/>
            </a:xfrm>
            <a:custGeom>
              <a:avLst/>
              <a:gdLst/>
              <a:ahLst/>
              <a:cxnLst/>
              <a:rect l="l" t="t" r="r" b="b"/>
              <a:pathLst>
                <a:path w="434340" h="326389">
                  <a:moveTo>
                    <a:pt x="433725" y="325920"/>
                  </a:moveTo>
                  <a:lnTo>
                    <a:pt x="433725" y="43568"/>
                  </a:lnTo>
                  <a:lnTo>
                    <a:pt x="430395" y="26625"/>
                  </a:lnTo>
                  <a:lnTo>
                    <a:pt x="421319" y="12775"/>
                  </a:lnTo>
                  <a:lnTo>
                    <a:pt x="407869" y="3429"/>
                  </a:lnTo>
                  <a:lnTo>
                    <a:pt x="391415" y="0"/>
                  </a:lnTo>
                  <a:lnTo>
                    <a:pt x="42309" y="0"/>
                  </a:lnTo>
                  <a:lnTo>
                    <a:pt x="25857" y="3429"/>
                  </a:lnTo>
                  <a:lnTo>
                    <a:pt x="12407" y="12775"/>
                  </a:lnTo>
                  <a:lnTo>
                    <a:pt x="3330" y="26625"/>
                  </a:lnTo>
                  <a:lnTo>
                    <a:pt x="0" y="43568"/>
                  </a:lnTo>
                  <a:lnTo>
                    <a:pt x="0" y="325920"/>
                  </a:lnTo>
                  <a:lnTo>
                    <a:pt x="433725" y="325920"/>
                  </a:lnTo>
                  <a:close/>
                </a:path>
              </a:pathLst>
            </a:custGeom>
            <a:ln w="13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187010" y="2140385"/>
              <a:ext cx="114935" cy="114935"/>
            </a:xfrm>
            <a:custGeom>
              <a:avLst/>
              <a:gdLst/>
              <a:ahLst/>
              <a:cxnLst/>
              <a:rect l="l" t="t" r="r" b="b"/>
              <a:pathLst>
                <a:path w="114934" h="114935">
                  <a:moveTo>
                    <a:pt x="114819" y="0"/>
                  </a:moveTo>
                  <a:lnTo>
                    <a:pt x="0" y="60889"/>
                  </a:lnTo>
                  <a:lnTo>
                    <a:pt x="114819" y="114927"/>
                  </a:lnTo>
                </a:path>
              </a:pathLst>
            </a:custGeom>
            <a:ln w="138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92850" y="2140386"/>
              <a:ext cx="114935" cy="114935"/>
            </a:xfrm>
            <a:custGeom>
              <a:avLst/>
              <a:gdLst/>
              <a:ahLst/>
              <a:cxnLst/>
              <a:rect l="l" t="t" r="r" b="b"/>
              <a:pathLst>
                <a:path w="114934" h="114935">
                  <a:moveTo>
                    <a:pt x="0" y="114927"/>
                  </a:moveTo>
                  <a:lnTo>
                    <a:pt x="114817" y="54038"/>
                  </a:lnTo>
                  <a:lnTo>
                    <a:pt x="0" y="0"/>
                  </a:lnTo>
                </a:path>
              </a:pathLst>
            </a:custGeom>
            <a:ln w="138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324568" y="2119454"/>
              <a:ext cx="45720" cy="156845"/>
            </a:xfrm>
            <a:custGeom>
              <a:avLst/>
              <a:gdLst/>
              <a:ahLst/>
              <a:cxnLst/>
              <a:rect l="l" t="t" r="r" b="b"/>
              <a:pathLst>
                <a:path w="45719" h="156844">
                  <a:moveTo>
                    <a:pt x="45543" y="0"/>
                  </a:moveTo>
                  <a:lnTo>
                    <a:pt x="0" y="156790"/>
                  </a:lnTo>
                </a:path>
              </a:pathLst>
            </a:custGeom>
            <a:ln w="13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130954" y="4551407"/>
            <a:ext cx="975994" cy="1609725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89560" marR="161290" lvl="0" indent="-635" algn="ctr" defTabSz="914400" rtl="0" eaLnBrk="1" fontAlgn="auto" latinLnBrk="0" hangingPunct="1">
              <a:lnSpc>
                <a:spcPct val="978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GO-LIVE </a:t>
            </a:r>
            <a:r>
              <a:rPr kumimoji="0" sz="9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</a:t>
            </a:r>
            <a:r>
              <a:rPr kumimoji="0" sz="9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OV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  </a:t>
            </a:r>
            <a:r>
              <a:rPr kumimoji="0" sz="9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TESTING)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9058" y="3797300"/>
            <a:ext cx="1030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130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So</a:t>
            </a:r>
            <a:r>
              <a:rPr kumimoji="0" sz="1200" b="1" i="0" u="none" strike="noStrike" kern="1200" cap="none" spc="-55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200" b="1" i="0" u="none" strike="noStrike" kern="1200" cap="none" spc="-120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200" b="1" i="0" u="none" strike="noStrike" kern="1200" cap="none" spc="-130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1" i="0" u="none" strike="noStrike" kern="1200" cap="none" spc="-95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200" b="1" i="0" u="none" strike="noStrike" kern="1200" cap="none" spc="-110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200" b="1" i="0" u="none" strike="noStrike" kern="1200" cap="none" spc="-80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1" i="0" u="none" strike="noStrike" kern="1200" cap="none" spc="-125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200" b="1" i="0" u="none" strike="noStrike" kern="1200" cap="none" spc="-120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200" b="1" i="0" u="none" strike="noStrike" kern="1200" cap="none" spc="-145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1" i="0" u="none" strike="noStrike" kern="1200" cap="none" spc="-145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200" b="1" i="0" u="none" strike="noStrike" kern="1200" cap="none" spc="-110" normalizeH="0" baseline="0" noProof="0" dirty="0">
                <a:ln>
                  <a:noFill/>
                </a:ln>
                <a:solidFill>
                  <a:srgbClr val="308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1758" y="4043315"/>
            <a:ext cx="2278380" cy="268605"/>
          </a:xfrm>
          <a:custGeom>
            <a:avLst/>
            <a:gdLst/>
            <a:ahLst/>
            <a:cxnLst/>
            <a:rect l="l" t="t" r="r" b="b"/>
            <a:pathLst>
              <a:path w="2278380" h="268604">
                <a:moveTo>
                  <a:pt x="2143986" y="0"/>
                </a:moveTo>
                <a:lnTo>
                  <a:pt x="0" y="0"/>
                </a:lnTo>
                <a:lnTo>
                  <a:pt x="0" y="268530"/>
                </a:lnTo>
                <a:lnTo>
                  <a:pt x="2143986" y="268530"/>
                </a:lnTo>
                <a:lnTo>
                  <a:pt x="2278249" y="134266"/>
                </a:lnTo>
                <a:lnTo>
                  <a:pt x="2143986" y="0"/>
                </a:lnTo>
                <a:close/>
              </a:path>
            </a:pathLst>
          </a:custGeom>
          <a:solidFill>
            <a:srgbClr val="308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44364" y="3794252"/>
            <a:ext cx="1130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9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200" b="1" i="0" u="none" strike="noStrike" kern="1200" cap="none" spc="-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200" b="1" i="0" u="none" strike="noStrike" kern="1200" cap="none" spc="-1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200" b="1" i="0" u="none" strike="noStrike" kern="1200" cap="none" spc="-1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nd</a:t>
            </a:r>
            <a:r>
              <a:rPr kumimoji="0" sz="1200" b="1" i="0" u="none" strike="noStrike" kern="1200" cap="none" spc="-1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200" b="1" i="0" u="none" strike="noStrike" kern="1200" cap="none" spc="-1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1" i="0" u="none" strike="noStrike" kern="1200" cap="none" spc="-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1" i="0" u="none" strike="noStrike" kern="1200" cap="none" spc="-11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1200" b="1" i="0" u="none" strike="noStrike" kern="1200" cap="none" spc="-7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1" i="0" u="none" strike="noStrike" kern="1200" cap="none" spc="-12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200" b="1" i="0" u="none" strike="noStrike" kern="1200" cap="none" spc="-12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200" b="1" i="0" u="none" strike="noStrike" kern="1200" cap="none" spc="-5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200" b="1" i="0" u="none" strike="noStrike" kern="1200" cap="none" spc="-105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752965" y="4021838"/>
            <a:ext cx="7077075" cy="289560"/>
            <a:chOff x="2752965" y="4021838"/>
            <a:chExt cx="7077075" cy="289560"/>
          </a:xfrm>
        </p:grpSpPr>
        <p:sp>
          <p:nvSpPr>
            <p:cNvPr id="32" name="object 32"/>
            <p:cNvSpPr/>
            <p:nvPr/>
          </p:nvSpPr>
          <p:spPr>
            <a:xfrm>
              <a:off x="2752965" y="4034053"/>
              <a:ext cx="4347210" cy="277495"/>
            </a:xfrm>
            <a:custGeom>
              <a:avLst/>
              <a:gdLst/>
              <a:ahLst/>
              <a:cxnLst/>
              <a:rect l="l" t="t" r="r" b="b"/>
              <a:pathLst>
                <a:path w="4347209" h="277495">
                  <a:moveTo>
                    <a:pt x="4208498" y="0"/>
                  </a:moveTo>
                  <a:lnTo>
                    <a:pt x="0" y="0"/>
                  </a:lnTo>
                  <a:lnTo>
                    <a:pt x="0" y="276927"/>
                  </a:lnTo>
                  <a:lnTo>
                    <a:pt x="4208498" y="276927"/>
                  </a:lnTo>
                  <a:lnTo>
                    <a:pt x="4346959" y="138463"/>
                  </a:lnTo>
                  <a:lnTo>
                    <a:pt x="420849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106403" y="4021838"/>
              <a:ext cx="2723515" cy="274320"/>
            </a:xfrm>
            <a:custGeom>
              <a:avLst/>
              <a:gdLst/>
              <a:ahLst/>
              <a:cxnLst/>
              <a:rect l="l" t="t" r="r" b="b"/>
              <a:pathLst>
                <a:path w="2723515" h="274320">
                  <a:moveTo>
                    <a:pt x="2586522" y="0"/>
                  </a:moveTo>
                  <a:lnTo>
                    <a:pt x="0" y="0"/>
                  </a:lnTo>
                  <a:lnTo>
                    <a:pt x="0" y="273747"/>
                  </a:lnTo>
                  <a:lnTo>
                    <a:pt x="2586522" y="273747"/>
                  </a:lnTo>
                  <a:lnTo>
                    <a:pt x="2723394" y="136874"/>
                  </a:lnTo>
                  <a:lnTo>
                    <a:pt x="2586522" y="0"/>
                  </a:lnTo>
                  <a:close/>
                </a:path>
              </a:pathLst>
            </a:custGeom>
            <a:solidFill>
              <a:srgbClr val="0068E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087224" y="3797300"/>
            <a:ext cx="1539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120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200" b="1" i="0" u="none" strike="noStrike" kern="1200" cap="none" spc="-9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200" b="1" i="0" u="none" strike="noStrike" kern="1200" cap="none" spc="-130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1" i="0" u="none" strike="noStrike" kern="1200" cap="none" spc="-13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1" i="0" u="none" strike="noStrike" kern="1200" cap="none" spc="-130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zat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200" b="1" i="0" u="none" strike="noStrike" kern="1200" cap="none" spc="-9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200" b="1" i="0" u="none" strike="noStrike" kern="1200" cap="none" spc="-110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200" b="1" i="0" u="none" strike="noStrike" kern="1200" cap="none" spc="-7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1" i="0" u="none" strike="noStrike" kern="1200" cap="none" spc="-10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1200" b="1" i="0" u="none" strike="noStrike" kern="1200" cap="none" spc="-7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200" b="1" i="0" u="none" strike="noStrike" kern="1200" cap="none" spc="-160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200" b="1" i="0" u="none" strike="noStrike" kern="1200" cap="none" spc="-120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200" b="1" i="0" u="none" strike="noStrike" kern="1200" cap="none" spc="-110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pp</a:t>
            </a:r>
            <a:r>
              <a:rPr kumimoji="0" sz="1200" b="1" i="0" u="none" strike="noStrike" kern="1200" cap="none" spc="-9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200" b="1" i="0" u="none" strike="noStrike" kern="1200" cap="none" spc="-125" normalizeH="0" baseline="0" noProof="0" dirty="0">
                <a:ln>
                  <a:noFill/>
                </a:ln>
                <a:solidFill>
                  <a:srgbClr val="0068E3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5245" y="4551407"/>
            <a:ext cx="2061845" cy="273685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67945" rIns="0" bIns="0" rtlCol="0">
            <a:spAutoFit/>
          </a:bodyPr>
          <a:lstStyle/>
          <a:p>
            <a:pPr marL="549910" marR="0" lvl="0" indent="0" algn="l" defTabSz="914400" rtl="0" eaLnBrk="1" fontAlgn="auto" latinLnBrk="0" hangingPunct="1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UX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UT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5245" y="4871873"/>
            <a:ext cx="2061845" cy="256540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67310" rIns="0" bIns="0" rtlCol="0">
            <a:spAutoFit/>
          </a:bodyPr>
          <a:lstStyle/>
          <a:p>
            <a:pPr marL="459105" marR="0" lvl="0" indent="0" algn="l" defTabSz="914400" rtl="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9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CH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TU</a:t>
            </a:r>
            <a:r>
              <a:rPr kumimoji="0" sz="9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5245" y="5175611"/>
            <a:ext cx="2061845" cy="287020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83820" rIns="0" bIns="0" rtlCol="0">
            <a:spAutoFit/>
          </a:bodyPr>
          <a:lstStyle/>
          <a:p>
            <a:pPr marL="421640" marR="0" lvl="0" indent="0" algn="l" defTabSz="914400" rtl="0" eaLnBrk="1" fontAlgn="auto" latinLnBrk="0" hangingPunct="1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2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TA</a:t>
            </a:r>
            <a:r>
              <a:rPr kumimoji="0" sz="9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5245" y="5510216"/>
            <a:ext cx="2061845" cy="274320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66040" rIns="0" bIns="0" rtlCol="0">
            <a:spAutoFit/>
          </a:bodyPr>
          <a:lstStyle/>
          <a:p>
            <a:pPr marL="511809" marR="0" lvl="0" indent="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76452" y="4551407"/>
            <a:ext cx="1595755" cy="273685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64769" rIns="0" bIns="0" rtlCol="0">
            <a:spAutoFit/>
          </a:bodyPr>
          <a:lstStyle/>
          <a:p>
            <a:pPr marL="513080" marR="0" lvl="0" indent="0" algn="l" defTabSz="9144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SSO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SU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PP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21947" y="4551407"/>
            <a:ext cx="1595755" cy="273685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64769" rIns="0" bIns="0" rtlCol="0">
            <a:spAutoFit/>
          </a:bodyPr>
          <a:lstStyle/>
          <a:p>
            <a:pPr marL="363220" marR="0" lvl="0" indent="0" algn="l" defTabSz="9144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76452" y="4871873"/>
            <a:ext cx="3408679" cy="256540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67310" rIns="0" bIns="0" rtlCol="0">
            <a:spAutoFit/>
          </a:bodyPr>
          <a:lstStyle/>
          <a:p>
            <a:pPr marL="119380" marR="0" lvl="0" indent="0" algn="ctr" defTabSz="914400" rtl="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LO</a:t>
            </a:r>
            <a:r>
              <a:rPr kumimoji="0" sz="9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F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NEN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2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1617" y="5175611"/>
            <a:ext cx="2643505" cy="28702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80645" rIns="0" bIns="0" rtlCol="0">
            <a:spAutoFit/>
          </a:bodyPr>
          <a:lstStyle/>
          <a:p>
            <a:pPr marL="868680" marR="0" lvl="0" indent="0" algn="l" defTabSz="914400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37862" y="5886934"/>
            <a:ext cx="3047365" cy="274320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67310" rIns="0" bIns="0" rtlCol="0">
            <a:spAutoFit/>
          </a:bodyPr>
          <a:lstStyle/>
          <a:p>
            <a:pPr marL="1036319" marR="0" lvl="0" indent="0" algn="l" defTabSz="914400" rtl="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NEN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900" b="1" i="0" u="none" strike="noStrike" kern="1200" cap="none" spc="-1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10928" y="5510216"/>
            <a:ext cx="1074420" cy="274320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69215" rIns="0" bIns="0" rtlCol="0">
            <a:spAutoFit/>
          </a:bodyPr>
          <a:lstStyle/>
          <a:p>
            <a:pPr marL="173355" marR="0" lvl="0" indent="0" algn="l" defTabSz="914400" rtl="0" eaLnBrk="1" fontAlgn="auto" latinLnBrk="0" hangingPunct="1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9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DEN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76452" y="5510216"/>
            <a:ext cx="1275715" cy="274320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0" rIns="0" bIns="0" rtlCol="0">
            <a:spAutoFit/>
          </a:bodyPr>
          <a:lstStyle/>
          <a:p>
            <a:pPr marL="275590" marR="146685" lvl="0" indent="32512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SSO </a:t>
            </a:r>
            <a:r>
              <a:rPr kumimoji="0" sz="9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9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48404" y="4551407"/>
            <a:ext cx="1664335" cy="278130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73660" rIns="0" bIns="0" rtlCol="0">
            <a:spAutoFit/>
          </a:bodyPr>
          <a:lstStyle/>
          <a:p>
            <a:pPr marL="224154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1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1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</a:t>
            </a:r>
            <a:r>
              <a:rPr kumimoji="0" sz="9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9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ZA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48404" y="4867255"/>
            <a:ext cx="1664335" cy="285115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71755" rIns="0" bIns="0" rtlCol="0">
            <a:spAutoFit/>
          </a:bodyPr>
          <a:lstStyle/>
          <a:p>
            <a:pPr marL="172720" marR="0" lvl="0" indent="0" algn="l" defTabSz="9144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</a:t>
            </a:r>
            <a:r>
              <a:rPr kumimoji="0" sz="9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ZA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857804" y="4551407"/>
            <a:ext cx="895350" cy="600710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698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96215" marR="50165" lvl="0" indent="-13970" algn="l" defTabSz="914400" rtl="0" eaLnBrk="1" fontAlgn="auto" latinLnBrk="0" hangingPunct="1">
              <a:lnSpc>
                <a:spcPct val="10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9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  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OA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48404" y="5232639"/>
            <a:ext cx="2604770" cy="313055"/>
          </a:xfrm>
          <a:prstGeom prst="rect">
            <a:avLst/>
          </a:prstGeom>
          <a:solidFill>
            <a:srgbClr val="C5D6DC"/>
          </a:solidFill>
        </p:spPr>
        <p:txBody>
          <a:bodyPr vert="horz" wrap="square" lIns="0" tIns="87630" rIns="0" bIns="0" rtlCol="0">
            <a:spAutoFit/>
          </a:bodyPr>
          <a:lstStyle/>
          <a:p>
            <a:pPr marL="476250" marR="0" lvl="0" indent="0" algn="l" defTabSz="914400" rtl="0" eaLnBrk="1" fontAlgn="auto" latinLnBrk="0" hangingPunct="1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1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9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9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9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</a:t>
            </a:r>
            <a:r>
              <a:rPr kumimoji="0" sz="900" b="1" i="0" u="none" strike="noStrike" kern="1200" cap="none" spc="-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9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9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0545" y="2542905"/>
            <a:ext cx="6092825" cy="184785"/>
          </a:xfrm>
          <a:custGeom>
            <a:avLst/>
            <a:gdLst/>
            <a:ahLst/>
            <a:cxnLst/>
            <a:rect l="l" t="t" r="r" b="b"/>
            <a:pathLst>
              <a:path w="6092825" h="184785">
                <a:moveTo>
                  <a:pt x="6092382" y="0"/>
                </a:moveTo>
                <a:lnTo>
                  <a:pt x="6091173" y="71861"/>
                </a:lnTo>
                <a:lnTo>
                  <a:pt x="6087876" y="130544"/>
                </a:lnTo>
                <a:lnTo>
                  <a:pt x="6082986" y="170109"/>
                </a:lnTo>
                <a:lnTo>
                  <a:pt x="6076997" y="184618"/>
                </a:lnTo>
                <a:lnTo>
                  <a:pt x="15384" y="184618"/>
                </a:lnTo>
                <a:lnTo>
                  <a:pt x="9395" y="170109"/>
                </a:lnTo>
                <a:lnTo>
                  <a:pt x="4505" y="130544"/>
                </a:lnTo>
                <a:lnTo>
                  <a:pt x="1208" y="71861"/>
                </a:lnTo>
                <a:lnTo>
                  <a:pt x="0" y="0"/>
                </a:lnTo>
              </a:path>
            </a:pathLst>
          </a:custGeom>
          <a:ln w="63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298456" y="1332484"/>
            <a:ext cx="2970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Digital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Foundation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Blueprint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298456" y="1573276"/>
            <a:ext cx="3329940" cy="99504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92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pp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s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design,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builds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out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experience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AEM, </a:t>
            </a:r>
            <a:r>
              <a:rPr kumimoji="0" sz="1600" b="0" i="0" u="none" strike="noStrike" kern="1200" cap="none" spc="-4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optimizes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that experience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based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29356" y="2725420"/>
            <a:ext cx="288671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359410" algn="l" defTabSz="914400" rtl="0" eaLnBrk="1" fontAlgn="auto" latinLnBrk="0" hangingPunct="1">
              <a:lnSpc>
                <a:spcPts val="19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ap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ach 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F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15" y="296163"/>
            <a:ext cx="6099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W</a:t>
            </a:r>
            <a:r>
              <a:rPr spc="-280" dirty="0"/>
              <a:t>h</a:t>
            </a:r>
            <a:r>
              <a:rPr spc="-254" dirty="0"/>
              <a:t>at</a:t>
            </a:r>
            <a:r>
              <a:rPr spc="-185" dirty="0"/>
              <a:t> </a:t>
            </a:r>
            <a:r>
              <a:rPr spc="-120" dirty="0"/>
              <a:t>i</a:t>
            </a:r>
            <a:r>
              <a:rPr spc="-295" dirty="0"/>
              <a:t>s</a:t>
            </a:r>
            <a:r>
              <a:rPr spc="-185" dirty="0"/>
              <a:t> </a:t>
            </a:r>
            <a:r>
              <a:rPr spc="-120" dirty="0"/>
              <a:t>i</a:t>
            </a:r>
            <a:r>
              <a:rPr spc="-229" dirty="0"/>
              <a:t>n</a:t>
            </a:r>
            <a:r>
              <a:rPr spc="-185" dirty="0"/>
              <a:t> </a:t>
            </a:r>
            <a:r>
              <a:rPr spc="-260" dirty="0"/>
              <a:t>D</a:t>
            </a:r>
            <a:r>
              <a:rPr spc="-120" dirty="0"/>
              <a:t>i</a:t>
            </a:r>
            <a:r>
              <a:rPr spc="-204" dirty="0"/>
              <a:t>gi</a:t>
            </a:r>
            <a:r>
              <a:rPr spc="-254" dirty="0"/>
              <a:t>ta</a:t>
            </a:r>
            <a:r>
              <a:rPr spc="-75" dirty="0"/>
              <a:t>l</a:t>
            </a:r>
            <a:r>
              <a:rPr spc="-180" dirty="0"/>
              <a:t> Fo</a:t>
            </a:r>
            <a:r>
              <a:rPr spc="-250" dirty="0"/>
              <a:t>u</a:t>
            </a:r>
            <a:r>
              <a:rPr spc="-235" dirty="0"/>
              <a:t>n</a:t>
            </a:r>
            <a:r>
              <a:rPr spc="-215" dirty="0"/>
              <a:t>d</a:t>
            </a:r>
            <a:r>
              <a:rPr spc="-254" dirty="0"/>
              <a:t>at</a:t>
            </a:r>
            <a:r>
              <a:rPr spc="-120" dirty="0"/>
              <a:t>i</a:t>
            </a:r>
            <a:r>
              <a:rPr spc="-180" dirty="0"/>
              <a:t>o</a:t>
            </a:r>
            <a:r>
              <a:rPr spc="-229" dirty="0"/>
              <a:t>n</a:t>
            </a:r>
            <a:r>
              <a:rPr spc="-185" dirty="0"/>
              <a:t> </a:t>
            </a:r>
            <a:r>
              <a:rPr spc="-260" dirty="0"/>
              <a:t>B</a:t>
            </a:r>
            <a:r>
              <a:rPr spc="-105" dirty="0"/>
              <a:t>l</a:t>
            </a:r>
            <a:r>
              <a:rPr spc="-220" dirty="0"/>
              <a:t>u</a:t>
            </a:r>
            <a:r>
              <a:rPr spc="-215" dirty="0"/>
              <a:t>e</a:t>
            </a:r>
            <a:r>
              <a:rPr spc="-235" dirty="0"/>
              <a:t>p</a:t>
            </a:r>
            <a:r>
              <a:rPr spc="-210" dirty="0"/>
              <a:t>r</a:t>
            </a:r>
            <a:r>
              <a:rPr spc="-120" dirty="0"/>
              <a:t>i</a:t>
            </a:r>
            <a:r>
              <a:rPr spc="-235" dirty="0"/>
              <a:t>n</a:t>
            </a:r>
            <a:r>
              <a:rPr spc="-254" dirty="0"/>
              <a:t>t</a:t>
            </a:r>
            <a:r>
              <a:rPr spc="-350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5407" y="3862427"/>
            <a:ext cx="2392045" cy="13982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Open</a:t>
            </a:r>
            <a:r>
              <a:rPr kumimoji="0" sz="19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9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Source</a:t>
            </a:r>
            <a:r>
              <a:rPr kumimoji="0" sz="19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9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Tools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 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Hu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1675" y="3941283"/>
            <a:ext cx="2437765" cy="16243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806450" lvl="0" indent="0" algn="l" defTabSz="914400" rtl="0" eaLnBrk="1" fontAlgn="auto" latinLnBrk="0" hangingPunct="1">
              <a:lnSpc>
                <a:spcPct val="1026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9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95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9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9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9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9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9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ctic</a:t>
            </a:r>
            <a:r>
              <a:rPr kumimoji="0" sz="19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95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 </a:t>
            </a:r>
            <a:r>
              <a:rPr kumimoji="0" sz="19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9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9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9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95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9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9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9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io</a:t>
            </a:r>
            <a:r>
              <a:rPr kumimoji="0" sz="19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nb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20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  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xe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io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  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io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3283" y="3862427"/>
            <a:ext cx="2327275" cy="13982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Automation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po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dy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  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management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7225" y="3552323"/>
            <a:ext cx="0" cy="1689735"/>
          </a:xfrm>
          <a:custGeom>
            <a:avLst/>
            <a:gdLst/>
            <a:ahLst/>
            <a:cxnLst/>
            <a:rect l="l" t="t" r="r" b="b"/>
            <a:pathLst>
              <a:path h="1689735">
                <a:moveTo>
                  <a:pt x="0" y="0"/>
                </a:moveTo>
                <a:lnTo>
                  <a:pt x="1" y="1689276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62413" y="3552323"/>
            <a:ext cx="0" cy="1689735"/>
          </a:xfrm>
          <a:custGeom>
            <a:avLst/>
            <a:gdLst/>
            <a:ahLst/>
            <a:cxnLst/>
            <a:rect l="l" t="t" r="r" b="b"/>
            <a:pathLst>
              <a:path h="1689735">
                <a:moveTo>
                  <a:pt x="0" y="0"/>
                </a:moveTo>
                <a:lnTo>
                  <a:pt x="1" y="1689276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39" y="3212592"/>
            <a:ext cx="551687" cy="5547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1559" y="3188207"/>
            <a:ext cx="646176" cy="6461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3168" y="3121151"/>
            <a:ext cx="740664" cy="74066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93005" y="1304035"/>
            <a:ext cx="989457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525" b="0" i="0" u="none" strike="noStrike" kern="1200" cap="none" spc="-75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Digital</a:t>
            </a:r>
            <a:r>
              <a:rPr kumimoji="0" sz="3525" b="0" i="0" u="none" strike="noStrike" kern="1200" cap="none" spc="-97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525" b="0" i="0" u="none" strike="noStrike" kern="1200" cap="none" spc="-67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Foundation</a:t>
            </a:r>
            <a:r>
              <a:rPr kumimoji="0" sz="3525" b="0" i="0" u="none" strike="noStrike" kern="1200" cap="none" spc="-97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525" b="0" i="0" u="none" strike="noStrike" kern="1200" cap="none" spc="-75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Blueprint</a:t>
            </a:r>
            <a:r>
              <a:rPr kumimoji="0" sz="3525" b="0" i="0" u="none" strike="noStrike" kern="1200" cap="none" spc="-104" normalizeH="0" baseline="118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includes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set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open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source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tools,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guidance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 </a:t>
            </a:r>
            <a:r>
              <a:rPr kumimoji="0" sz="2400" b="0" i="0" u="none" strike="noStrike" kern="1200" cap="none" spc="-7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documentation,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automation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tooling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designed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standardize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streamline</a:t>
            </a:r>
            <a:r>
              <a:rPr kumimoji="0" sz="24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 </a:t>
            </a:r>
            <a:r>
              <a:rPr kumimoji="0" sz="2400" b="0" i="0" u="none" strike="noStrike" kern="1200" cap="none" spc="-7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way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4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AA</a:t>
            </a:r>
            <a:r>
              <a:rPr kumimoji="0" sz="2400" b="0" i="0" u="none" strike="noStrike" kern="1200" cap="none" spc="-4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le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15" y="296163"/>
            <a:ext cx="4584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E</a:t>
            </a:r>
            <a:r>
              <a:rPr spc="-285" dirty="0"/>
              <a:t>x</a:t>
            </a:r>
            <a:r>
              <a:rPr spc="-254" dirty="0"/>
              <a:t>a</a:t>
            </a:r>
            <a:r>
              <a:rPr spc="-290" dirty="0"/>
              <a:t>m</a:t>
            </a:r>
            <a:r>
              <a:rPr spc="-220" dirty="0"/>
              <a:t>p</a:t>
            </a:r>
            <a:r>
              <a:rPr spc="-75" dirty="0"/>
              <a:t>l</a:t>
            </a:r>
            <a:r>
              <a:rPr spc="-229" dirty="0"/>
              <a:t>e</a:t>
            </a:r>
            <a:r>
              <a:rPr spc="-295" dirty="0"/>
              <a:t>s</a:t>
            </a:r>
            <a:r>
              <a:rPr spc="-190" dirty="0"/>
              <a:t> </a:t>
            </a:r>
            <a:r>
              <a:rPr spc="-220" dirty="0"/>
              <a:t>of</a:t>
            </a:r>
            <a:r>
              <a:rPr spc="-185" dirty="0"/>
              <a:t> </a:t>
            </a:r>
            <a:r>
              <a:rPr spc="-260" dirty="0"/>
              <a:t>B</a:t>
            </a:r>
            <a:r>
              <a:rPr spc="-75" dirty="0"/>
              <a:t>l</a:t>
            </a:r>
            <a:r>
              <a:rPr spc="-250" dirty="0"/>
              <a:t>u</a:t>
            </a:r>
            <a:r>
              <a:rPr spc="-229" dirty="0"/>
              <a:t>e</a:t>
            </a:r>
            <a:r>
              <a:rPr spc="-220" dirty="0"/>
              <a:t>p</a:t>
            </a:r>
            <a:r>
              <a:rPr spc="-204" dirty="0"/>
              <a:t>r</a:t>
            </a:r>
            <a:r>
              <a:rPr spc="-114" dirty="0"/>
              <a:t>i</a:t>
            </a:r>
            <a:r>
              <a:rPr spc="-245" dirty="0"/>
              <a:t>n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300" dirty="0"/>
              <a:t>s</a:t>
            </a:r>
            <a:r>
              <a:rPr spc="-250" dirty="0"/>
              <a:t>u</a:t>
            </a:r>
            <a:r>
              <a:rPr spc="-260" dirty="0"/>
              <a:t>cc</a:t>
            </a:r>
            <a:r>
              <a:rPr spc="-229" dirty="0"/>
              <a:t>e</a:t>
            </a:r>
            <a:r>
              <a:rPr spc="-300" dirty="0"/>
              <a:t>s</a:t>
            </a:r>
            <a:r>
              <a:rPr spc="-295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9704" y="2231135"/>
            <a:ext cx="3093720" cy="2261870"/>
            <a:chOff x="679704" y="2231135"/>
            <a:chExt cx="3093720" cy="2261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704" y="2231135"/>
              <a:ext cx="3093720" cy="2261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1" y="2257723"/>
              <a:ext cx="2988355" cy="215630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782311" y="2231135"/>
            <a:ext cx="2676525" cy="2402205"/>
            <a:chOff x="4782311" y="2231135"/>
            <a:chExt cx="2676525" cy="24022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2311" y="2231135"/>
              <a:ext cx="2676143" cy="2401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8870" y="2257723"/>
              <a:ext cx="2571704" cy="229656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84441" y="4926076"/>
            <a:ext cx="2806700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90</a:t>
            </a:r>
            <a:r>
              <a:rPr kumimoji="0" sz="16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%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Fu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9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0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0106" y="4926076"/>
            <a:ext cx="2239645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80</a:t>
            </a:r>
            <a:r>
              <a:rPr kumimoji="0" sz="16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%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5080" lvl="0" indent="-285750" algn="l" defTabSz="914400" rtl="0" eaLnBrk="1" fontAlgn="auto" latinLnBrk="0" hangingPunct="1">
              <a:lnSpc>
                <a:spcPts val="19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Fu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90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days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1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76683" y="4926076"/>
            <a:ext cx="25196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lvl="0" indent="-2857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6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8615" y="1685544"/>
            <a:ext cx="2334767" cy="3169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4683" y="1589465"/>
            <a:ext cx="1970389" cy="36534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36397" y="1335955"/>
            <a:ext cx="618432" cy="8702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41142" y="2571647"/>
            <a:ext cx="3410004" cy="152845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807" y="2678684"/>
            <a:ext cx="3968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5" dirty="0"/>
              <a:t>B</a:t>
            </a:r>
            <a:r>
              <a:rPr sz="3600" spc="-105" dirty="0"/>
              <a:t>l</a:t>
            </a:r>
            <a:r>
              <a:rPr sz="3600" spc="-310" dirty="0"/>
              <a:t>u</a:t>
            </a:r>
            <a:r>
              <a:rPr sz="3600" spc="-305" dirty="0"/>
              <a:t>e</a:t>
            </a:r>
            <a:r>
              <a:rPr sz="3600" spc="-270" dirty="0"/>
              <a:t>p</a:t>
            </a:r>
            <a:r>
              <a:rPr sz="3600" spc="-250" dirty="0"/>
              <a:t>r</a:t>
            </a:r>
            <a:r>
              <a:rPr sz="3600" spc="-150" dirty="0"/>
              <a:t>i</a:t>
            </a:r>
            <a:r>
              <a:rPr sz="3600" spc="-310" dirty="0"/>
              <a:t>nt</a:t>
            </a:r>
            <a:r>
              <a:rPr sz="3600" spc="-245" dirty="0"/>
              <a:t> </a:t>
            </a:r>
            <a:r>
              <a:rPr sz="3600" spc="-330" dirty="0"/>
              <a:t>D</a:t>
            </a:r>
            <a:r>
              <a:rPr sz="3600" spc="-305" dirty="0"/>
              <a:t>ee</a:t>
            </a:r>
            <a:r>
              <a:rPr sz="3600" spc="-275" dirty="0"/>
              <a:t>p</a:t>
            </a:r>
            <a:r>
              <a:rPr sz="3600" spc="-240" dirty="0"/>
              <a:t> </a:t>
            </a:r>
            <a:r>
              <a:rPr sz="3600" spc="-330" dirty="0"/>
              <a:t>D</a:t>
            </a:r>
            <a:r>
              <a:rPr sz="3600" spc="-150" dirty="0"/>
              <a:t>i</a:t>
            </a:r>
            <a:r>
              <a:rPr sz="3600" spc="-325" dirty="0"/>
              <a:t>v</a:t>
            </a:r>
            <a:r>
              <a:rPr sz="3600" spc="-295" dirty="0"/>
              <a:t>e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850" y="59604"/>
            <a:ext cx="24250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>
                <a:solidFill>
                  <a:srgbClr val="3E3E3E"/>
                </a:solidFill>
                <a:latin typeface="Tahoma"/>
                <a:cs typeface="Tahoma"/>
              </a:rPr>
              <a:t>Symantec.com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252" y="547080"/>
            <a:ext cx="2740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3200" spc="-2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3200" spc="-17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3200" spc="-135" dirty="0">
                <a:solidFill>
                  <a:srgbClr val="3E3E3E"/>
                </a:solidFill>
                <a:latin typeface="Tahoma"/>
                <a:cs typeface="Tahoma"/>
              </a:rPr>
              <a:t>he</a:t>
            </a:r>
            <a:r>
              <a:rPr sz="3200" spc="-2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3200" spc="-2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3200" spc="-100" dirty="0">
                <a:solidFill>
                  <a:srgbClr val="3E3E3E"/>
                </a:solidFill>
                <a:latin typeface="Tahoma"/>
                <a:cs typeface="Tahoma"/>
              </a:rPr>
              <a:t>umb</a:t>
            </a:r>
            <a:r>
              <a:rPr sz="3200" spc="-13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3200" spc="-12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3200" spc="-27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67520" y="300164"/>
            <a:ext cx="9348470" cy="5621020"/>
            <a:chOff x="2767520" y="300164"/>
            <a:chExt cx="9348470" cy="5621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0537" y="313182"/>
              <a:ext cx="2796539" cy="55946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80537" y="313182"/>
              <a:ext cx="2796540" cy="5594985"/>
            </a:xfrm>
            <a:custGeom>
              <a:avLst/>
              <a:gdLst/>
              <a:ahLst/>
              <a:cxnLst/>
              <a:rect l="l" t="t" r="r" b="b"/>
              <a:pathLst>
                <a:path w="2796540" h="5594985">
                  <a:moveTo>
                    <a:pt x="2796540" y="5594603"/>
                  </a:moveTo>
                  <a:lnTo>
                    <a:pt x="2748371" y="5594197"/>
                  </a:lnTo>
                  <a:lnTo>
                    <a:pt x="2700399" y="5592981"/>
                  </a:lnTo>
                  <a:lnTo>
                    <a:pt x="2652630" y="5590964"/>
                  </a:lnTo>
                  <a:lnTo>
                    <a:pt x="2605071" y="5588150"/>
                  </a:lnTo>
                  <a:lnTo>
                    <a:pt x="2557729" y="5584547"/>
                  </a:lnTo>
                  <a:lnTo>
                    <a:pt x="2510610" y="5580161"/>
                  </a:lnTo>
                  <a:lnTo>
                    <a:pt x="2463720" y="5574999"/>
                  </a:lnTo>
                  <a:lnTo>
                    <a:pt x="2417066" y="5569067"/>
                  </a:lnTo>
                  <a:lnTo>
                    <a:pt x="2370654" y="5562372"/>
                  </a:lnTo>
                  <a:lnTo>
                    <a:pt x="2324492" y="5554920"/>
                  </a:lnTo>
                  <a:lnTo>
                    <a:pt x="2278585" y="5546718"/>
                  </a:lnTo>
                  <a:lnTo>
                    <a:pt x="2232940" y="5537772"/>
                  </a:lnTo>
                  <a:lnTo>
                    <a:pt x="2187563" y="5528089"/>
                  </a:lnTo>
                  <a:lnTo>
                    <a:pt x="2142461" y="5517675"/>
                  </a:lnTo>
                  <a:lnTo>
                    <a:pt x="2097641" y="5506537"/>
                  </a:lnTo>
                  <a:lnTo>
                    <a:pt x="2053109" y="5494681"/>
                  </a:lnTo>
                  <a:lnTo>
                    <a:pt x="2008871" y="5482114"/>
                  </a:lnTo>
                  <a:lnTo>
                    <a:pt x="1964935" y="5468842"/>
                  </a:lnTo>
                  <a:lnTo>
                    <a:pt x="1921305" y="5454872"/>
                  </a:lnTo>
                  <a:lnTo>
                    <a:pt x="1877990" y="5440210"/>
                  </a:lnTo>
                  <a:lnTo>
                    <a:pt x="1834996" y="5424864"/>
                  </a:lnTo>
                  <a:lnTo>
                    <a:pt x="1792328" y="5408838"/>
                  </a:lnTo>
                  <a:lnTo>
                    <a:pt x="1749994" y="5392140"/>
                  </a:lnTo>
                  <a:lnTo>
                    <a:pt x="1708000" y="5374777"/>
                  </a:lnTo>
                  <a:lnTo>
                    <a:pt x="1666353" y="5356755"/>
                  </a:lnTo>
                  <a:lnTo>
                    <a:pt x="1625059" y="5338080"/>
                  </a:lnTo>
                  <a:lnTo>
                    <a:pt x="1584124" y="5318759"/>
                  </a:lnTo>
                  <a:lnTo>
                    <a:pt x="1543556" y="5298798"/>
                  </a:lnTo>
                  <a:lnTo>
                    <a:pt x="1503360" y="5278204"/>
                  </a:lnTo>
                  <a:lnTo>
                    <a:pt x="1463543" y="5256984"/>
                  </a:lnTo>
                  <a:lnTo>
                    <a:pt x="1424112" y="5235143"/>
                  </a:lnTo>
                  <a:lnTo>
                    <a:pt x="1385073" y="5212689"/>
                  </a:lnTo>
                  <a:lnTo>
                    <a:pt x="1346432" y="5189628"/>
                  </a:lnTo>
                  <a:lnTo>
                    <a:pt x="1308197" y="5165966"/>
                  </a:lnTo>
                  <a:lnTo>
                    <a:pt x="1270373" y="5141711"/>
                  </a:lnTo>
                  <a:lnTo>
                    <a:pt x="1232968" y="5116867"/>
                  </a:lnTo>
                  <a:lnTo>
                    <a:pt x="1195987" y="5091443"/>
                  </a:lnTo>
                  <a:lnTo>
                    <a:pt x="1159438" y="5065445"/>
                  </a:lnTo>
                  <a:lnTo>
                    <a:pt x="1123326" y="5038878"/>
                  </a:lnTo>
                  <a:lnTo>
                    <a:pt x="1087658" y="5011750"/>
                  </a:lnTo>
                  <a:lnTo>
                    <a:pt x="1052441" y="4984066"/>
                  </a:lnTo>
                  <a:lnTo>
                    <a:pt x="1017681" y="4955835"/>
                  </a:lnTo>
                  <a:lnTo>
                    <a:pt x="983385" y="4927061"/>
                  </a:lnTo>
                  <a:lnTo>
                    <a:pt x="949559" y="4897752"/>
                  </a:lnTo>
                  <a:lnTo>
                    <a:pt x="916210" y="4867914"/>
                  </a:lnTo>
                  <a:lnTo>
                    <a:pt x="883344" y="4837554"/>
                  </a:lnTo>
                  <a:lnTo>
                    <a:pt x="850968" y="4806677"/>
                  </a:lnTo>
                  <a:lnTo>
                    <a:pt x="819088" y="4775292"/>
                  </a:lnTo>
                  <a:lnTo>
                    <a:pt x="787710" y="4743403"/>
                  </a:lnTo>
                  <a:lnTo>
                    <a:pt x="756842" y="4711018"/>
                  </a:lnTo>
                  <a:lnTo>
                    <a:pt x="726490" y="4678143"/>
                  </a:lnTo>
                  <a:lnTo>
                    <a:pt x="696661" y="4644785"/>
                  </a:lnTo>
                  <a:lnTo>
                    <a:pt x="667359" y="4610950"/>
                  </a:lnTo>
                  <a:lnTo>
                    <a:pt x="638594" y="4576644"/>
                  </a:lnTo>
                  <a:lnTo>
                    <a:pt x="610370" y="4541875"/>
                  </a:lnTo>
                  <a:lnTo>
                    <a:pt x="582694" y="4506648"/>
                  </a:lnTo>
                  <a:lnTo>
                    <a:pt x="555573" y="4470971"/>
                  </a:lnTo>
                  <a:lnTo>
                    <a:pt x="529014" y="4434849"/>
                  </a:lnTo>
                  <a:lnTo>
                    <a:pt x="503022" y="4398289"/>
                  </a:lnTo>
                  <a:lnTo>
                    <a:pt x="477605" y="4361298"/>
                  </a:lnTo>
                  <a:lnTo>
                    <a:pt x="452769" y="4323883"/>
                  </a:lnTo>
                  <a:lnTo>
                    <a:pt x="428519" y="4286049"/>
                  </a:lnTo>
                  <a:lnTo>
                    <a:pt x="404864" y="4247803"/>
                  </a:lnTo>
                  <a:lnTo>
                    <a:pt x="381809" y="4209152"/>
                  </a:lnTo>
                  <a:lnTo>
                    <a:pt x="359362" y="4170102"/>
                  </a:lnTo>
                  <a:lnTo>
                    <a:pt x="337527" y="4130660"/>
                  </a:lnTo>
                  <a:lnTo>
                    <a:pt x="316312" y="4090833"/>
                  </a:lnTo>
                  <a:lnTo>
                    <a:pt x="295724" y="4050626"/>
                  </a:lnTo>
                  <a:lnTo>
                    <a:pt x="275769" y="4010046"/>
                  </a:lnTo>
                  <a:lnTo>
                    <a:pt x="256453" y="3969100"/>
                  </a:lnTo>
                  <a:lnTo>
                    <a:pt x="237783" y="3927795"/>
                  </a:lnTo>
                  <a:lnTo>
                    <a:pt x="219766" y="3886136"/>
                  </a:lnTo>
                  <a:lnTo>
                    <a:pt x="202407" y="3844131"/>
                  </a:lnTo>
                  <a:lnTo>
                    <a:pt x="185714" y="3801786"/>
                  </a:lnTo>
                  <a:lnTo>
                    <a:pt x="169693" y="3759107"/>
                  </a:lnTo>
                  <a:lnTo>
                    <a:pt x="154350" y="3716100"/>
                  </a:lnTo>
                  <a:lnTo>
                    <a:pt x="139693" y="3672773"/>
                  </a:lnTo>
                  <a:lnTo>
                    <a:pt x="125727" y="3629132"/>
                  </a:lnTo>
                  <a:lnTo>
                    <a:pt x="112458" y="3585184"/>
                  </a:lnTo>
                  <a:lnTo>
                    <a:pt x="99895" y="3540934"/>
                  </a:lnTo>
                  <a:lnTo>
                    <a:pt x="88042" y="3496390"/>
                  </a:lnTo>
                  <a:lnTo>
                    <a:pt x="76907" y="3451557"/>
                  </a:lnTo>
                  <a:lnTo>
                    <a:pt x="66496" y="3406444"/>
                  </a:lnTo>
                  <a:lnTo>
                    <a:pt x="56815" y="3361055"/>
                  </a:lnTo>
                  <a:lnTo>
                    <a:pt x="47872" y="3315397"/>
                  </a:lnTo>
                  <a:lnTo>
                    <a:pt x="39672" y="3269477"/>
                  </a:lnTo>
                  <a:lnTo>
                    <a:pt x="32222" y="3223302"/>
                  </a:lnTo>
                  <a:lnTo>
                    <a:pt x="25529" y="3176878"/>
                  </a:lnTo>
                  <a:lnTo>
                    <a:pt x="19598" y="3130212"/>
                  </a:lnTo>
                  <a:lnTo>
                    <a:pt x="14438" y="3083309"/>
                  </a:lnTo>
                  <a:lnTo>
                    <a:pt x="10053" y="3036177"/>
                  </a:lnTo>
                  <a:lnTo>
                    <a:pt x="6451" y="2988822"/>
                  </a:lnTo>
                  <a:lnTo>
                    <a:pt x="3638" y="2941250"/>
                  </a:lnTo>
                  <a:lnTo>
                    <a:pt x="1621" y="2893468"/>
                  </a:lnTo>
                  <a:lnTo>
                    <a:pt x="406" y="2845483"/>
                  </a:lnTo>
                  <a:lnTo>
                    <a:pt x="0" y="2797301"/>
                  </a:lnTo>
                  <a:lnTo>
                    <a:pt x="406" y="2749120"/>
                  </a:lnTo>
                  <a:lnTo>
                    <a:pt x="1621" y="2701135"/>
                  </a:lnTo>
                  <a:lnTo>
                    <a:pt x="3638" y="2653353"/>
                  </a:lnTo>
                  <a:lnTo>
                    <a:pt x="6451" y="2605781"/>
                  </a:lnTo>
                  <a:lnTo>
                    <a:pt x="10053" y="2558426"/>
                  </a:lnTo>
                  <a:lnTo>
                    <a:pt x="14438" y="2511294"/>
                  </a:lnTo>
                  <a:lnTo>
                    <a:pt x="19598" y="2464391"/>
                  </a:lnTo>
                  <a:lnTo>
                    <a:pt x="25529" y="2417725"/>
                  </a:lnTo>
                  <a:lnTo>
                    <a:pt x="32222" y="2371301"/>
                  </a:lnTo>
                  <a:lnTo>
                    <a:pt x="39672" y="2325126"/>
                  </a:lnTo>
                  <a:lnTo>
                    <a:pt x="47872" y="2279206"/>
                  </a:lnTo>
                  <a:lnTo>
                    <a:pt x="56815" y="2233548"/>
                  </a:lnTo>
                  <a:lnTo>
                    <a:pt x="66496" y="2188159"/>
                  </a:lnTo>
                  <a:lnTo>
                    <a:pt x="76907" y="2143046"/>
                  </a:lnTo>
                  <a:lnTo>
                    <a:pt x="88042" y="2098213"/>
                  </a:lnTo>
                  <a:lnTo>
                    <a:pt x="99895" y="2053669"/>
                  </a:lnTo>
                  <a:lnTo>
                    <a:pt x="112458" y="2009419"/>
                  </a:lnTo>
                  <a:lnTo>
                    <a:pt x="125727" y="1965471"/>
                  </a:lnTo>
                  <a:lnTo>
                    <a:pt x="139693" y="1921830"/>
                  </a:lnTo>
                  <a:lnTo>
                    <a:pt x="154350" y="1878503"/>
                  </a:lnTo>
                  <a:lnTo>
                    <a:pt x="169693" y="1835496"/>
                  </a:lnTo>
                  <a:lnTo>
                    <a:pt x="185714" y="1792817"/>
                  </a:lnTo>
                  <a:lnTo>
                    <a:pt x="202407" y="1750472"/>
                  </a:lnTo>
                  <a:lnTo>
                    <a:pt x="219766" y="1708467"/>
                  </a:lnTo>
                  <a:lnTo>
                    <a:pt x="237783" y="1666808"/>
                  </a:lnTo>
                  <a:lnTo>
                    <a:pt x="256453" y="1625503"/>
                  </a:lnTo>
                  <a:lnTo>
                    <a:pt x="275769" y="1584557"/>
                  </a:lnTo>
                  <a:lnTo>
                    <a:pt x="295724" y="1543977"/>
                  </a:lnTo>
                  <a:lnTo>
                    <a:pt x="316312" y="1503770"/>
                  </a:lnTo>
                  <a:lnTo>
                    <a:pt x="337527" y="1463943"/>
                  </a:lnTo>
                  <a:lnTo>
                    <a:pt x="359362" y="1424501"/>
                  </a:lnTo>
                  <a:lnTo>
                    <a:pt x="381809" y="1385451"/>
                  </a:lnTo>
                  <a:lnTo>
                    <a:pt x="404864" y="1346800"/>
                  </a:lnTo>
                  <a:lnTo>
                    <a:pt x="428519" y="1308554"/>
                  </a:lnTo>
                  <a:lnTo>
                    <a:pt x="452769" y="1270720"/>
                  </a:lnTo>
                  <a:lnTo>
                    <a:pt x="477605" y="1233305"/>
                  </a:lnTo>
                  <a:lnTo>
                    <a:pt x="503022" y="1196314"/>
                  </a:lnTo>
                  <a:lnTo>
                    <a:pt x="529014" y="1159754"/>
                  </a:lnTo>
                  <a:lnTo>
                    <a:pt x="555573" y="1123632"/>
                  </a:lnTo>
                  <a:lnTo>
                    <a:pt x="582694" y="1087955"/>
                  </a:lnTo>
                  <a:lnTo>
                    <a:pt x="610370" y="1052728"/>
                  </a:lnTo>
                  <a:lnTo>
                    <a:pt x="638594" y="1017959"/>
                  </a:lnTo>
                  <a:lnTo>
                    <a:pt x="667359" y="983653"/>
                  </a:lnTo>
                  <a:lnTo>
                    <a:pt x="696661" y="949818"/>
                  </a:lnTo>
                  <a:lnTo>
                    <a:pt x="726490" y="916460"/>
                  </a:lnTo>
                  <a:lnTo>
                    <a:pt x="756842" y="883585"/>
                  </a:lnTo>
                  <a:lnTo>
                    <a:pt x="787710" y="851200"/>
                  </a:lnTo>
                  <a:lnTo>
                    <a:pt x="819088" y="819311"/>
                  </a:lnTo>
                  <a:lnTo>
                    <a:pt x="850968" y="787926"/>
                  </a:lnTo>
                  <a:lnTo>
                    <a:pt x="883344" y="757049"/>
                  </a:lnTo>
                  <a:lnTo>
                    <a:pt x="916210" y="726689"/>
                  </a:lnTo>
                  <a:lnTo>
                    <a:pt x="949559" y="696851"/>
                  </a:lnTo>
                  <a:lnTo>
                    <a:pt x="983385" y="667542"/>
                  </a:lnTo>
                  <a:lnTo>
                    <a:pt x="1017681" y="638768"/>
                  </a:lnTo>
                  <a:lnTo>
                    <a:pt x="1052441" y="610537"/>
                  </a:lnTo>
                  <a:lnTo>
                    <a:pt x="1087658" y="582853"/>
                  </a:lnTo>
                  <a:lnTo>
                    <a:pt x="1123326" y="555725"/>
                  </a:lnTo>
                  <a:lnTo>
                    <a:pt x="1159438" y="529158"/>
                  </a:lnTo>
                  <a:lnTo>
                    <a:pt x="1195987" y="503160"/>
                  </a:lnTo>
                  <a:lnTo>
                    <a:pt x="1232968" y="477736"/>
                  </a:lnTo>
                  <a:lnTo>
                    <a:pt x="1270373" y="452892"/>
                  </a:lnTo>
                  <a:lnTo>
                    <a:pt x="1308197" y="428637"/>
                  </a:lnTo>
                  <a:lnTo>
                    <a:pt x="1346432" y="404975"/>
                  </a:lnTo>
                  <a:lnTo>
                    <a:pt x="1385073" y="381914"/>
                  </a:lnTo>
                  <a:lnTo>
                    <a:pt x="1424112" y="359460"/>
                  </a:lnTo>
                  <a:lnTo>
                    <a:pt x="1463543" y="337619"/>
                  </a:lnTo>
                  <a:lnTo>
                    <a:pt x="1503360" y="316399"/>
                  </a:lnTo>
                  <a:lnTo>
                    <a:pt x="1543556" y="295805"/>
                  </a:lnTo>
                  <a:lnTo>
                    <a:pt x="1584124" y="275844"/>
                  </a:lnTo>
                  <a:lnTo>
                    <a:pt x="1625059" y="256523"/>
                  </a:lnTo>
                  <a:lnTo>
                    <a:pt x="1666353" y="237848"/>
                  </a:lnTo>
                  <a:lnTo>
                    <a:pt x="1708000" y="219826"/>
                  </a:lnTo>
                  <a:lnTo>
                    <a:pt x="1749994" y="202463"/>
                  </a:lnTo>
                  <a:lnTo>
                    <a:pt x="1792328" y="185765"/>
                  </a:lnTo>
                  <a:lnTo>
                    <a:pt x="1834996" y="169739"/>
                  </a:lnTo>
                  <a:lnTo>
                    <a:pt x="1877990" y="154393"/>
                  </a:lnTo>
                  <a:lnTo>
                    <a:pt x="1921305" y="139731"/>
                  </a:lnTo>
                  <a:lnTo>
                    <a:pt x="1964935" y="125761"/>
                  </a:lnTo>
                  <a:lnTo>
                    <a:pt x="2008871" y="112489"/>
                  </a:lnTo>
                  <a:lnTo>
                    <a:pt x="2053109" y="99922"/>
                  </a:lnTo>
                  <a:lnTo>
                    <a:pt x="2097641" y="88066"/>
                  </a:lnTo>
                  <a:lnTo>
                    <a:pt x="2142461" y="76928"/>
                  </a:lnTo>
                  <a:lnTo>
                    <a:pt x="2187563" y="66514"/>
                  </a:lnTo>
                  <a:lnTo>
                    <a:pt x="2232940" y="56831"/>
                  </a:lnTo>
                  <a:lnTo>
                    <a:pt x="2278585" y="47885"/>
                  </a:lnTo>
                  <a:lnTo>
                    <a:pt x="2324492" y="39683"/>
                  </a:lnTo>
                  <a:lnTo>
                    <a:pt x="2370654" y="32231"/>
                  </a:lnTo>
                  <a:lnTo>
                    <a:pt x="2417066" y="25536"/>
                  </a:lnTo>
                  <a:lnTo>
                    <a:pt x="2463720" y="19604"/>
                  </a:lnTo>
                  <a:lnTo>
                    <a:pt x="2510610" y="14442"/>
                  </a:lnTo>
                  <a:lnTo>
                    <a:pt x="2557729" y="10056"/>
                  </a:lnTo>
                  <a:lnTo>
                    <a:pt x="2605071" y="6453"/>
                  </a:lnTo>
                  <a:lnTo>
                    <a:pt x="2652630" y="3639"/>
                  </a:lnTo>
                  <a:lnTo>
                    <a:pt x="2700399" y="1622"/>
                  </a:lnTo>
                  <a:lnTo>
                    <a:pt x="2748371" y="406"/>
                  </a:lnTo>
                  <a:lnTo>
                    <a:pt x="2796540" y="0"/>
                  </a:lnTo>
                  <a:lnTo>
                    <a:pt x="2796540" y="2797301"/>
                  </a:lnTo>
                  <a:lnTo>
                    <a:pt x="2796540" y="5594603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77077" y="313182"/>
              <a:ext cx="6525895" cy="5594985"/>
            </a:xfrm>
            <a:custGeom>
              <a:avLst/>
              <a:gdLst/>
              <a:ahLst/>
              <a:cxnLst/>
              <a:rect l="l" t="t" r="r" b="b"/>
              <a:pathLst>
                <a:path w="6525895" h="5594985">
                  <a:moveTo>
                    <a:pt x="0" y="0"/>
                  </a:moveTo>
                  <a:lnTo>
                    <a:pt x="6525768" y="0"/>
                  </a:lnTo>
                  <a:lnTo>
                    <a:pt x="6525768" y="5594604"/>
                  </a:lnTo>
                  <a:lnTo>
                    <a:pt x="0" y="5594604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3581" y="1501902"/>
              <a:ext cx="2062733" cy="41254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13581" y="1501902"/>
              <a:ext cx="2063114" cy="4125595"/>
            </a:xfrm>
            <a:custGeom>
              <a:avLst/>
              <a:gdLst/>
              <a:ahLst/>
              <a:cxnLst/>
              <a:rect l="l" t="t" r="r" b="b"/>
              <a:pathLst>
                <a:path w="2063114" h="4125595">
                  <a:moveTo>
                    <a:pt x="2062734" y="4125468"/>
                  </a:moveTo>
                  <a:lnTo>
                    <a:pt x="2014728" y="4124920"/>
                  </a:lnTo>
                  <a:lnTo>
                    <a:pt x="1966991" y="4123285"/>
                  </a:lnTo>
                  <a:lnTo>
                    <a:pt x="1919535" y="4120574"/>
                  </a:lnTo>
                  <a:lnTo>
                    <a:pt x="1872370" y="4116800"/>
                  </a:lnTo>
                  <a:lnTo>
                    <a:pt x="1825511" y="4111975"/>
                  </a:lnTo>
                  <a:lnTo>
                    <a:pt x="1778967" y="4106109"/>
                  </a:lnTo>
                  <a:lnTo>
                    <a:pt x="1732751" y="4099215"/>
                  </a:lnTo>
                  <a:lnTo>
                    <a:pt x="1686875" y="4091305"/>
                  </a:lnTo>
                  <a:lnTo>
                    <a:pt x="1641350" y="4082391"/>
                  </a:lnTo>
                  <a:lnTo>
                    <a:pt x="1596189" y="4072485"/>
                  </a:lnTo>
                  <a:lnTo>
                    <a:pt x="1551403" y="4061598"/>
                  </a:lnTo>
                  <a:lnTo>
                    <a:pt x="1507005" y="4049742"/>
                  </a:lnTo>
                  <a:lnTo>
                    <a:pt x="1463006" y="4036929"/>
                  </a:lnTo>
                  <a:lnTo>
                    <a:pt x="1419418" y="4023172"/>
                  </a:lnTo>
                  <a:lnTo>
                    <a:pt x="1376252" y="4008481"/>
                  </a:lnTo>
                  <a:lnTo>
                    <a:pt x="1333522" y="3992869"/>
                  </a:lnTo>
                  <a:lnTo>
                    <a:pt x="1291238" y="3976348"/>
                  </a:lnTo>
                  <a:lnTo>
                    <a:pt x="1249412" y="3958929"/>
                  </a:lnTo>
                  <a:lnTo>
                    <a:pt x="1208057" y="3940625"/>
                  </a:lnTo>
                  <a:lnTo>
                    <a:pt x="1167184" y="3921447"/>
                  </a:lnTo>
                  <a:lnTo>
                    <a:pt x="1126805" y="3901407"/>
                  </a:lnTo>
                  <a:lnTo>
                    <a:pt x="1086931" y="3880517"/>
                  </a:lnTo>
                  <a:lnTo>
                    <a:pt x="1047576" y="3858789"/>
                  </a:lnTo>
                  <a:lnTo>
                    <a:pt x="1008750" y="3836234"/>
                  </a:lnTo>
                  <a:lnTo>
                    <a:pt x="970466" y="3812865"/>
                  </a:lnTo>
                  <a:lnTo>
                    <a:pt x="932735" y="3788694"/>
                  </a:lnTo>
                  <a:lnTo>
                    <a:pt x="895570" y="3763732"/>
                  </a:lnTo>
                  <a:lnTo>
                    <a:pt x="858981" y="3737991"/>
                  </a:lnTo>
                  <a:lnTo>
                    <a:pt x="822982" y="3711483"/>
                  </a:lnTo>
                  <a:lnTo>
                    <a:pt x="787583" y="3684220"/>
                  </a:lnTo>
                  <a:lnTo>
                    <a:pt x="752797" y="3656214"/>
                  </a:lnTo>
                  <a:lnTo>
                    <a:pt x="718636" y="3627476"/>
                  </a:lnTo>
                  <a:lnTo>
                    <a:pt x="685111" y="3598019"/>
                  </a:lnTo>
                  <a:lnTo>
                    <a:pt x="652234" y="3567854"/>
                  </a:lnTo>
                  <a:lnTo>
                    <a:pt x="620018" y="3536994"/>
                  </a:lnTo>
                  <a:lnTo>
                    <a:pt x="588473" y="3505449"/>
                  </a:lnTo>
                  <a:lnTo>
                    <a:pt x="557613" y="3473233"/>
                  </a:lnTo>
                  <a:lnTo>
                    <a:pt x="527448" y="3440356"/>
                  </a:lnTo>
                  <a:lnTo>
                    <a:pt x="497991" y="3406831"/>
                  </a:lnTo>
                  <a:lnTo>
                    <a:pt x="469253" y="3372670"/>
                  </a:lnTo>
                  <a:lnTo>
                    <a:pt x="441247" y="3337884"/>
                  </a:lnTo>
                  <a:lnTo>
                    <a:pt x="413984" y="3302485"/>
                  </a:lnTo>
                  <a:lnTo>
                    <a:pt x="387476" y="3266486"/>
                  </a:lnTo>
                  <a:lnTo>
                    <a:pt x="361735" y="3229897"/>
                  </a:lnTo>
                  <a:lnTo>
                    <a:pt x="336773" y="3192732"/>
                  </a:lnTo>
                  <a:lnTo>
                    <a:pt x="312602" y="3155001"/>
                  </a:lnTo>
                  <a:lnTo>
                    <a:pt x="289233" y="3116717"/>
                  </a:lnTo>
                  <a:lnTo>
                    <a:pt x="266678" y="3077891"/>
                  </a:lnTo>
                  <a:lnTo>
                    <a:pt x="244950" y="3038536"/>
                  </a:lnTo>
                  <a:lnTo>
                    <a:pt x="224060" y="2998662"/>
                  </a:lnTo>
                  <a:lnTo>
                    <a:pt x="204020" y="2958283"/>
                  </a:lnTo>
                  <a:lnTo>
                    <a:pt x="184842" y="2917410"/>
                  </a:lnTo>
                  <a:lnTo>
                    <a:pt x="166538" y="2876055"/>
                  </a:lnTo>
                  <a:lnTo>
                    <a:pt x="149119" y="2834229"/>
                  </a:lnTo>
                  <a:lnTo>
                    <a:pt x="132598" y="2791945"/>
                  </a:lnTo>
                  <a:lnTo>
                    <a:pt x="116986" y="2749215"/>
                  </a:lnTo>
                  <a:lnTo>
                    <a:pt x="102295" y="2706049"/>
                  </a:lnTo>
                  <a:lnTo>
                    <a:pt x="88538" y="2662461"/>
                  </a:lnTo>
                  <a:lnTo>
                    <a:pt x="75725" y="2618462"/>
                  </a:lnTo>
                  <a:lnTo>
                    <a:pt x="63869" y="2574064"/>
                  </a:lnTo>
                  <a:lnTo>
                    <a:pt x="52982" y="2529278"/>
                  </a:lnTo>
                  <a:lnTo>
                    <a:pt x="43076" y="2484117"/>
                  </a:lnTo>
                  <a:lnTo>
                    <a:pt x="34162" y="2438592"/>
                  </a:lnTo>
                  <a:lnTo>
                    <a:pt x="26252" y="2392716"/>
                  </a:lnTo>
                  <a:lnTo>
                    <a:pt x="19358" y="2346500"/>
                  </a:lnTo>
                  <a:lnTo>
                    <a:pt x="13492" y="2299956"/>
                  </a:lnTo>
                  <a:lnTo>
                    <a:pt x="8667" y="2253097"/>
                  </a:lnTo>
                  <a:lnTo>
                    <a:pt x="4893" y="2205932"/>
                  </a:lnTo>
                  <a:lnTo>
                    <a:pt x="2182" y="2158476"/>
                  </a:lnTo>
                  <a:lnTo>
                    <a:pt x="547" y="2110739"/>
                  </a:lnTo>
                  <a:lnTo>
                    <a:pt x="0" y="2062734"/>
                  </a:lnTo>
                  <a:lnTo>
                    <a:pt x="547" y="2014728"/>
                  </a:lnTo>
                  <a:lnTo>
                    <a:pt x="2182" y="1966991"/>
                  </a:lnTo>
                  <a:lnTo>
                    <a:pt x="4893" y="1919535"/>
                  </a:lnTo>
                  <a:lnTo>
                    <a:pt x="8667" y="1872370"/>
                  </a:lnTo>
                  <a:lnTo>
                    <a:pt x="13492" y="1825511"/>
                  </a:lnTo>
                  <a:lnTo>
                    <a:pt x="19358" y="1778967"/>
                  </a:lnTo>
                  <a:lnTo>
                    <a:pt x="26252" y="1732751"/>
                  </a:lnTo>
                  <a:lnTo>
                    <a:pt x="34162" y="1686875"/>
                  </a:lnTo>
                  <a:lnTo>
                    <a:pt x="43076" y="1641350"/>
                  </a:lnTo>
                  <a:lnTo>
                    <a:pt x="52982" y="1596189"/>
                  </a:lnTo>
                  <a:lnTo>
                    <a:pt x="63869" y="1551403"/>
                  </a:lnTo>
                  <a:lnTo>
                    <a:pt x="75725" y="1507005"/>
                  </a:lnTo>
                  <a:lnTo>
                    <a:pt x="88538" y="1463006"/>
                  </a:lnTo>
                  <a:lnTo>
                    <a:pt x="102295" y="1419418"/>
                  </a:lnTo>
                  <a:lnTo>
                    <a:pt x="116986" y="1376252"/>
                  </a:lnTo>
                  <a:lnTo>
                    <a:pt x="132598" y="1333522"/>
                  </a:lnTo>
                  <a:lnTo>
                    <a:pt x="149119" y="1291238"/>
                  </a:lnTo>
                  <a:lnTo>
                    <a:pt x="166538" y="1249412"/>
                  </a:lnTo>
                  <a:lnTo>
                    <a:pt x="184842" y="1208057"/>
                  </a:lnTo>
                  <a:lnTo>
                    <a:pt x="204020" y="1167184"/>
                  </a:lnTo>
                  <a:lnTo>
                    <a:pt x="224060" y="1126805"/>
                  </a:lnTo>
                  <a:lnTo>
                    <a:pt x="244950" y="1086931"/>
                  </a:lnTo>
                  <a:lnTo>
                    <a:pt x="266678" y="1047576"/>
                  </a:lnTo>
                  <a:lnTo>
                    <a:pt x="289233" y="1008750"/>
                  </a:lnTo>
                  <a:lnTo>
                    <a:pt x="312602" y="970466"/>
                  </a:lnTo>
                  <a:lnTo>
                    <a:pt x="336773" y="932735"/>
                  </a:lnTo>
                  <a:lnTo>
                    <a:pt x="361735" y="895570"/>
                  </a:lnTo>
                  <a:lnTo>
                    <a:pt x="387476" y="858981"/>
                  </a:lnTo>
                  <a:lnTo>
                    <a:pt x="413984" y="822982"/>
                  </a:lnTo>
                  <a:lnTo>
                    <a:pt x="441247" y="787583"/>
                  </a:lnTo>
                  <a:lnTo>
                    <a:pt x="469253" y="752797"/>
                  </a:lnTo>
                  <a:lnTo>
                    <a:pt x="497991" y="718636"/>
                  </a:lnTo>
                  <a:lnTo>
                    <a:pt x="527448" y="685111"/>
                  </a:lnTo>
                  <a:lnTo>
                    <a:pt x="557613" y="652234"/>
                  </a:lnTo>
                  <a:lnTo>
                    <a:pt x="588473" y="620018"/>
                  </a:lnTo>
                  <a:lnTo>
                    <a:pt x="620018" y="588473"/>
                  </a:lnTo>
                  <a:lnTo>
                    <a:pt x="652234" y="557613"/>
                  </a:lnTo>
                  <a:lnTo>
                    <a:pt x="685111" y="527448"/>
                  </a:lnTo>
                  <a:lnTo>
                    <a:pt x="718636" y="497991"/>
                  </a:lnTo>
                  <a:lnTo>
                    <a:pt x="752797" y="469253"/>
                  </a:lnTo>
                  <a:lnTo>
                    <a:pt x="787583" y="441247"/>
                  </a:lnTo>
                  <a:lnTo>
                    <a:pt x="822982" y="413984"/>
                  </a:lnTo>
                  <a:lnTo>
                    <a:pt x="858981" y="387476"/>
                  </a:lnTo>
                  <a:lnTo>
                    <a:pt x="895570" y="361735"/>
                  </a:lnTo>
                  <a:lnTo>
                    <a:pt x="932735" y="336773"/>
                  </a:lnTo>
                  <a:lnTo>
                    <a:pt x="970466" y="312602"/>
                  </a:lnTo>
                  <a:lnTo>
                    <a:pt x="1008750" y="289233"/>
                  </a:lnTo>
                  <a:lnTo>
                    <a:pt x="1047576" y="266678"/>
                  </a:lnTo>
                  <a:lnTo>
                    <a:pt x="1086931" y="244950"/>
                  </a:lnTo>
                  <a:lnTo>
                    <a:pt x="1126805" y="224060"/>
                  </a:lnTo>
                  <a:lnTo>
                    <a:pt x="1167184" y="204020"/>
                  </a:lnTo>
                  <a:lnTo>
                    <a:pt x="1208057" y="184842"/>
                  </a:lnTo>
                  <a:lnTo>
                    <a:pt x="1249412" y="166538"/>
                  </a:lnTo>
                  <a:lnTo>
                    <a:pt x="1291238" y="149119"/>
                  </a:lnTo>
                  <a:lnTo>
                    <a:pt x="1333522" y="132598"/>
                  </a:lnTo>
                  <a:lnTo>
                    <a:pt x="1376252" y="116986"/>
                  </a:lnTo>
                  <a:lnTo>
                    <a:pt x="1419418" y="102295"/>
                  </a:lnTo>
                  <a:lnTo>
                    <a:pt x="1463006" y="88538"/>
                  </a:lnTo>
                  <a:lnTo>
                    <a:pt x="1507005" y="75725"/>
                  </a:lnTo>
                  <a:lnTo>
                    <a:pt x="1551403" y="63869"/>
                  </a:lnTo>
                  <a:lnTo>
                    <a:pt x="1596189" y="52982"/>
                  </a:lnTo>
                  <a:lnTo>
                    <a:pt x="1641350" y="43076"/>
                  </a:lnTo>
                  <a:lnTo>
                    <a:pt x="1686875" y="34162"/>
                  </a:lnTo>
                  <a:lnTo>
                    <a:pt x="1732751" y="26252"/>
                  </a:lnTo>
                  <a:lnTo>
                    <a:pt x="1778967" y="19358"/>
                  </a:lnTo>
                  <a:lnTo>
                    <a:pt x="1825511" y="13492"/>
                  </a:lnTo>
                  <a:lnTo>
                    <a:pt x="1872370" y="8667"/>
                  </a:lnTo>
                  <a:lnTo>
                    <a:pt x="1919535" y="4893"/>
                  </a:lnTo>
                  <a:lnTo>
                    <a:pt x="1966991" y="2182"/>
                  </a:lnTo>
                  <a:lnTo>
                    <a:pt x="2014728" y="547"/>
                  </a:lnTo>
                  <a:lnTo>
                    <a:pt x="2062734" y="0"/>
                  </a:lnTo>
                  <a:lnTo>
                    <a:pt x="2062734" y="2062734"/>
                  </a:lnTo>
                  <a:lnTo>
                    <a:pt x="2062734" y="412546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49" y="1501140"/>
              <a:ext cx="7853933" cy="412546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319122" y="50166"/>
            <a:ext cx="177609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marR="5080" indent="-303530">
              <a:lnSpc>
                <a:spcPct val="144400"/>
              </a:lnSpc>
              <a:spcBef>
                <a:spcPts val="100"/>
              </a:spcBef>
            </a:pPr>
            <a:r>
              <a:rPr sz="5400" spc="-220" dirty="0">
                <a:solidFill>
                  <a:srgbClr val="000000"/>
                </a:solidFill>
                <a:latin typeface="Yu Gothic UI"/>
                <a:cs typeface="Yu Gothic UI"/>
              </a:rPr>
              <a:t>T</a:t>
            </a:r>
            <a:r>
              <a:rPr sz="5400" spc="-80" dirty="0">
                <a:solidFill>
                  <a:srgbClr val="000000"/>
                </a:solidFill>
                <a:latin typeface="Yu Gothic UI"/>
                <a:cs typeface="Yu Gothic UI"/>
              </a:rPr>
              <a:t>r</a:t>
            </a:r>
            <a:r>
              <a:rPr sz="5400" spc="-125" dirty="0">
                <a:solidFill>
                  <a:srgbClr val="000000"/>
                </a:solidFill>
                <a:latin typeface="Yu Gothic UI"/>
                <a:cs typeface="Yu Gothic UI"/>
              </a:rPr>
              <a:t>a</a:t>
            </a:r>
            <a:r>
              <a:rPr sz="5400" spc="-135" dirty="0">
                <a:solidFill>
                  <a:srgbClr val="000000"/>
                </a:solidFill>
                <a:latin typeface="Yu Gothic UI"/>
                <a:cs typeface="Yu Gothic UI"/>
              </a:rPr>
              <a:t>ff</a:t>
            </a:r>
            <a:r>
              <a:rPr sz="5400" spc="-75" dirty="0">
                <a:solidFill>
                  <a:srgbClr val="000000"/>
                </a:solidFill>
                <a:latin typeface="Yu Gothic UI"/>
                <a:cs typeface="Yu Gothic UI"/>
              </a:rPr>
              <a:t>i</a:t>
            </a:r>
            <a:r>
              <a:rPr sz="5400" spc="-85" dirty="0">
                <a:solidFill>
                  <a:srgbClr val="000000"/>
                </a:solidFill>
                <a:latin typeface="Yu Gothic UI"/>
                <a:cs typeface="Yu Gothic UI"/>
              </a:rPr>
              <a:t>c  </a:t>
            </a:r>
            <a:r>
              <a:rPr sz="5400" spc="-110" dirty="0">
                <a:solidFill>
                  <a:srgbClr val="000000"/>
                </a:solidFill>
                <a:latin typeface="Yu Gothic UI"/>
                <a:cs typeface="Yu Gothic UI"/>
              </a:rPr>
              <a:t>Size</a:t>
            </a:r>
            <a:endParaRPr sz="5400">
              <a:latin typeface="Yu Gothic UI"/>
              <a:cs typeface="Yu Gothic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35133" y="2677604"/>
            <a:ext cx="7867015" cy="2684145"/>
            <a:chOff x="4235133" y="2677604"/>
            <a:chExt cx="7867015" cy="2684145"/>
          </a:xfrm>
        </p:grpSpPr>
        <p:sp>
          <p:nvSpPr>
            <p:cNvPr id="13" name="object 13"/>
            <p:cNvSpPr/>
            <p:nvPr/>
          </p:nvSpPr>
          <p:spPr>
            <a:xfrm>
              <a:off x="4248151" y="2690622"/>
              <a:ext cx="1328420" cy="2658110"/>
            </a:xfrm>
            <a:custGeom>
              <a:avLst/>
              <a:gdLst/>
              <a:ahLst/>
              <a:cxnLst/>
              <a:rect l="l" t="t" r="r" b="b"/>
              <a:pathLst>
                <a:path w="1328420" h="2658110">
                  <a:moveTo>
                    <a:pt x="1328165" y="2657855"/>
                  </a:moveTo>
                  <a:lnTo>
                    <a:pt x="1279474" y="2656979"/>
                  </a:lnTo>
                  <a:lnTo>
                    <a:pt x="1231225" y="2654370"/>
                  </a:lnTo>
                  <a:lnTo>
                    <a:pt x="1183447" y="2650058"/>
                  </a:lnTo>
                  <a:lnTo>
                    <a:pt x="1136171" y="2644072"/>
                  </a:lnTo>
                  <a:lnTo>
                    <a:pt x="1089426" y="2636445"/>
                  </a:lnTo>
                  <a:lnTo>
                    <a:pt x="1043242" y="2627204"/>
                  </a:lnTo>
                  <a:lnTo>
                    <a:pt x="997651" y="2616381"/>
                  </a:lnTo>
                  <a:lnTo>
                    <a:pt x="952681" y="2604005"/>
                  </a:lnTo>
                  <a:lnTo>
                    <a:pt x="908362" y="2590106"/>
                  </a:lnTo>
                  <a:lnTo>
                    <a:pt x="864725" y="2574714"/>
                  </a:lnTo>
                  <a:lnTo>
                    <a:pt x="821800" y="2557860"/>
                  </a:lnTo>
                  <a:lnTo>
                    <a:pt x="779616" y="2539573"/>
                  </a:lnTo>
                  <a:lnTo>
                    <a:pt x="738204" y="2519884"/>
                  </a:lnTo>
                  <a:lnTo>
                    <a:pt x="697593" y="2498822"/>
                  </a:lnTo>
                  <a:lnTo>
                    <a:pt x="657814" y="2476418"/>
                  </a:lnTo>
                  <a:lnTo>
                    <a:pt x="618897" y="2452701"/>
                  </a:lnTo>
                  <a:lnTo>
                    <a:pt x="580872" y="2427701"/>
                  </a:lnTo>
                  <a:lnTo>
                    <a:pt x="543768" y="2401449"/>
                  </a:lnTo>
                  <a:lnTo>
                    <a:pt x="507615" y="2373975"/>
                  </a:lnTo>
                  <a:lnTo>
                    <a:pt x="472445" y="2345308"/>
                  </a:lnTo>
                  <a:lnTo>
                    <a:pt x="438286" y="2315479"/>
                  </a:lnTo>
                  <a:lnTo>
                    <a:pt x="405169" y="2284517"/>
                  </a:lnTo>
                  <a:lnTo>
                    <a:pt x="373123" y="2252453"/>
                  </a:lnTo>
                  <a:lnTo>
                    <a:pt x="342179" y="2219317"/>
                  </a:lnTo>
                  <a:lnTo>
                    <a:pt x="312367" y="2185139"/>
                  </a:lnTo>
                  <a:lnTo>
                    <a:pt x="283717" y="2149948"/>
                  </a:lnTo>
                  <a:lnTo>
                    <a:pt x="256258" y="2113775"/>
                  </a:lnTo>
                  <a:lnTo>
                    <a:pt x="230021" y="2076649"/>
                  </a:lnTo>
                  <a:lnTo>
                    <a:pt x="205036" y="2038602"/>
                  </a:lnTo>
                  <a:lnTo>
                    <a:pt x="181333" y="1999662"/>
                  </a:lnTo>
                  <a:lnTo>
                    <a:pt x="158941" y="1959861"/>
                  </a:lnTo>
                  <a:lnTo>
                    <a:pt x="137892" y="1919227"/>
                  </a:lnTo>
                  <a:lnTo>
                    <a:pt x="118213" y="1877791"/>
                  </a:lnTo>
                  <a:lnTo>
                    <a:pt x="99937" y="1835583"/>
                  </a:lnTo>
                  <a:lnTo>
                    <a:pt x="83093" y="1792633"/>
                  </a:lnTo>
                  <a:lnTo>
                    <a:pt x="67710" y="1748971"/>
                  </a:lnTo>
                  <a:lnTo>
                    <a:pt x="53819" y="1704627"/>
                  </a:lnTo>
                  <a:lnTo>
                    <a:pt x="41450" y="1659631"/>
                  </a:lnTo>
                  <a:lnTo>
                    <a:pt x="30633" y="1614013"/>
                  </a:lnTo>
                  <a:lnTo>
                    <a:pt x="21398" y="1567804"/>
                  </a:lnTo>
                  <a:lnTo>
                    <a:pt x="13775" y="1521032"/>
                  </a:lnTo>
                  <a:lnTo>
                    <a:pt x="7793" y="1473729"/>
                  </a:lnTo>
                  <a:lnTo>
                    <a:pt x="3483" y="1425923"/>
                  </a:lnTo>
                  <a:lnTo>
                    <a:pt x="875" y="1377646"/>
                  </a:lnTo>
                  <a:lnTo>
                    <a:pt x="0" y="1328927"/>
                  </a:lnTo>
                  <a:lnTo>
                    <a:pt x="875" y="1280209"/>
                  </a:lnTo>
                  <a:lnTo>
                    <a:pt x="3483" y="1231932"/>
                  </a:lnTo>
                  <a:lnTo>
                    <a:pt x="7793" y="1184126"/>
                  </a:lnTo>
                  <a:lnTo>
                    <a:pt x="13775" y="1136823"/>
                  </a:lnTo>
                  <a:lnTo>
                    <a:pt x="21398" y="1090051"/>
                  </a:lnTo>
                  <a:lnTo>
                    <a:pt x="30633" y="1043842"/>
                  </a:lnTo>
                  <a:lnTo>
                    <a:pt x="41450" y="998224"/>
                  </a:lnTo>
                  <a:lnTo>
                    <a:pt x="53819" y="953228"/>
                  </a:lnTo>
                  <a:lnTo>
                    <a:pt x="67710" y="908884"/>
                  </a:lnTo>
                  <a:lnTo>
                    <a:pt x="83093" y="865222"/>
                  </a:lnTo>
                  <a:lnTo>
                    <a:pt x="99937" y="822272"/>
                  </a:lnTo>
                  <a:lnTo>
                    <a:pt x="118213" y="780064"/>
                  </a:lnTo>
                  <a:lnTo>
                    <a:pt x="137892" y="738628"/>
                  </a:lnTo>
                  <a:lnTo>
                    <a:pt x="158941" y="697994"/>
                  </a:lnTo>
                  <a:lnTo>
                    <a:pt x="181333" y="658193"/>
                  </a:lnTo>
                  <a:lnTo>
                    <a:pt x="205036" y="619253"/>
                  </a:lnTo>
                  <a:lnTo>
                    <a:pt x="230021" y="581206"/>
                  </a:lnTo>
                  <a:lnTo>
                    <a:pt x="256258" y="544080"/>
                  </a:lnTo>
                  <a:lnTo>
                    <a:pt x="283717" y="507907"/>
                  </a:lnTo>
                  <a:lnTo>
                    <a:pt x="312367" y="472716"/>
                  </a:lnTo>
                  <a:lnTo>
                    <a:pt x="342179" y="438538"/>
                  </a:lnTo>
                  <a:lnTo>
                    <a:pt x="373123" y="405402"/>
                  </a:lnTo>
                  <a:lnTo>
                    <a:pt x="405169" y="373338"/>
                  </a:lnTo>
                  <a:lnTo>
                    <a:pt x="438286" y="342376"/>
                  </a:lnTo>
                  <a:lnTo>
                    <a:pt x="472445" y="312547"/>
                  </a:lnTo>
                  <a:lnTo>
                    <a:pt x="507615" y="283880"/>
                  </a:lnTo>
                  <a:lnTo>
                    <a:pt x="543768" y="256406"/>
                  </a:lnTo>
                  <a:lnTo>
                    <a:pt x="580872" y="230154"/>
                  </a:lnTo>
                  <a:lnTo>
                    <a:pt x="618897" y="205154"/>
                  </a:lnTo>
                  <a:lnTo>
                    <a:pt x="657814" y="181437"/>
                  </a:lnTo>
                  <a:lnTo>
                    <a:pt x="697593" y="159033"/>
                  </a:lnTo>
                  <a:lnTo>
                    <a:pt x="738204" y="137971"/>
                  </a:lnTo>
                  <a:lnTo>
                    <a:pt x="779616" y="118282"/>
                  </a:lnTo>
                  <a:lnTo>
                    <a:pt x="821800" y="99995"/>
                  </a:lnTo>
                  <a:lnTo>
                    <a:pt x="864725" y="83141"/>
                  </a:lnTo>
                  <a:lnTo>
                    <a:pt x="908362" y="67749"/>
                  </a:lnTo>
                  <a:lnTo>
                    <a:pt x="952681" y="53850"/>
                  </a:lnTo>
                  <a:lnTo>
                    <a:pt x="997651" y="41474"/>
                  </a:lnTo>
                  <a:lnTo>
                    <a:pt x="1043242" y="30651"/>
                  </a:lnTo>
                  <a:lnTo>
                    <a:pt x="1089426" y="21410"/>
                  </a:lnTo>
                  <a:lnTo>
                    <a:pt x="1136171" y="13783"/>
                  </a:lnTo>
                  <a:lnTo>
                    <a:pt x="1183447" y="7797"/>
                  </a:lnTo>
                  <a:lnTo>
                    <a:pt x="1231225" y="3485"/>
                  </a:lnTo>
                  <a:lnTo>
                    <a:pt x="1279474" y="876"/>
                  </a:lnTo>
                  <a:lnTo>
                    <a:pt x="1328165" y="0"/>
                  </a:lnTo>
                  <a:lnTo>
                    <a:pt x="1328165" y="1328927"/>
                  </a:lnTo>
                  <a:lnTo>
                    <a:pt x="1328165" y="265785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6315" y="2689860"/>
              <a:ext cx="6525767" cy="26578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037150" y="2793187"/>
            <a:ext cx="23406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90" dirty="0">
                <a:latin typeface="Yu Gothic UI"/>
                <a:cs typeface="Yu Gothic UI"/>
              </a:rPr>
              <a:t>Velocity</a:t>
            </a:r>
            <a:endParaRPr sz="5400">
              <a:latin typeface="Yu Gothic UI"/>
              <a:cs typeface="Yu Gothic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69764" y="3866388"/>
            <a:ext cx="7146290" cy="1214755"/>
            <a:chOff x="4969764" y="3866388"/>
            <a:chExt cx="7146290" cy="1214755"/>
          </a:xfrm>
        </p:grpSpPr>
        <p:sp>
          <p:nvSpPr>
            <p:cNvPr id="17" name="object 17"/>
            <p:cNvSpPr/>
            <p:nvPr/>
          </p:nvSpPr>
          <p:spPr>
            <a:xfrm>
              <a:off x="4982718" y="3879342"/>
              <a:ext cx="594360" cy="1188720"/>
            </a:xfrm>
            <a:custGeom>
              <a:avLst/>
              <a:gdLst/>
              <a:ahLst/>
              <a:cxnLst/>
              <a:rect l="l" t="t" r="r" b="b"/>
              <a:pathLst>
                <a:path w="594360" h="1188720">
                  <a:moveTo>
                    <a:pt x="594360" y="0"/>
                  </a:moveTo>
                  <a:lnTo>
                    <a:pt x="545613" y="1970"/>
                  </a:lnTo>
                  <a:lnTo>
                    <a:pt x="497951" y="7779"/>
                  </a:lnTo>
                  <a:lnTo>
                    <a:pt x="451528" y="17273"/>
                  </a:lnTo>
                  <a:lnTo>
                    <a:pt x="406495" y="30300"/>
                  </a:lnTo>
                  <a:lnTo>
                    <a:pt x="363007" y="46707"/>
                  </a:lnTo>
                  <a:lnTo>
                    <a:pt x="321216" y="66341"/>
                  </a:lnTo>
                  <a:lnTo>
                    <a:pt x="281276" y="89048"/>
                  </a:lnTo>
                  <a:lnTo>
                    <a:pt x="243338" y="114676"/>
                  </a:lnTo>
                  <a:lnTo>
                    <a:pt x="207556" y="143072"/>
                  </a:lnTo>
                  <a:lnTo>
                    <a:pt x="174083" y="174083"/>
                  </a:lnTo>
                  <a:lnTo>
                    <a:pt x="143072" y="207556"/>
                  </a:lnTo>
                  <a:lnTo>
                    <a:pt x="114676" y="243338"/>
                  </a:lnTo>
                  <a:lnTo>
                    <a:pt x="89048" y="281276"/>
                  </a:lnTo>
                  <a:lnTo>
                    <a:pt x="66341" y="321216"/>
                  </a:lnTo>
                  <a:lnTo>
                    <a:pt x="46707" y="363007"/>
                  </a:lnTo>
                  <a:lnTo>
                    <a:pt x="30300" y="406495"/>
                  </a:lnTo>
                  <a:lnTo>
                    <a:pt x="17273" y="451528"/>
                  </a:lnTo>
                  <a:lnTo>
                    <a:pt x="7779" y="497951"/>
                  </a:lnTo>
                  <a:lnTo>
                    <a:pt x="1970" y="545613"/>
                  </a:lnTo>
                  <a:lnTo>
                    <a:pt x="0" y="594359"/>
                  </a:lnTo>
                  <a:lnTo>
                    <a:pt x="1970" y="643106"/>
                  </a:lnTo>
                  <a:lnTo>
                    <a:pt x="7779" y="690768"/>
                  </a:lnTo>
                  <a:lnTo>
                    <a:pt x="17273" y="737191"/>
                  </a:lnTo>
                  <a:lnTo>
                    <a:pt x="30300" y="782224"/>
                  </a:lnTo>
                  <a:lnTo>
                    <a:pt x="46707" y="825712"/>
                  </a:lnTo>
                  <a:lnTo>
                    <a:pt x="66341" y="867503"/>
                  </a:lnTo>
                  <a:lnTo>
                    <a:pt x="89048" y="907443"/>
                  </a:lnTo>
                  <a:lnTo>
                    <a:pt x="114676" y="945381"/>
                  </a:lnTo>
                  <a:lnTo>
                    <a:pt x="143072" y="981163"/>
                  </a:lnTo>
                  <a:lnTo>
                    <a:pt x="174083" y="1014636"/>
                  </a:lnTo>
                  <a:lnTo>
                    <a:pt x="207556" y="1045647"/>
                  </a:lnTo>
                  <a:lnTo>
                    <a:pt x="243338" y="1074043"/>
                  </a:lnTo>
                  <a:lnTo>
                    <a:pt x="281276" y="1099671"/>
                  </a:lnTo>
                  <a:lnTo>
                    <a:pt x="321216" y="1122378"/>
                  </a:lnTo>
                  <a:lnTo>
                    <a:pt x="363007" y="1142012"/>
                  </a:lnTo>
                  <a:lnTo>
                    <a:pt x="406495" y="1158419"/>
                  </a:lnTo>
                  <a:lnTo>
                    <a:pt x="451528" y="1171446"/>
                  </a:lnTo>
                  <a:lnTo>
                    <a:pt x="497951" y="1180940"/>
                  </a:lnTo>
                  <a:lnTo>
                    <a:pt x="545613" y="1186749"/>
                  </a:lnTo>
                  <a:lnTo>
                    <a:pt x="594360" y="1188719"/>
                  </a:lnTo>
                  <a:lnTo>
                    <a:pt x="59436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82718" y="3879342"/>
              <a:ext cx="594360" cy="1188720"/>
            </a:xfrm>
            <a:custGeom>
              <a:avLst/>
              <a:gdLst/>
              <a:ahLst/>
              <a:cxnLst/>
              <a:rect l="l" t="t" r="r" b="b"/>
              <a:pathLst>
                <a:path w="594360" h="1188720">
                  <a:moveTo>
                    <a:pt x="594360" y="1188719"/>
                  </a:moveTo>
                  <a:lnTo>
                    <a:pt x="545613" y="1186749"/>
                  </a:lnTo>
                  <a:lnTo>
                    <a:pt x="497951" y="1180940"/>
                  </a:lnTo>
                  <a:lnTo>
                    <a:pt x="451528" y="1171446"/>
                  </a:lnTo>
                  <a:lnTo>
                    <a:pt x="406495" y="1158419"/>
                  </a:lnTo>
                  <a:lnTo>
                    <a:pt x="363007" y="1142012"/>
                  </a:lnTo>
                  <a:lnTo>
                    <a:pt x="321216" y="1122378"/>
                  </a:lnTo>
                  <a:lnTo>
                    <a:pt x="281276" y="1099671"/>
                  </a:lnTo>
                  <a:lnTo>
                    <a:pt x="243338" y="1074043"/>
                  </a:lnTo>
                  <a:lnTo>
                    <a:pt x="207556" y="1045647"/>
                  </a:lnTo>
                  <a:lnTo>
                    <a:pt x="174083" y="1014636"/>
                  </a:lnTo>
                  <a:lnTo>
                    <a:pt x="143072" y="981163"/>
                  </a:lnTo>
                  <a:lnTo>
                    <a:pt x="114676" y="945381"/>
                  </a:lnTo>
                  <a:lnTo>
                    <a:pt x="89048" y="907443"/>
                  </a:lnTo>
                  <a:lnTo>
                    <a:pt x="66341" y="867503"/>
                  </a:lnTo>
                  <a:lnTo>
                    <a:pt x="46707" y="825712"/>
                  </a:lnTo>
                  <a:lnTo>
                    <a:pt x="30300" y="782224"/>
                  </a:lnTo>
                  <a:lnTo>
                    <a:pt x="17273" y="737191"/>
                  </a:lnTo>
                  <a:lnTo>
                    <a:pt x="7779" y="690768"/>
                  </a:lnTo>
                  <a:lnTo>
                    <a:pt x="1970" y="643106"/>
                  </a:lnTo>
                  <a:lnTo>
                    <a:pt x="0" y="594359"/>
                  </a:lnTo>
                  <a:lnTo>
                    <a:pt x="1970" y="545613"/>
                  </a:lnTo>
                  <a:lnTo>
                    <a:pt x="7779" y="497951"/>
                  </a:lnTo>
                  <a:lnTo>
                    <a:pt x="17273" y="451528"/>
                  </a:lnTo>
                  <a:lnTo>
                    <a:pt x="30300" y="406495"/>
                  </a:lnTo>
                  <a:lnTo>
                    <a:pt x="46707" y="363007"/>
                  </a:lnTo>
                  <a:lnTo>
                    <a:pt x="66341" y="321216"/>
                  </a:lnTo>
                  <a:lnTo>
                    <a:pt x="89048" y="281276"/>
                  </a:lnTo>
                  <a:lnTo>
                    <a:pt x="114676" y="243338"/>
                  </a:lnTo>
                  <a:lnTo>
                    <a:pt x="143072" y="207556"/>
                  </a:lnTo>
                  <a:lnTo>
                    <a:pt x="174083" y="174083"/>
                  </a:lnTo>
                  <a:lnTo>
                    <a:pt x="207556" y="143072"/>
                  </a:lnTo>
                  <a:lnTo>
                    <a:pt x="243338" y="114676"/>
                  </a:lnTo>
                  <a:lnTo>
                    <a:pt x="281276" y="89048"/>
                  </a:lnTo>
                  <a:lnTo>
                    <a:pt x="321216" y="66341"/>
                  </a:lnTo>
                  <a:lnTo>
                    <a:pt x="363007" y="46707"/>
                  </a:lnTo>
                  <a:lnTo>
                    <a:pt x="406495" y="30300"/>
                  </a:lnTo>
                  <a:lnTo>
                    <a:pt x="451528" y="17273"/>
                  </a:lnTo>
                  <a:lnTo>
                    <a:pt x="497951" y="7779"/>
                  </a:lnTo>
                  <a:lnTo>
                    <a:pt x="545613" y="1970"/>
                  </a:lnTo>
                  <a:lnTo>
                    <a:pt x="594360" y="0"/>
                  </a:lnTo>
                  <a:lnTo>
                    <a:pt x="594360" y="594359"/>
                  </a:lnTo>
                  <a:lnTo>
                    <a:pt x="594360" y="118871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77078" y="3879342"/>
              <a:ext cx="6525895" cy="1188720"/>
            </a:xfrm>
            <a:custGeom>
              <a:avLst/>
              <a:gdLst/>
              <a:ahLst/>
              <a:cxnLst/>
              <a:rect l="l" t="t" r="r" b="b"/>
              <a:pathLst>
                <a:path w="6525895" h="1188720">
                  <a:moveTo>
                    <a:pt x="6525768" y="0"/>
                  </a:moveTo>
                  <a:lnTo>
                    <a:pt x="0" y="0"/>
                  </a:lnTo>
                  <a:lnTo>
                    <a:pt x="0" y="1188719"/>
                  </a:lnTo>
                  <a:lnTo>
                    <a:pt x="6525768" y="1188719"/>
                  </a:lnTo>
                  <a:lnTo>
                    <a:pt x="652576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77078" y="3879342"/>
              <a:ext cx="6525895" cy="1188720"/>
            </a:xfrm>
            <a:custGeom>
              <a:avLst/>
              <a:gdLst/>
              <a:ahLst/>
              <a:cxnLst/>
              <a:rect l="l" t="t" r="r" b="b"/>
              <a:pathLst>
                <a:path w="6525895" h="1188720">
                  <a:moveTo>
                    <a:pt x="0" y="0"/>
                  </a:moveTo>
                  <a:lnTo>
                    <a:pt x="6525768" y="0"/>
                  </a:lnTo>
                  <a:lnTo>
                    <a:pt x="6525768" y="1188719"/>
                  </a:lnTo>
                  <a:lnTo>
                    <a:pt x="0" y="1188719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238318" y="3981847"/>
            <a:ext cx="19367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latin typeface="Yu Gothic UI"/>
                <a:cs typeface="Yu Gothic UI"/>
              </a:rPr>
              <a:t>G</a:t>
            </a:r>
            <a:r>
              <a:rPr sz="5400" spc="-40" dirty="0">
                <a:latin typeface="Yu Gothic UI"/>
                <a:cs typeface="Yu Gothic UI"/>
              </a:rPr>
              <a:t>l</a:t>
            </a:r>
            <a:r>
              <a:rPr sz="5400" spc="-70" dirty="0">
                <a:latin typeface="Yu Gothic UI"/>
                <a:cs typeface="Yu Gothic UI"/>
              </a:rPr>
              <a:t>o</a:t>
            </a:r>
            <a:r>
              <a:rPr sz="5400" spc="-165" dirty="0">
                <a:latin typeface="Yu Gothic UI"/>
                <a:cs typeface="Yu Gothic UI"/>
              </a:rPr>
              <a:t>b</a:t>
            </a:r>
            <a:r>
              <a:rPr sz="5400" spc="-125" dirty="0">
                <a:latin typeface="Yu Gothic UI"/>
                <a:cs typeface="Yu Gothic UI"/>
              </a:rPr>
              <a:t>a</a:t>
            </a:r>
            <a:r>
              <a:rPr sz="5400" spc="30" dirty="0">
                <a:latin typeface="Yu Gothic UI"/>
                <a:cs typeface="Yu Gothic UI"/>
              </a:rPr>
              <a:t>l</a:t>
            </a:r>
            <a:endParaRPr sz="5400">
              <a:latin typeface="Yu Gothic UI"/>
              <a:cs typeface="Yu Gothic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2389" y="390611"/>
            <a:ext cx="3058160" cy="96139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2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latin typeface="Yu Gothic UI"/>
                <a:cs typeface="Yu Gothic UI"/>
              </a:rPr>
              <a:t>3.3</a:t>
            </a:r>
            <a:r>
              <a:rPr sz="2000" spc="-110" dirty="0">
                <a:latin typeface="Yu Gothic UI"/>
                <a:cs typeface="Yu Gothic UI"/>
              </a:rPr>
              <a:t> </a:t>
            </a:r>
            <a:r>
              <a:rPr sz="2000" spc="-30" dirty="0">
                <a:latin typeface="Yu Gothic UI"/>
                <a:cs typeface="Yu Gothic UI"/>
              </a:rPr>
              <a:t>billion</a:t>
            </a:r>
            <a:r>
              <a:rPr sz="2000" spc="-100" dirty="0">
                <a:latin typeface="Yu Gothic UI"/>
                <a:cs typeface="Yu Gothic UI"/>
              </a:rPr>
              <a:t> </a:t>
            </a:r>
            <a:r>
              <a:rPr sz="2000" spc="-55" dirty="0">
                <a:latin typeface="Yu Gothic UI"/>
                <a:cs typeface="Yu Gothic UI"/>
              </a:rPr>
              <a:t>requests/month</a:t>
            </a:r>
            <a:endParaRPr sz="2000">
              <a:latin typeface="Yu Gothic UI"/>
              <a:cs typeface="Yu Gothic UI"/>
            </a:endParaRPr>
          </a:p>
          <a:p>
            <a:pPr marL="240665" marR="1078230" indent="-228600">
              <a:lnSpc>
                <a:spcPts val="2210"/>
              </a:lnSpc>
              <a:spcBef>
                <a:spcPts val="414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240" dirty="0">
                <a:latin typeface="Yu Gothic UI"/>
                <a:cs typeface="Yu Gothic UI"/>
              </a:rPr>
              <a:t>1</a:t>
            </a:r>
            <a:r>
              <a:rPr sz="2000" spc="-235" dirty="0">
                <a:latin typeface="Yu Gothic UI"/>
                <a:cs typeface="Yu Gothic UI"/>
              </a:rPr>
              <a:t>5</a:t>
            </a:r>
            <a:r>
              <a:rPr sz="2000" spc="85" dirty="0">
                <a:latin typeface="Yu Gothic UI"/>
                <a:cs typeface="Yu Gothic UI"/>
              </a:rPr>
              <a:t>0</a:t>
            </a:r>
            <a:r>
              <a:rPr sz="2000" spc="-95" dirty="0">
                <a:latin typeface="Yu Gothic UI"/>
                <a:cs typeface="Yu Gothic UI"/>
              </a:rPr>
              <a:t> </a:t>
            </a:r>
            <a:r>
              <a:rPr sz="2000" spc="-50" dirty="0">
                <a:latin typeface="Yu Gothic UI"/>
                <a:cs typeface="Yu Gothic UI"/>
              </a:rPr>
              <a:t>m</a:t>
            </a:r>
            <a:r>
              <a:rPr sz="2000" spc="-20" dirty="0">
                <a:latin typeface="Yu Gothic UI"/>
                <a:cs typeface="Yu Gothic UI"/>
              </a:rPr>
              <a:t>i</a:t>
            </a:r>
            <a:r>
              <a:rPr sz="2000" spc="5" dirty="0">
                <a:latin typeface="Yu Gothic UI"/>
                <a:cs typeface="Yu Gothic UI"/>
              </a:rPr>
              <a:t>ll</a:t>
            </a:r>
            <a:r>
              <a:rPr sz="2000" spc="-20" dirty="0">
                <a:latin typeface="Yu Gothic UI"/>
                <a:cs typeface="Yu Gothic UI"/>
              </a:rPr>
              <a:t>i</a:t>
            </a:r>
            <a:r>
              <a:rPr sz="2000" spc="-65" dirty="0">
                <a:latin typeface="Yu Gothic UI"/>
                <a:cs typeface="Yu Gothic UI"/>
              </a:rPr>
              <a:t>o</a:t>
            </a:r>
            <a:r>
              <a:rPr sz="2000" spc="-50" dirty="0">
                <a:latin typeface="Yu Gothic UI"/>
                <a:cs typeface="Yu Gothic UI"/>
              </a:rPr>
              <a:t>n</a:t>
            </a:r>
            <a:r>
              <a:rPr sz="2000" spc="-75" dirty="0">
                <a:latin typeface="Yu Gothic UI"/>
                <a:cs typeface="Yu Gothic UI"/>
              </a:rPr>
              <a:t> </a:t>
            </a:r>
            <a:r>
              <a:rPr sz="2000" spc="-45" dirty="0">
                <a:latin typeface="Yu Gothic UI"/>
                <a:cs typeface="Yu Gothic UI"/>
              </a:rPr>
              <a:t>P</a:t>
            </a:r>
            <a:r>
              <a:rPr sz="2000" spc="-75" dirty="0">
                <a:latin typeface="Yu Gothic UI"/>
                <a:cs typeface="Yu Gothic UI"/>
              </a:rPr>
              <a:t>a</a:t>
            </a:r>
            <a:r>
              <a:rPr sz="2000" spc="-190" dirty="0">
                <a:latin typeface="Yu Gothic UI"/>
                <a:cs typeface="Yu Gothic UI"/>
              </a:rPr>
              <a:t>g</a:t>
            </a:r>
            <a:r>
              <a:rPr sz="2000" spc="-25" dirty="0">
                <a:latin typeface="Yu Gothic UI"/>
                <a:cs typeface="Yu Gothic UI"/>
              </a:rPr>
              <a:t>e  </a:t>
            </a:r>
            <a:r>
              <a:rPr sz="2000" spc="-35" dirty="0">
                <a:latin typeface="Yu Gothic UI"/>
                <a:cs typeface="Yu Gothic UI"/>
              </a:rPr>
              <a:t>Views/month</a:t>
            </a:r>
            <a:endParaRPr sz="2000">
              <a:latin typeface="Yu Gothic UI"/>
              <a:cs typeface="Yu Gothic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02389" y="1719907"/>
            <a:ext cx="2766060" cy="6807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2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5" dirty="0">
                <a:latin typeface="Yu Gothic UI"/>
                <a:cs typeface="Yu Gothic UI"/>
              </a:rPr>
              <a:t>4</a:t>
            </a:r>
            <a:r>
              <a:rPr sz="2000" spc="80" dirty="0">
                <a:latin typeface="Yu Gothic UI"/>
                <a:cs typeface="Yu Gothic UI"/>
              </a:rPr>
              <a:t>0</a:t>
            </a:r>
            <a:r>
              <a:rPr sz="2000" spc="5" dirty="0">
                <a:latin typeface="Yu Gothic UI"/>
                <a:cs typeface="Yu Gothic UI"/>
              </a:rPr>
              <a:t>k</a:t>
            </a:r>
            <a:r>
              <a:rPr sz="2000" spc="-100" dirty="0">
                <a:latin typeface="Yu Gothic UI"/>
                <a:cs typeface="Yu Gothic UI"/>
              </a:rPr>
              <a:t> </a:t>
            </a:r>
            <a:r>
              <a:rPr sz="2000" spc="-130" dirty="0">
                <a:latin typeface="Yu Gothic UI"/>
                <a:cs typeface="Yu Gothic UI"/>
              </a:rPr>
              <a:t>N</a:t>
            </a:r>
            <a:r>
              <a:rPr sz="2000" spc="-50" dirty="0">
                <a:latin typeface="Yu Gothic UI"/>
                <a:cs typeface="Yu Gothic UI"/>
              </a:rPr>
              <a:t>o</a:t>
            </a:r>
            <a:r>
              <a:rPr sz="2000" spc="-105" dirty="0">
                <a:latin typeface="Yu Gothic UI"/>
                <a:cs typeface="Yu Gothic UI"/>
              </a:rPr>
              <a:t> </a:t>
            </a:r>
            <a:r>
              <a:rPr sz="2000" spc="-50" dirty="0">
                <a:latin typeface="Yu Gothic UI"/>
                <a:cs typeface="Yu Gothic UI"/>
              </a:rPr>
              <a:t>o</a:t>
            </a:r>
            <a:r>
              <a:rPr sz="2000" spc="-110" dirty="0">
                <a:latin typeface="Yu Gothic UI"/>
                <a:cs typeface="Yu Gothic UI"/>
              </a:rPr>
              <a:t>f</a:t>
            </a:r>
            <a:r>
              <a:rPr sz="2000" spc="-95" dirty="0">
                <a:latin typeface="Yu Gothic UI"/>
                <a:cs typeface="Yu Gothic UI"/>
              </a:rPr>
              <a:t> </a:t>
            </a:r>
            <a:r>
              <a:rPr sz="2000" spc="-45" dirty="0">
                <a:latin typeface="Yu Gothic UI"/>
                <a:cs typeface="Yu Gothic UI"/>
              </a:rPr>
              <a:t>P</a:t>
            </a:r>
            <a:r>
              <a:rPr sz="2000" spc="-110" dirty="0">
                <a:latin typeface="Yu Gothic UI"/>
                <a:cs typeface="Yu Gothic UI"/>
              </a:rPr>
              <a:t>ag</a:t>
            </a:r>
            <a:r>
              <a:rPr sz="2000" spc="-50" dirty="0">
                <a:latin typeface="Yu Gothic UI"/>
                <a:cs typeface="Yu Gothic UI"/>
              </a:rPr>
              <a:t>e</a:t>
            </a:r>
            <a:r>
              <a:rPr sz="2000" spc="-85" dirty="0">
                <a:latin typeface="Yu Gothic UI"/>
                <a:cs typeface="Yu Gothic UI"/>
              </a:rPr>
              <a:t>s</a:t>
            </a:r>
            <a:endParaRPr sz="2000">
              <a:latin typeface="Yu Gothic UI"/>
              <a:cs typeface="Yu Gothic UI"/>
            </a:endParaRPr>
          </a:p>
          <a:p>
            <a:pPr marL="240665" indent="-228600">
              <a:lnSpc>
                <a:spcPct val="100000"/>
              </a:lnSpc>
              <a:spcBef>
                <a:spcPts val="18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240" dirty="0">
                <a:latin typeface="Yu Gothic UI"/>
                <a:cs typeface="Yu Gothic UI"/>
              </a:rPr>
              <a:t>1</a:t>
            </a:r>
            <a:r>
              <a:rPr sz="2000" spc="-235" dirty="0">
                <a:latin typeface="Yu Gothic UI"/>
                <a:cs typeface="Yu Gothic UI"/>
              </a:rPr>
              <a:t>5</a:t>
            </a:r>
            <a:r>
              <a:rPr sz="2000" spc="80" dirty="0">
                <a:latin typeface="Yu Gothic UI"/>
                <a:cs typeface="Yu Gothic UI"/>
              </a:rPr>
              <a:t>0</a:t>
            </a:r>
            <a:r>
              <a:rPr sz="2000" spc="-25" dirty="0">
                <a:latin typeface="Yu Gothic UI"/>
                <a:cs typeface="Yu Gothic UI"/>
              </a:rPr>
              <a:t>G</a:t>
            </a:r>
            <a:r>
              <a:rPr sz="2000" spc="135" dirty="0">
                <a:latin typeface="Yu Gothic UI"/>
                <a:cs typeface="Yu Gothic UI"/>
              </a:rPr>
              <a:t>:</a:t>
            </a:r>
            <a:r>
              <a:rPr sz="2000" spc="-60" dirty="0">
                <a:latin typeface="Yu Gothic UI"/>
                <a:cs typeface="Yu Gothic UI"/>
              </a:rPr>
              <a:t>S</a:t>
            </a:r>
            <a:r>
              <a:rPr sz="2000" spc="5" dirty="0">
                <a:latin typeface="Yu Gothic UI"/>
                <a:cs typeface="Yu Gothic UI"/>
              </a:rPr>
              <a:t>i</a:t>
            </a:r>
            <a:r>
              <a:rPr sz="2000" spc="-80" dirty="0">
                <a:latin typeface="Yu Gothic UI"/>
                <a:cs typeface="Yu Gothic UI"/>
              </a:rPr>
              <a:t>z</a:t>
            </a:r>
            <a:r>
              <a:rPr sz="2000" spc="-35" dirty="0">
                <a:latin typeface="Yu Gothic UI"/>
                <a:cs typeface="Yu Gothic UI"/>
              </a:rPr>
              <a:t>e</a:t>
            </a:r>
            <a:r>
              <a:rPr sz="2000" spc="-100" dirty="0">
                <a:latin typeface="Yu Gothic UI"/>
                <a:cs typeface="Yu Gothic UI"/>
              </a:rPr>
              <a:t> </a:t>
            </a:r>
            <a:r>
              <a:rPr sz="2000" spc="-50" dirty="0">
                <a:latin typeface="Yu Gothic UI"/>
                <a:cs typeface="Yu Gothic UI"/>
              </a:rPr>
              <a:t>o</a:t>
            </a:r>
            <a:r>
              <a:rPr sz="2000" spc="-110" dirty="0">
                <a:latin typeface="Yu Gothic UI"/>
                <a:cs typeface="Yu Gothic UI"/>
              </a:rPr>
              <a:t>f</a:t>
            </a:r>
            <a:r>
              <a:rPr sz="2000" spc="-100" dirty="0">
                <a:latin typeface="Yu Gothic UI"/>
                <a:cs typeface="Yu Gothic UI"/>
              </a:rPr>
              <a:t> </a:t>
            </a:r>
            <a:r>
              <a:rPr sz="2000" spc="-25" dirty="0">
                <a:latin typeface="Yu Gothic UI"/>
                <a:cs typeface="Yu Gothic UI"/>
              </a:rPr>
              <a:t>R</a:t>
            </a:r>
            <a:r>
              <a:rPr sz="2000" spc="-60" dirty="0">
                <a:latin typeface="Yu Gothic UI"/>
                <a:cs typeface="Yu Gothic UI"/>
              </a:rPr>
              <a:t>e</a:t>
            </a:r>
            <a:r>
              <a:rPr sz="2000" spc="-75" dirty="0">
                <a:latin typeface="Yu Gothic UI"/>
                <a:cs typeface="Yu Gothic UI"/>
              </a:rPr>
              <a:t>p</a:t>
            </a:r>
            <a:r>
              <a:rPr sz="2000" spc="-25" dirty="0">
                <a:latin typeface="Yu Gothic UI"/>
                <a:cs typeface="Yu Gothic UI"/>
              </a:rPr>
              <a:t>o</a:t>
            </a:r>
            <a:r>
              <a:rPr sz="2000" spc="-85" dirty="0">
                <a:latin typeface="Yu Gothic UI"/>
                <a:cs typeface="Yu Gothic UI"/>
              </a:rPr>
              <a:t>s</a:t>
            </a:r>
            <a:r>
              <a:rPr sz="2000" spc="-5" dirty="0">
                <a:latin typeface="Yu Gothic UI"/>
                <a:cs typeface="Yu Gothic UI"/>
              </a:rPr>
              <a:t>i</a:t>
            </a:r>
            <a:r>
              <a:rPr sz="2000" spc="-85" dirty="0">
                <a:latin typeface="Yu Gothic UI"/>
                <a:cs typeface="Yu Gothic UI"/>
              </a:rPr>
              <a:t>t</a:t>
            </a:r>
            <a:r>
              <a:rPr sz="2000" spc="-65" dirty="0">
                <a:latin typeface="Yu Gothic UI"/>
                <a:cs typeface="Yu Gothic UI"/>
              </a:rPr>
              <a:t>o</a:t>
            </a:r>
            <a:r>
              <a:rPr sz="2000" spc="65" dirty="0">
                <a:latin typeface="Yu Gothic UI"/>
                <a:cs typeface="Yu Gothic UI"/>
              </a:rPr>
              <a:t>r</a:t>
            </a:r>
            <a:r>
              <a:rPr sz="2000" spc="-30" dirty="0">
                <a:latin typeface="Yu Gothic UI"/>
                <a:cs typeface="Yu Gothic UI"/>
              </a:rPr>
              <a:t>y</a:t>
            </a:r>
            <a:endParaRPr sz="2000">
              <a:latin typeface="Yu Gothic UI"/>
              <a:cs typeface="Yu Gothic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02389" y="2954016"/>
            <a:ext cx="2665095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0665" marR="5080" indent="-228600">
              <a:lnSpc>
                <a:spcPts val="2210"/>
              </a:lnSpc>
              <a:spcBef>
                <a:spcPts val="33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5" dirty="0">
                <a:latin typeface="Yu Gothic UI"/>
                <a:cs typeface="Yu Gothic UI"/>
              </a:rPr>
              <a:t>200</a:t>
            </a:r>
            <a:r>
              <a:rPr sz="2000" dirty="0">
                <a:latin typeface="Yu Gothic UI"/>
                <a:cs typeface="Yu Gothic UI"/>
              </a:rPr>
              <a:t>/</a:t>
            </a:r>
            <a:r>
              <a:rPr sz="2000" spc="-25" dirty="0">
                <a:latin typeface="Yu Gothic UI"/>
                <a:cs typeface="Yu Gothic UI"/>
              </a:rPr>
              <a:t>3</a:t>
            </a:r>
            <a:r>
              <a:rPr sz="2000" spc="100" dirty="0">
                <a:latin typeface="Yu Gothic UI"/>
                <a:cs typeface="Yu Gothic UI"/>
              </a:rPr>
              <a:t>0:</a:t>
            </a:r>
            <a:r>
              <a:rPr sz="2000" spc="-105" dirty="0">
                <a:latin typeface="Yu Gothic UI"/>
                <a:cs typeface="Yu Gothic UI"/>
              </a:rPr>
              <a:t> </a:t>
            </a:r>
            <a:r>
              <a:rPr sz="2000" spc="-130" dirty="0">
                <a:latin typeface="Yu Gothic UI"/>
                <a:cs typeface="Yu Gothic UI"/>
              </a:rPr>
              <a:t>N</a:t>
            </a:r>
            <a:r>
              <a:rPr sz="2000" spc="-50" dirty="0">
                <a:latin typeface="Yu Gothic UI"/>
                <a:cs typeface="Yu Gothic UI"/>
              </a:rPr>
              <a:t>o</a:t>
            </a:r>
            <a:r>
              <a:rPr sz="2000" spc="-105" dirty="0">
                <a:latin typeface="Yu Gothic UI"/>
                <a:cs typeface="Yu Gothic UI"/>
              </a:rPr>
              <a:t> </a:t>
            </a:r>
            <a:r>
              <a:rPr sz="2000" spc="-50" dirty="0">
                <a:latin typeface="Yu Gothic UI"/>
                <a:cs typeface="Yu Gothic UI"/>
              </a:rPr>
              <a:t>o</a:t>
            </a:r>
            <a:r>
              <a:rPr sz="2000" spc="-110" dirty="0">
                <a:latin typeface="Yu Gothic UI"/>
                <a:cs typeface="Yu Gothic UI"/>
              </a:rPr>
              <a:t>f</a:t>
            </a:r>
            <a:r>
              <a:rPr sz="2000" spc="-85" dirty="0">
                <a:latin typeface="Yu Gothic UI"/>
                <a:cs typeface="Yu Gothic UI"/>
              </a:rPr>
              <a:t> </a:t>
            </a:r>
            <a:r>
              <a:rPr sz="2000" spc="-35" dirty="0">
                <a:latin typeface="Yu Gothic UI"/>
                <a:cs typeface="Yu Gothic UI"/>
              </a:rPr>
              <a:t>Au</a:t>
            </a:r>
            <a:r>
              <a:rPr sz="2000" spc="-60" dirty="0">
                <a:latin typeface="Yu Gothic UI"/>
                <a:cs typeface="Yu Gothic UI"/>
              </a:rPr>
              <a:t>t</a:t>
            </a:r>
            <a:r>
              <a:rPr sz="2000" spc="-55" dirty="0">
                <a:latin typeface="Yu Gothic UI"/>
                <a:cs typeface="Yu Gothic UI"/>
              </a:rPr>
              <a:t>h</a:t>
            </a:r>
            <a:r>
              <a:rPr sz="2000" spc="-65" dirty="0">
                <a:latin typeface="Yu Gothic UI"/>
                <a:cs typeface="Yu Gothic UI"/>
              </a:rPr>
              <a:t>o</a:t>
            </a:r>
            <a:r>
              <a:rPr sz="2000" spc="20" dirty="0">
                <a:latin typeface="Yu Gothic UI"/>
                <a:cs typeface="Yu Gothic UI"/>
              </a:rPr>
              <a:t>r</a:t>
            </a:r>
            <a:r>
              <a:rPr sz="2000" spc="-65" dirty="0">
                <a:latin typeface="Yu Gothic UI"/>
                <a:cs typeface="Yu Gothic UI"/>
              </a:rPr>
              <a:t>s  </a:t>
            </a:r>
            <a:r>
              <a:rPr sz="2000" spc="-35" dirty="0">
                <a:latin typeface="Yu Gothic UI"/>
                <a:cs typeface="Yu Gothic UI"/>
              </a:rPr>
              <a:t>(total/concurrent)</a:t>
            </a:r>
            <a:endParaRPr sz="2000">
              <a:latin typeface="Yu Gothic UI"/>
              <a:cs typeface="Yu Gothic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02389" y="4097266"/>
            <a:ext cx="1656080" cy="6807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2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5" dirty="0">
                <a:latin typeface="Yu Gothic UI"/>
                <a:cs typeface="Yu Gothic UI"/>
              </a:rPr>
              <a:t>20</a:t>
            </a:r>
            <a:r>
              <a:rPr sz="2000" spc="-135" dirty="0">
                <a:latin typeface="Yu Gothic UI"/>
                <a:cs typeface="Yu Gothic UI"/>
              </a:rPr>
              <a:t> </a:t>
            </a:r>
            <a:r>
              <a:rPr sz="2000" spc="-45" dirty="0">
                <a:latin typeface="Yu Gothic UI"/>
                <a:cs typeface="Yu Gothic UI"/>
              </a:rPr>
              <a:t>Countries</a:t>
            </a:r>
            <a:endParaRPr sz="2000">
              <a:latin typeface="Yu Gothic UI"/>
              <a:cs typeface="Yu Gothic UI"/>
            </a:endParaRPr>
          </a:p>
          <a:p>
            <a:pPr marL="240665" indent="-228600">
              <a:lnSpc>
                <a:spcPct val="100000"/>
              </a:lnSpc>
              <a:spcBef>
                <a:spcPts val="18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445" dirty="0">
                <a:latin typeface="Yu Gothic UI"/>
                <a:cs typeface="Yu Gothic UI"/>
              </a:rPr>
              <a:t>1</a:t>
            </a:r>
            <a:r>
              <a:rPr sz="2000" spc="-75" dirty="0">
                <a:latin typeface="Yu Gothic UI"/>
                <a:cs typeface="Yu Gothic UI"/>
              </a:rPr>
              <a:t>2</a:t>
            </a:r>
            <a:r>
              <a:rPr sz="2000" spc="-95" dirty="0">
                <a:latin typeface="Yu Gothic UI"/>
                <a:cs typeface="Yu Gothic UI"/>
              </a:rPr>
              <a:t> </a:t>
            </a:r>
            <a:r>
              <a:rPr sz="2000" spc="100" dirty="0">
                <a:latin typeface="Yu Gothic UI"/>
                <a:cs typeface="Yu Gothic UI"/>
              </a:rPr>
              <a:t>L</a:t>
            </a:r>
            <a:r>
              <a:rPr sz="2000" spc="-50" dirty="0">
                <a:latin typeface="Yu Gothic UI"/>
                <a:cs typeface="Yu Gothic UI"/>
              </a:rPr>
              <a:t>a</a:t>
            </a:r>
            <a:r>
              <a:rPr sz="2000" spc="-70" dirty="0">
                <a:latin typeface="Yu Gothic UI"/>
                <a:cs typeface="Yu Gothic UI"/>
              </a:rPr>
              <a:t>n</a:t>
            </a:r>
            <a:r>
              <a:rPr sz="2000" spc="-175" dirty="0">
                <a:latin typeface="Yu Gothic UI"/>
                <a:cs typeface="Yu Gothic UI"/>
              </a:rPr>
              <a:t>g</a:t>
            </a:r>
            <a:r>
              <a:rPr sz="2000" spc="-45" dirty="0">
                <a:latin typeface="Yu Gothic UI"/>
                <a:cs typeface="Yu Gothic UI"/>
              </a:rPr>
              <a:t>u</a:t>
            </a:r>
            <a:r>
              <a:rPr sz="2000" spc="-110" dirty="0">
                <a:latin typeface="Yu Gothic UI"/>
                <a:cs typeface="Yu Gothic UI"/>
              </a:rPr>
              <a:t>ag</a:t>
            </a:r>
            <a:r>
              <a:rPr sz="2000" spc="-50" dirty="0">
                <a:latin typeface="Yu Gothic UI"/>
                <a:cs typeface="Yu Gothic UI"/>
              </a:rPr>
              <a:t>e</a:t>
            </a:r>
            <a:r>
              <a:rPr sz="2000" spc="-85" dirty="0">
                <a:latin typeface="Yu Gothic UI"/>
                <a:cs typeface="Yu Gothic UI"/>
              </a:rPr>
              <a:t>s</a:t>
            </a:r>
            <a:endParaRPr sz="2000">
              <a:latin typeface="Yu Gothic UI"/>
              <a:cs typeface="Yu Gothic U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4800" y="5411723"/>
            <a:ext cx="1776971" cy="469391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90" dirty="0"/>
              <a:t>©</a:t>
            </a:r>
            <a:r>
              <a:rPr spc="-35" dirty="0"/>
              <a:t> 2016</a:t>
            </a:r>
            <a:r>
              <a:rPr spc="-25" dirty="0"/>
              <a:t> Adobe</a:t>
            </a:r>
            <a:r>
              <a:rPr spc="-20" dirty="0"/>
              <a:t> </a:t>
            </a:r>
            <a:r>
              <a:rPr spc="-25" dirty="0"/>
              <a:t>Systems</a:t>
            </a:r>
            <a:r>
              <a:rPr spc="-35" dirty="0"/>
              <a:t> </a:t>
            </a:r>
            <a:r>
              <a:rPr spc="-20" dirty="0"/>
              <a:t>Incorporated.</a:t>
            </a:r>
            <a:r>
              <a:rPr spc="14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30" dirty="0"/>
              <a:t>Rights</a:t>
            </a:r>
            <a:r>
              <a:rPr spc="-10" dirty="0"/>
              <a:t> </a:t>
            </a:r>
            <a:r>
              <a:rPr spc="-20" dirty="0"/>
              <a:t>Reserved.</a:t>
            </a:r>
            <a:r>
              <a:rPr spc="155" dirty="0"/>
              <a:t> </a:t>
            </a:r>
            <a:r>
              <a:rPr spc="-25" dirty="0"/>
              <a:t>Adobe</a:t>
            </a:r>
            <a:r>
              <a:rPr spc="-30" dirty="0"/>
              <a:t> </a:t>
            </a:r>
            <a:r>
              <a:rPr spc="-25" dirty="0"/>
              <a:t>Confidential.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18</a:t>
            </a:fld>
            <a:endParaRPr spc="30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69" y="296163"/>
            <a:ext cx="5640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B</a:t>
            </a:r>
            <a:r>
              <a:rPr spc="-100" dirty="0"/>
              <a:t>l</a:t>
            </a:r>
            <a:r>
              <a:rPr spc="-250" dirty="0"/>
              <a:t>u</a:t>
            </a:r>
            <a:r>
              <a:rPr spc="-229" dirty="0"/>
              <a:t>e</a:t>
            </a:r>
            <a:r>
              <a:rPr spc="-220" dirty="0"/>
              <a:t>p</a:t>
            </a:r>
            <a:r>
              <a:rPr spc="-165" dirty="0"/>
              <a:t>ri</a:t>
            </a:r>
            <a:r>
              <a:rPr spc="-295" dirty="0"/>
              <a:t>n</a:t>
            </a:r>
            <a:r>
              <a:rPr spc="-190" dirty="0"/>
              <a:t>t</a:t>
            </a:r>
            <a:r>
              <a:rPr spc="-185" dirty="0"/>
              <a:t> </a:t>
            </a:r>
            <a:r>
              <a:rPr spc="-260" dirty="0"/>
              <a:t>D</a:t>
            </a:r>
            <a:r>
              <a:rPr spc="-229" dirty="0"/>
              <a:t>ee</a:t>
            </a:r>
            <a:r>
              <a:rPr spc="-215" dirty="0"/>
              <a:t>p</a:t>
            </a:r>
            <a:r>
              <a:rPr spc="-185" dirty="0"/>
              <a:t> </a:t>
            </a:r>
            <a:r>
              <a:rPr spc="-260" dirty="0"/>
              <a:t>D</a:t>
            </a:r>
            <a:r>
              <a:rPr spc="-125" dirty="0"/>
              <a:t>i</a:t>
            </a:r>
            <a:r>
              <a:rPr spc="-254" dirty="0"/>
              <a:t>v</a:t>
            </a:r>
            <a:r>
              <a:rPr spc="-229" dirty="0"/>
              <a:t>e</a:t>
            </a:r>
            <a:r>
              <a:rPr spc="-185" dirty="0"/>
              <a:t> </a:t>
            </a:r>
            <a:r>
              <a:rPr spc="-190" dirty="0"/>
              <a:t>–</a:t>
            </a:r>
            <a:r>
              <a:rPr spc="-180" dirty="0"/>
              <a:t> </a:t>
            </a:r>
            <a:r>
              <a:rPr spc="-210" dirty="0"/>
              <a:t>T</a:t>
            </a:r>
            <a:r>
              <a:rPr spc="-100" dirty="0"/>
              <a:t>i</a:t>
            </a:r>
            <a:r>
              <a:rPr spc="-285" dirty="0"/>
              <a:t>m</a:t>
            </a:r>
            <a:r>
              <a:rPr spc="-229" dirty="0"/>
              <a:t>e</a:t>
            </a:r>
            <a:r>
              <a:rPr spc="-75" dirty="0"/>
              <a:t>l</a:t>
            </a:r>
            <a:r>
              <a:rPr spc="-120" dirty="0"/>
              <a:t>i</a:t>
            </a:r>
            <a:r>
              <a:rPr spc="-235" dirty="0"/>
              <a:t>n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25" dirty="0"/>
              <a:t>V</a:t>
            </a:r>
            <a:r>
              <a:rPr spc="-95" dirty="0"/>
              <a:t>i</a:t>
            </a:r>
            <a:r>
              <a:rPr spc="-229" dirty="0"/>
              <a:t>e</a:t>
            </a:r>
            <a:r>
              <a:rPr spc="-395" dirty="0"/>
              <a:t>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15" y="1664944"/>
            <a:ext cx="12093969" cy="47427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93734" y="3623564"/>
            <a:ext cx="1501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TT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6284" y="1"/>
            <a:ext cx="3524128" cy="29532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69" y="296163"/>
            <a:ext cx="5401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G</a:t>
            </a:r>
            <a:r>
              <a:rPr spc="-215" dirty="0"/>
              <a:t>e</a:t>
            </a:r>
            <a:r>
              <a:rPr spc="-260" dirty="0"/>
              <a:t>tt</a:t>
            </a:r>
            <a:r>
              <a:rPr spc="-125" dirty="0"/>
              <a:t>i</a:t>
            </a:r>
            <a:r>
              <a:rPr spc="-235" dirty="0"/>
              <a:t>n</a:t>
            </a:r>
            <a:r>
              <a:rPr spc="-290" dirty="0"/>
              <a:t>g</a:t>
            </a:r>
            <a:r>
              <a:rPr spc="-185" dirty="0"/>
              <a:t> </a:t>
            </a:r>
            <a:r>
              <a:rPr spc="-365" dirty="0"/>
              <a:t>S</a:t>
            </a:r>
            <a:r>
              <a:rPr spc="-260" dirty="0"/>
              <a:t>t</a:t>
            </a:r>
            <a:r>
              <a:rPr spc="-254" dirty="0"/>
              <a:t>a</a:t>
            </a:r>
            <a:r>
              <a:rPr spc="-204" dirty="0"/>
              <a:t>r</a:t>
            </a:r>
            <a:r>
              <a:rPr spc="-260" dirty="0"/>
              <a:t>t</a:t>
            </a:r>
            <a:r>
              <a:rPr spc="-225" dirty="0"/>
              <a:t>e</a:t>
            </a:r>
            <a:r>
              <a:rPr spc="-220" dirty="0"/>
              <a:t>d</a:t>
            </a:r>
            <a:r>
              <a:rPr spc="-180" dirty="0"/>
              <a:t> </a:t>
            </a:r>
            <a:r>
              <a:rPr spc="-185" dirty="0"/>
              <a:t>T</a:t>
            </a:r>
            <a:r>
              <a:rPr spc="-125" dirty="0"/>
              <a:t>i</a:t>
            </a:r>
            <a:r>
              <a:rPr spc="-215" dirty="0"/>
              <a:t>p</a:t>
            </a:r>
            <a:r>
              <a:rPr spc="-185" dirty="0"/>
              <a:t> </a:t>
            </a:r>
            <a:r>
              <a:rPr spc="-810" dirty="0"/>
              <a:t>#1</a:t>
            </a:r>
            <a:r>
              <a:rPr spc="-185" dirty="0"/>
              <a:t> </a:t>
            </a:r>
            <a:r>
              <a:rPr spc="-215" dirty="0"/>
              <a:t>P</a:t>
            </a:r>
            <a:r>
              <a:rPr spc="-204" dirty="0"/>
              <a:t>r</a:t>
            </a:r>
            <a:r>
              <a:rPr spc="-300" dirty="0"/>
              <a:t>o</a:t>
            </a:r>
            <a:r>
              <a:rPr spc="-180" dirty="0"/>
              <a:t>j</a:t>
            </a:r>
            <a:r>
              <a:rPr spc="-225" dirty="0"/>
              <a:t>e</a:t>
            </a:r>
            <a:r>
              <a:rPr spc="-254" dirty="0"/>
              <a:t>ct</a:t>
            </a:r>
            <a:r>
              <a:rPr spc="-185" dirty="0"/>
              <a:t> </a:t>
            </a:r>
            <a:r>
              <a:rPr spc="-365" dirty="0"/>
              <a:t>S</a:t>
            </a:r>
            <a:r>
              <a:rPr spc="-225" dirty="0"/>
              <a:t>e</a:t>
            </a:r>
            <a:r>
              <a:rPr spc="-260" dirty="0"/>
              <a:t>t</a:t>
            </a:r>
            <a:r>
              <a:rPr spc="-250" dirty="0"/>
              <a:t>u</a:t>
            </a:r>
            <a:r>
              <a:rPr spc="-21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6235" y="1152652"/>
            <a:ext cx="6019800" cy="303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68181"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Use</a:t>
            </a:r>
            <a:r>
              <a:rPr kumimoji="0" sz="22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22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Maven</a:t>
            </a:r>
            <a:r>
              <a:rPr kumimoji="0" sz="22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Archetype</a:t>
            </a:r>
            <a:r>
              <a:rPr kumimoji="0" sz="22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25+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create</a:t>
            </a:r>
            <a:r>
              <a:rPr kumimoji="0" sz="22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your</a:t>
            </a:r>
            <a:r>
              <a:rPr kumimoji="0" sz="22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98500" marR="0" lvl="1" indent="-229235" algn="l" defTabSz="914400" rtl="0" eaLnBrk="1" fontAlgn="auto" latinLnBrk="0" hangingPunct="1">
              <a:lnSpc>
                <a:spcPct val="100000"/>
              </a:lnSpc>
              <a:spcBef>
                <a:spcPts val="1855"/>
              </a:spcBef>
              <a:spcAft>
                <a:spcPts val="0"/>
              </a:spcAft>
              <a:buClrTx/>
              <a:buSzPct val="70000"/>
              <a:buFont typeface="Arial MT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98500" marR="0" lvl="1" indent="-229235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0000"/>
              <a:buFont typeface="Arial MT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age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98500" marR="0" lvl="1" indent="-229235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0000"/>
              <a:buFont typeface="Arial MT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oot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98500" marR="0" lvl="1" indent="-229235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0000"/>
              <a:buFont typeface="Arial MT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Sets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simple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dispatcher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configuration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98500" marR="0" lvl="1" indent="-229235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0000"/>
              <a:buFont typeface="Arial MT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Sets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Core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Components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for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almost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immediate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4431" y="638920"/>
            <a:ext cx="4423718" cy="52474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69" y="296163"/>
            <a:ext cx="9881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G</a:t>
            </a:r>
            <a:r>
              <a:rPr spc="-215" dirty="0"/>
              <a:t>e</a:t>
            </a:r>
            <a:r>
              <a:rPr spc="-260" dirty="0"/>
              <a:t>tt</a:t>
            </a:r>
            <a:r>
              <a:rPr spc="-125" dirty="0"/>
              <a:t>i</a:t>
            </a:r>
            <a:r>
              <a:rPr spc="-235" dirty="0"/>
              <a:t>n</a:t>
            </a:r>
            <a:r>
              <a:rPr spc="-290" dirty="0"/>
              <a:t>g</a:t>
            </a:r>
            <a:r>
              <a:rPr spc="-185" dirty="0"/>
              <a:t> </a:t>
            </a:r>
            <a:r>
              <a:rPr spc="-365" dirty="0"/>
              <a:t>S</a:t>
            </a:r>
            <a:r>
              <a:rPr spc="-260" dirty="0"/>
              <a:t>t</a:t>
            </a:r>
            <a:r>
              <a:rPr spc="-254" dirty="0"/>
              <a:t>a</a:t>
            </a:r>
            <a:r>
              <a:rPr spc="-204" dirty="0"/>
              <a:t>r</a:t>
            </a:r>
            <a:r>
              <a:rPr spc="-260" dirty="0"/>
              <a:t>t</a:t>
            </a:r>
            <a:r>
              <a:rPr spc="-225" dirty="0"/>
              <a:t>e</a:t>
            </a:r>
            <a:r>
              <a:rPr spc="-220" dirty="0"/>
              <a:t>d</a:t>
            </a:r>
            <a:r>
              <a:rPr spc="-180" dirty="0"/>
              <a:t> </a:t>
            </a:r>
            <a:r>
              <a:rPr spc="-185" dirty="0"/>
              <a:t>T</a:t>
            </a:r>
            <a:r>
              <a:rPr spc="-125" dirty="0"/>
              <a:t>i</a:t>
            </a:r>
            <a:r>
              <a:rPr spc="-215" dirty="0"/>
              <a:t>p</a:t>
            </a:r>
            <a:r>
              <a:rPr spc="-185" dirty="0"/>
              <a:t> </a:t>
            </a:r>
            <a:r>
              <a:rPr spc="-810" dirty="0"/>
              <a:t>#</a:t>
            </a:r>
            <a:r>
              <a:rPr spc="-370" dirty="0"/>
              <a:t>2</a:t>
            </a:r>
            <a:r>
              <a:rPr spc="-190" dirty="0"/>
              <a:t> </a:t>
            </a:r>
            <a:r>
              <a:rPr spc="-270" dirty="0"/>
              <a:t>-</a:t>
            </a:r>
            <a:r>
              <a:rPr spc="-185" dirty="0"/>
              <a:t> </a:t>
            </a:r>
            <a:r>
              <a:rPr spc="-275" dirty="0"/>
              <a:t>K</a:t>
            </a:r>
            <a:r>
              <a:rPr spc="-235" dirty="0"/>
              <a:t>e</a:t>
            </a:r>
            <a:r>
              <a:rPr spc="-229" dirty="0"/>
              <a:t>e</a:t>
            </a:r>
            <a:r>
              <a:rPr spc="-215" dirty="0"/>
              <a:t>p</a:t>
            </a:r>
            <a:r>
              <a:rPr spc="-190" dirty="0"/>
              <a:t> </a:t>
            </a:r>
            <a:r>
              <a:rPr spc="-260" dirty="0"/>
              <a:t>c</a:t>
            </a:r>
            <a:r>
              <a:rPr spc="-250" dirty="0"/>
              <a:t>u</a:t>
            </a:r>
            <a:r>
              <a:rPr spc="-204" dirty="0"/>
              <a:t>rr</a:t>
            </a:r>
            <a:r>
              <a:rPr spc="-229" dirty="0"/>
              <a:t>e</a:t>
            </a:r>
            <a:r>
              <a:rPr spc="-235" dirty="0"/>
              <a:t>n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180" dirty="0"/>
              <a:t>o</a:t>
            </a:r>
            <a:r>
              <a:rPr spc="-229" dirty="0"/>
              <a:t>n</a:t>
            </a:r>
            <a:r>
              <a:rPr spc="-190" dirty="0"/>
              <a:t> </a:t>
            </a:r>
            <a:r>
              <a:rPr spc="-310" dirty="0"/>
              <a:t>C</a:t>
            </a:r>
            <a:r>
              <a:rPr spc="-180" dirty="0"/>
              <a:t>o</a:t>
            </a:r>
            <a:r>
              <a:rPr spc="-204" dirty="0"/>
              <a:t>r</a:t>
            </a:r>
            <a:r>
              <a:rPr spc="-229" dirty="0"/>
              <a:t>e</a:t>
            </a:r>
            <a:r>
              <a:rPr spc="-185" dirty="0"/>
              <a:t> </a:t>
            </a:r>
            <a:r>
              <a:rPr spc="-310" dirty="0"/>
              <a:t>C</a:t>
            </a:r>
            <a:r>
              <a:rPr spc="-180" dirty="0"/>
              <a:t>o</a:t>
            </a:r>
            <a:r>
              <a:rPr spc="-290" dirty="0"/>
              <a:t>m</a:t>
            </a:r>
            <a:r>
              <a:rPr spc="-220" dirty="0"/>
              <a:t>p</a:t>
            </a:r>
            <a:r>
              <a:rPr spc="-180" dirty="0"/>
              <a:t>o</a:t>
            </a:r>
            <a:r>
              <a:rPr spc="-235" dirty="0"/>
              <a:t>n</a:t>
            </a:r>
            <a:r>
              <a:rPr spc="-229" dirty="0"/>
              <a:t>e</a:t>
            </a:r>
            <a:r>
              <a:rPr spc="-235" dirty="0"/>
              <a:t>n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170" dirty="0"/>
              <a:t>L</a:t>
            </a:r>
            <a:r>
              <a:rPr spc="-120" dirty="0"/>
              <a:t>i</a:t>
            </a:r>
            <a:r>
              <a:rPr spc="-225" dirty="0"/>
              <a:t>b</a:t>
            </a:r>
            <a:r>
              <a:rPr spc="-204" dirty="0"/>
              <a:t>r</a:t>
            </a:r>
            <a:r>
              <a:rPr spc="-260" dirty="0"/>
              <a:t>a</a:t>
            </a:r>
            <a:r>
              <a:rPr spc="-200" dirty="0"/>
              <a:t>r</a:t>
            </a:r>
            <a:r>
              <a:rPr spc="-25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135" y="982979"/>
            <a:ext cx="5255260" cy="536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892935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1915795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  <a:tab pos="629285" algn="l"/>
                <a:tab pos="3080385" algn="l"/>
              </a:tabLst>
              <a:defRPr/>
            </a:pP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	</a:t>
            </a: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•	</a:t>
            </a:r>
            <a:r>
              <a:rPr kumimoji="0" sz="2000" b="0" i="0" u="none" strike="sng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</a:t>
            </a:r>
            <a:r>
              <a:rPr kumimoji="0" sz="2000" b="0" i="0" u="none" strike="sng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sng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lo</a:t>
            </a:r>
            <a:r>
              <a:rPr kumimoji="0" sz="2000" b="0" i="0" u="none" strike="sng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sng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sng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2000" b="0" i="0" u="none" strike="sng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sng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	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1915795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  <a:tab pos="629285" algn="l"/>
                <a:tab pos="3080385" algn="l"/>
              </a:tabLst>
              <a:defRPr/>
            </a:pP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	</a:t>
            </a: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•	</a:t>
            </a:r>
            <a:r>
              <a:rPr kumimoji="0" sz="2000" b="0" i="0" u="none" strike="sng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Markup	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1915795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  <a:tab pos="629285" algn="l"/>
                <a:tab pos="3080385" algn="l"/>
              </a:tabLst>
              <a:defRPr/>
            </a:pP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	</a:t>
            </a: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•	</a:t>
            </a:r>
            <a:r>
              <a:rPr kumimoji="0" sz="2000" b="0" i="0" u="none" strike="sng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2000" b="0" i="0" u="none" strike="sng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2000" b="0" i="0" u="none" strike="sng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sng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sng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sng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sng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sng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sng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sng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	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1915795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  <a:tab pos="629285" algn="l"/>
                <a:tab pos="3080385" algn="l"/>
              </a:tabLst>
              <a:defRPr/>
            </a:pP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	</a:t>
            </a: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•	</a:t>
            </a:r>
            <a:r>
              <a:rPr kumimoji="0" sz="2000" b="0" i="0" u="none" strike="sng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Sl</a:t>
            </a:r>
            <a:r>
              <a:rPr kumimoji="0" sz="2000" b="0" i="0" u="none" strike="sng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sng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sng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sng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sng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sng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sng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sng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sng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	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18745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780" algn="l"/>
                <a:tab pos="754380" algn="l"/>
                <a:tab pos="4336415" algn="l"/>
              </a:tabLst>
              <a:defRPr/>
            </a:pP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	</a:t>
            </a: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•	</a:t>
            </a:r>
            <a:r>
              <a:rPr kumimoji="0" sz="2000" b="0" i="0" u="none" strike="sng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sng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sng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sng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2000" b="0" i="0" u="none" strike="sng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sng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sng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2000" b="0" i="0" u="none" strike="sng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sng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2000" b="0" i="0" u="none" strike="sng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sng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sng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000" b="0" i="0" u="none" strike="sng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sng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2000" b="0" i="0" u="none" strike="sng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sng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sng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	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18745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780" algn="l"/>
                <a:tab pos="754380" algn="l"/>
              </a:tabLst>
              <a:defRPr/>
            </a:pP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	</a:t>
            </a:r>
            <a:r>
              <a:rPr kumimoji="0" sz="14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•	</a:t>
            </a:r>
            <a:r>
              <a:rPr kumimoji="0" sz="2000" b="0" i="0" u="none" strike="sng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Do</a:t>
            </a:r>
            <a:r>
              <a:rPr kumimoji="0" sz="2000" b="0" i="0" u="none" strike="sng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000" b="0" i="0" u="none" strike="sng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000" b="0" i="0" u="none" strike="sng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sng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sng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sng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sng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sng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sng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2000" b="0" i="0" u="none" strike="sng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2000" b="0" i="0" u="none" strike="sng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sng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sng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sng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sng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2000" b="0" i="0" u="none" strike="sng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2000" b="0" i="0" u="none" strike="sng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sng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sng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sng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sc</a:t>
            </a:r>
            <a:r>
              <a:rPr kumimoji="0" sz="2000" b="0" i="0" u="none" strike="sng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sng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sng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sng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sng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sng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1699"/>
              </a:lnSpc>
              <a:spcBef>
                <a:spcPts val="18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When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reviewing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UX/Wireframes,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examine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authorable </a:t>
            </a:r>
            <a:r>
              <a:rPr kumimoji="0" sz="1800" b="0" i="0" u="none" strike="noStrike" kern="1200" cap="none" spc="-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elements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ask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“is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there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core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component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matching </a:t>
            </a:r>
            <a:r>
              <a:rPr kumimoji="0" sz="1800" b="0" i="0" u="none" strike="noStrike" kern="1200" cap="none" spc="-5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elements”.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217170" lvl="0" indent="0" algn="l" defTabSz="914400" rtl="0" eaLnBrk="1" fontAlgn="auto" latinLnBrk="0" hangingPunct="1">
              <a:lnSpc>
                <a:spcPct val="102200"/>
              </a:lnSpc>
              <a:spcBef>
                <a:spcPts val="1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 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583" y="962025"/>
            <a:ext cx="6375022" cy="5895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69" y="296163"/>
            <a:ext cx="11409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Getting</a:t>
            </a:r>
            <a:r>
              <a:rPr spc="-185" dirty="0"/>
              <a:t> </a:t>
            </a:r>
            <a:r>
              <a:rPr spc="-254" dirty="0"/>
              <a:t>Started</a:t>
            </a:r>
            <a:r>
              <a:rPr spc="-185" dirty="0"/>
              <a:t> </a:t>
            </a:r>
            <a:r>
              <a:rPr spc="-175" dirty="0"/>
              <a:t>Tip</a:t>
            </a:r>
            <a:r>
              <a:rPr spc="-180" dirty="0"/>
              <a:t> </a:t>
            </a:r>
            <a:r>
              <a:rPr spc="-580" dirty="0"/>
              <a:t>#3</a:t>
            </a:r>
            <a:r>
              <a:rPr spc="-190" dirty="0"/>
              <a:t> </a:t>
            </a:r>
            <a:r>
              <a:rPr spc="-204" dirty="0"/>
              <a:t>Develop</a:t>
            </a:r>
            <a:r>
              <a:rPr spc="-180" dirty="0"/>
              <a:t> </a:t>
            </a:r>
            <a:r>
              <a:rPr spc="-210" dirty="0"/>
              <a:t>Front</a:t>
            </a:r>
            <a:r>
              <a:rPr spc="-185" dirty="0"/>
              <a:t> </a:t>
            </a:r>
            <a:r>
              <a:rPr spc="-220" dirty="0"/>
              <a:t>End</a:t>
            </a:r>
            <a:r>
              <a:rPr spc="-180" dirty="0"/>
              <a:t> </a:t>
            </a:r>
            <a:r>
              <a:rPr spc="-229" dirty="0"/>
              <a:t>flow</a:t>
            </a:r>
            <a:r>
              <a:rPr spc="-180" dirty="0"/>
              <a:t> </a:t>
            </a:r>
            <a:r>
              <a:rPr spc="-250" dirty="0"/>
              <a:t>that</a:t>
            </a:r>
            <a:r>
              <a:rPr spc="-185" dirty="0"/>
              <a:t> </a:t>
            </a:r>
            <a:r>
              <a:rPr spc="-229" dirty="0"/>
              <a:t>leverages</a:t>
            </a:r>
            <a:r>
              <a:rPr spc="-180" dirty="0"/>
              <a:t> </a:t>
            </a:r>
            <a:r>
              <a:rPr spc="-235" dirty="0"/>
              <a:t>Style</a:t>
            </a:r>
            <a:r>
              <a:rPr spc="-180" dirty="0"/>
              <a:t> </a:t>
            </a:r>
            <a:r>
              <a:rPr spc="-285" dirty="0"/>
              <a:t>Systems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80422" y="914096"/>
            <a:ext cx="7839709" cy="5760720"/>
            <a:chOff x="4280422" y="914096"/>
            <a:chExt cx="7839709" cy="5760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5635" y="914096"/>
              <a:ext cx="4704488" cy="42016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0422" y="3653015"/>
              <a:ext cx="4169075" cy="30212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5050" y="982979"/>
            <a:ext cx="6932930" cy="492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Use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UI.Frontend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module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(a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webpack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project)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build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AEM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clientside </a:t>
            </a:r>
            <a:r>
              <a:rPr kumimoji="0" sz="2000" b="0" i="0" u="none" strike="noStrike" kern="1200" cap="none" spc="-6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8100" marR="26289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Or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Create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your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own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process.</a:t>
            </a:r>
            <a:r>
              <a:rPr kumimoji="0" sz="2000" b="0" i="0" u="none" strike="noStrike" kern="1200" cap="none" spc="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This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setup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process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will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repeatable </a:t>
            </a:r>
            <a:r>
              <a:rPr kumimoji="0" sz="2000" b="0" i="0" u="none" strike="noStrike" kern="1200" cap="none" spc="-6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20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ect</a:t>
            </a:r>
            <a:r>
              <a:rPr kumimoji="0" sz="20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8100" marR="97790" lvl="0" indent="0" algn="l" defTabSz="914400" rtl="0" eaLnBrk="1" fontAlgn="auto" latinLnBrk="0" hangingPunct="1">
              <a:lnSpc>
                <a:spcPct val="99100"/>
              </a:lnSpc>
              <a:spcBef>
                <a:spcPts val="18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Simple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example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</a:t>
            </a:r>
            <a:r>
              <a:rPr kumimoji="0" sz="16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1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FED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owns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a </a:t>
            </a:r>
            <a:r>
              <a:rPr kumimoji="0" sz="1600" b="0" i="1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folder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containing </a:t>
            </a:r>
            <a:r>
              <a:rPr kumimoji="0" sz="1600" b="0" i="1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sass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based</a:t>
            </a:r>
            <a:r>
              <a:rPr kumimoji="0" sz="1600" b="0" i="1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CSS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work.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Java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Dev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uses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 </a:t>
            </a:r>
            <a:r>
              <a:rPr kumimoji="0" sz="1600" b="0" i="1" u="none" strike="noStrike" kern="1200" cap="none" spc="-5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editor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script</a:t>
            </a:r>
            <a:r>
              <a:rPr kumimoji="0" sz="1600" b="0" i="1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to</a:t>
            </a:r>
            <a:r>
              <a:rPr kumimoji="0" sz="1600" b="0" i="1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compile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sass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into a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css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file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&amp;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places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existing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node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structure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with</a:t>
            </a:r>
            <a:r>
              <a:rPr kumimoji="0" sz="1600" b="0" i="1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the </a:t>
            </a:r>
            <a:r>
              <a:rPr kumimoji="0" sz="1600" b="0" i="1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600" b="0" i="1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</a:t>
            </a:r>
            <a:r>
              <a:rPr kumimoji="0" sz="1600" b="0" i="1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</a:t>
            </a:r>
            <a:r>
              <a:rPr kumimoji="0" sz="1600" b="0" i="1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ro</a:t>
            </a:r>
            <a:r>
              <a:rPr kumimoji="0" sz="1600" b="0" i="1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</a:t>
            </a:r>
            <a:r>
              <a:rPr kumimoji="0" sz="1600" b="0" i="1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</a:t>
            </a:r>
            <a:r>
              <a:rPr kumimoji="0" sz="1600" b="0" i="1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</a:t>
            </a:r>
            <a:r>
              <a:rPr kumimoji="0" sz="1600" b="0" i="1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600" b="0" i="1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</a:t>
            </a:r>
            <a:r>
              <a:rPr kumimoji="0" sz="1600" b="0" i="1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600" b="0" i="1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600" b="0" i="1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</a:t>
            </a:r>
            <a:r>
              <a:rPr kumimoji="0" sz="1600" b="0" i="1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li</a:t>
            </a:r>
            <a:r>
              <a:rPr kumimoji="0" sz="1600" b="0" i="1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600" b="0" i="1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</a:t>
            </a:r>
            <a:r>
              <a:rPr kumimoji="0" sz="1600" b="0" i="1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</a:t>
            </a:r>
            <a:r>
              <a:rPr kumimoji="0" sz="1600" b="0" i="1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</a:t>
            </a:r>
            <a:r>
              <a:rPr kumimoji="0" sz="1600" b="0" i="1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</a:t>
            </a:r>
            <a:r>
              <a:rPr kumimoji="0" sz="1600" b="0" i="1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b</a:t>
            </a:r>
            <a:r>
              <a:rPr kumimoji="0" sz="1600" b="0" i="1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sz="1600" b="0" i="1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</a:t>
            </a:r>
            <a:r>
              <a:rPr kumimoji="0" sz="1600" b="0" i="1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et</a:t>
            </a:r>
            <a:r>
              <a:rPr kumimoji="0" sz="16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12700" marR="3684270" lvl="0" indent="0" algn="l" defTabSz="914400" rtl="0" eaLnBrk="1" fontAlgn="auto" latinLnBrk="0" hangingPunct="1">
              <a:lnSpc>
                <a:spcPct val="1022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ors 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ce 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3732529" lvl="0" indent="0" algn="l" defTabSz="914400" rtl="0" eaLnBrk="1" fontAlgn="auto" latinLnBrk="0" hangingPunct="1">
              <a:lnSpc>
                <a:spcPct val="1004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Incorporate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BEM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notations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into </a:t>
            </a:r>
            <a:r>
              <a:rPr kumimoji="0" sz="1800" b="0" i="0" u="none" strike="noStrike" kern="1200" cap="none" spc="-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f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 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Components.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69" y="296163"/>
            <a:ext cx="72066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Dig</a:t>
            </a:r>
            <a:r>
              <a:rPr spc="-175" dirty="0"/>
              <a:t>it</a:t>
            </a:r>
            <a:r>
              <a:rPr spc="-285" dirty="0"/>
              <a:t>a</a:t>
            </a:r>
            <a:r>
              <a:rPr spc="-75" dirty="0"/>
              <a:t>l</a:t>
            </a:r>
            <a:r>
              <a:rPr spc="-185" dirty="0"/>
              <a:t> </a:t>
            </a:r>
            <a:r>
              <a:rPr spc="-195" dirty="0"/>
              <a:t>Fo</a:t>
            </a:r>
            <a:r>
              <a:rPr spc="-215" dirty="0"/>
              <a:t>u</a:t>
            </a:r>
            <a:r>
              <a:rPr spc="-235" dirty="0"/>
              <a:t>n</a:t>
            </a:r>
            <a:r>
              <a:rPr spc="-220" dirty="0"/>
              <a:t>d</a:t>
            </a:r>
            <a:r>
              <a:rPr spc="-254" dirty="0"/>
              <a:t>a</a:t>
            </a:r>
            <a:r>
              <a:rPr spc="-195" dirty="0"/>
              <a:t>tion</a:t>
            </a:r>
            <a:r>
              <a:rPr spc="-190" dirty="0"/>
              <a:t> </a:t>
            </a:r>
            <a:r>
              <a:rPr spc="-260" dirty="0"/>
              <a:t>B</a:t>
            </a:r>
            <a:r>
              <a:rPr spc="-75" dirty="0"/>
              <a:t>l</a:t>
            </a:r>
            <a:r>
              <a:rPr spc="-250" dirty="0"/>
              <a:t>u</a:t>
            </a:r>
            <a:r>
              <a:rPr spc="-229" dirty="0"/>
              <a:t>e</a:t>
            </a:r>
            <a:r>
              <a:rPr spc="-220" dirty="0"/>
              <a:t>p</a:t>
            </a:r>
            <a:r>
              <a:rPr spc="-204" dirty="0"/>
              <a:t>r</a:t>
            </a:r>
            <a:r>
              <a:rPr spc="-114" dirty="0"/>
              <a:t>i</a:t>
            </a:r>
            <a:r>
              <a:rPr spc="-245" dirty="0"/>
              <a:t>n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190" dirty="0"/>
              <a:t>–</a:t>
            </a:r>
            <a:r>
              <a:rPr spc="-180" dirty="0"/>
              <a:t> </a:t>
            </a:r>
            <a:r>
              <a:rPr spc="-225" dirty="0"/>
              <a:t>Hig</a:t>
            </a:r>
            <a:r>
              <a:rPr spc="-229" dirty="0"/>
              <a:t>h</a:t>
            </a:r>
            <a:r>
              <a:rPr spc="-185" dirty="0"/>
              <a:t> </a:t>
            </a:r>
            <a:r>
              <a:rPr spc="-170" dirty="0"/>
              <a:t>L</a:t>
            </a:r>
            <a:r>
              <a:rPr spc="-229" dirty="0"/>
              <a:t>e</a:t>
            </a:r>
            <a:r>
              <a:rPr spc="-240" dirty="0"/>
              <a:t>ve</a:t>
            </a:r>
            <a:r>
              <a:rPr spc="-75" dirty="0"/>
              <a:t>l</a:t>
            </a:r>
            <a:r>
              <a:rPr spc="-180" dirty="0"/>
              <a:t> </a:t>
            </a:r>
            <a:r>
              <a:rPr spc="-210" dirty="0"/>
              <a:t>t</a:t>
            </a:r>
            <a:r>
              <a:rPr spc="-295" dirty="0"/>
              <a:t>a</a:t>
            </a:r>
            <a:r>
              <a:rPr spc="-250" dirty="0"/>
              <a:t>s</a:t>
            </a:r>
            <a:r>
              <a:rPr spc="-300" dirty="0"/>
              <a:t>k</a:t>
            </a:r>
            <a:r>
              <a:rPr spc="-29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9959" y="1213651"/>
          <a:ext cx="115824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A0F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Section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A0F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Task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A0F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Owner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A0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ct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nce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Fra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nts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75" dirty="0">
                          <a:latin typeface="Tahoma"/>
                          <a:cs typeface="Tahoma"/>
                        </a:rPr>
                        <a:t>Components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90" dirty="0">
                          <a:latin typeface="Tahoma"/>
                          <a:cs typeface="Tahoma"/>
                        </a:rPr>
                        <a:t>Templates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or/F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Front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Sty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Sy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m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om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t/Sty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ce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D/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ont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ut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ita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or/F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85" dirty="0">
                          <a:latin typeface="Tahoma"/>
                          <a:cs typeface="Tahoma"/>
                        </a:rPr>
                        <a:t>Taxonomy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axo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omy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nce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Fra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nts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75" dirty="0">
                          <a:latin typeface="Tahoma"/>
                          <a:cs typeface="Tahoma"/>
                        </a:rPr>
                        <a:t>Personalization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&amp;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75" dirty="0">
                          <a:latin typeface="Tahoma"/>
                          <a:cs typeface="Tahoma"/>
                        </a:rPr>
                        <a:t>Analytics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65" dirty="0">
                          <a:latin typeface="Tahoma"/>
                          <a:cs typeface="Tahoma"/>
                        </a:rPr>
                        <a:t>Launch/AA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60" dirty="0">
                          <a:latin typeface="Tahoma"/>
                          <a:cs typeface="Tahoma"/>
                        </a:rPr>
                        <a:t>Automation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80" dirty="0">
                          <a:latin typeface="Tahoma"/>
                          <a:cs typeface="Tahoma"/>
                        </a:rPr>
                        <a:t>Architect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C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785" y="512875"/>
            <a:ext cx="12011660" cy="5887085"/>
            <a:chOff x="178785" y="512875"/>
            <a:chExt cx="12011660" cy="5887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85" y="3308261"/>
              <a:ext cx="5348670" cy="30806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743" y="1245262"/>
              <a:ext cx="2275811" cy="20753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3756" y="512875"/>
              <a:ext cx="2933698" cy="26415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7780" y="538458"/>
              <a:ext cx="784588" cy="1060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6812" y="3948653"/>
              <a:ext cx="5943600" cy="24511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70434" y="70611"/>
            <a:ext cx="57315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Content</a:t>
            </a:r>
            <a:r>
              <a:rPr spc="-180" dirty="0"/>
              <a:t> </a:t>
            </a:r>
            <a:r>
              <a:rPr spc="-225" dirty="0"/>
              <a:t>Architecture</a:t>
            </a:r>
            <a:r>
              <a:rPr spc="-185" dirty="0"/>
              <a:t> </a:t>
            </a:r>
            <a:r>
              <a:rPr spc="-190" dirty="0"/>
              <a:t>–</a:t>
            </a:r>
            <a:r>
              <a:rPr spc="-170" dirty="0"/>
              <a:t> </a:t>
            </a:r>
            <a:r>
              <a:rPr spc="-245" dirty="0"/>
              <a:t>Content</a:t>
            </a:r>
            <a:r>
              <a:rPr spc="-180" dirty="0"/>
              <a:t> </a:t>
            </a:r>
            <a:r>
              <a:rPr spc="-235" dirty="0"/>
              <a:t>Types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8017" y="423168"/>
            <a:ext cx="2100299" cy="6528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46517" y="941323"/>
            <a:ext cx="5634990" cy="28727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7815" marR="5080" lvl="0" indent="-285750" algn="l" defTabSz="914400" rtl="0" eaLnBrk="1" fontAlgn="auto" latinLnBrk="0" hangingPunct="1">
              <a:lnSpc>
                <a:spcPct val="1022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  <a:tab pos="4152900" algn="l"/>
              </a:tabLst>
              <a:defRPr/>
            </a:pP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Maven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Archetype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based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setup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will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generate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	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126364" lvl="0" indent="-285750" algn="l" defTabSz="914400" rtl="0" eaLnBrk="1" fontAlgn="auto" latinLnBrk="0" hangingPunct="1">
              <a:lnSpc>
                <a:spcPct val="101699"/>
              </a:lnSpc>
              <a:spcBef>
                <a:spcPts val="1739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  <a:tab pos="3220720" algn="l"/>
              </a:tabLst>
              <a:defRPr/>
            </a:pP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Content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Admins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should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review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UX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designs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using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UI, </a:t>
            </a:r>
            <a:r>
              <a:rPr kumimoji="0" sz="1800" b="0" i="0" u="none" strike="noStrike" kern="1200" cap="none" spc="-5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qu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	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ee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 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+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dd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eed</a:t>
            </a:r>
            <a:r>
              <a:rPr kumimoji="0" sz="18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 MT"/>
              <a:buChar char="•"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7815" marR="5715" lvl="0" indent="-285750" algn="l" defTabSz="914400" rtl="0" eaLnBrk="1" fontAlgn="auto" latinLnBrk="0" hangingPunct="1">
              <a:lnSpc>
                <a:spcPct val="10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Each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page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template,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map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appropriate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header/footer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XF </a:t>
            </a:r>
            <a:r>
              <a:rPr kumimoji="0" sz="1800" b="0" i="0" u="none" strike="noStrike" kern="1200" cap="none" spc="-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ati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)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51754" y="916050"/>
            <a:ext cx="1117600" cy="4139565"/>
          </a:xfrm>
          <a:custGeom>
            <a:avLst/>
            <a:gdLst/>
            <a:ahLst/>
            <a:cxnLst/>
            <a:rect l="l" t="t" r="r" b="b"/>
            <a:pathLst>
              <a:path w="1117600" h="4139565">
                <a:moveTo>
                  <a:pt x="590651" y="3884968"/>
                </a:moveTo>
                <a:lnTo>
                  <a:pt x="590321" y="3884955"/>
                </a:lnTo>
                <a:lnTo>
                  <a:pt x="590118" y="3884955"/>
                </a:lnTo>
                <a:lnTo>
                  <a:pt x="590651" y="3884968"/>
                </a:lnTo>
                <a:close/>
              </a:path>
              <a:path w="1117600" h="4139565">
                <a:moveTo>
                  <a:pt x="857923" y="4012641"/>
                </a:moveTo>
                <a:lnTo>
                  <a:pt x="665124" y="4012641"/>
                </a:lnTo>
                <a:lnTo>
                  <a:pt x="601649" y="4012641"/>
                </a:lnTo>
                <a:lnTo>
                  <a:pt x="600913" y="4139273"/>
                </a:lnTo>
                <a:lnTo>
                  <a:pt x="857923" y="4012641"/>
                </a:lnTo>
                <a:close/>
              </a:path>
              <a:path w="1117600" h="4139565">
                <a:moveTo>
                  <a:pt x="983018" y="3951008"/>
                </a:moveTo>
                <a:lnTo>
                  <a:pt x="603148" y="3758273"/>
                </a:lnTo>
                <a:lnTo>
                  <a:pt x="602399" y="3885234"/>
                </a:lnTo>
                <a:lnTo>
                  <a:pt x="600544" y="3885234"/>
                </a:lnTo>
                <a:lnTo>
                  <a:pt x="599719" y="3885222"/>
                </a:lnTo>
                <a:lnTo>
                  <a:pt x="591540" y="3884993"/>
                </a:lnTo>
                <a:lnTo>
                  <a:pt x="591312" y="3884993"/>
                </a:lnTo>
                <a:lnTo>
                  <a:pt x="590715" y="3884980"/>
                </a:lnTo>
                <a:lnTo>
                  <a:pt x="590118" y="3884955"/>
                </a:lnTo>
                <a:lnTo>
                  <a:pt x="589597" y="3884917"/>
                </a:lnTo>
                <a:lnTo>
                  <a:pt x="589381" y="3884866"/>
                </a:lnTo>
                <a:lnTo>
                  <a:pt x="587654" y="3884714"/>
                </a:lnTo>
                <a:lnTo>
                  <a:pt x="587387" y="3884701"/>
                </a:lnTo>
                <a:lnTo>
                  <a:pt x="587095" y="3884676"/>
                </a:lnTo>
                <a:lnTo>
                  <a:pt x="587095" y="3884866"/>
                </a:lnTo>
                <a:lnTo>
                  <a:pt x="585508" y="3884739"/>
                </a:lnTo>
                <a:lnTo>
                  <a:pt x="585787" y="3884752"/>
                </a:lnTo>
                <a:lnTo>
                  <a:pt x="587095" y="3884866"/>
                </a:lnTo>
                <a:lnTo>
                  <a:pt x="587095" y="3884676"/>
                </a:lnTo>
                <a:lnTo>
                  <a:pt x="581139" y="3884155"/>
                </a:lnTo>
                <a:lnTo>
                  <a:pt x="573341" y="3883825"/>
                </a:lnTo>
                <a:lnTo>
                  <a:pt x="573341" y="4010952"/>
                </a:lnTo>
                <a:lnTo>
                  <a:pt x="572947" y="4010926"/>
                </a:lnTo>
                <a:lnTo>
                  <a:pt x="573214" y="4010939"/>
                </a:lnTo>
                <a:lnTo>
                  <a:pt x="573341" y="4010952"/>
                </a:lnTo>
                <a:lnTo>
                  <a:pt x="573341" y="3883825"/>
                </a:lnTo>
                <a:lnTo>
                  <a:pt x="572528" y="3883787"/>
                </a:lnTo>
                <a:lnTo>
                  <a:pt x="175755" y="3881170"/>
                </a:lnTo>
                <a:lnTo>
                  <a:pt x="175641" y="4008158"/>
                </a:lnTo>
                <a:lnTo>
                  <a:pt x="543445" y="4010164"/>
                </a:lnTo>
                <a:lnTo>
                  <a:pt x="543699" y="4010164"/>
                </a:lnTo>
                <a:lnTo>
                  <a:pt x="557860" y="4010444"/>
                </a:lnTo>
                <a:lnTo>
                  <a:pt x="558088" y="4010444"/>
                </a:lnTo>
                <a:lnTo>
                  <a:pt x="568058" y="4010710"/>
                </a:lnTo>
                <a:lnTo>
                  <a:pt x="569125" y="4010761"/>
                </a:lnTo>
                <a:lnTo>
                  <a:pt x="569341" y="4010812"/>
                </a:lnTo>
                <a:lnTo>
                  <a:pt x="577570" y="4011523"/>
                </a:lnTo>
                <a:lnTo>
                  <a:pt x="586193" y="4011892"/>
                </a:lnTo>
                <a:lnTo>
                  <a:pt x="598258" y="4012222"/>
                </a:lnTo>
                <a:lnTo>
                  <a:pt x="601649" y="4012234"/>
                </a:lnTo>
                <a:lnTo>
                  <a:pt x="665124" y="4012641"/>
                </a:lnTo>
                <a:lnTo>
                  <a:pt x="858748" y="4012234"/>
                </a:lnTo>
                <a:lnTo>
                  <a:pt x="983018" y="3951008"/>
                </a:lnTo>
                <a:close/>
              </a:path>
              <a:path w="1117600" h="4139565">
                <a:moveTo>
                  <a:pt x="1117473" y="127000"/>
                </a:moveTo>
                <a:lnTo>
                  <a:pt x="618820" y="127000"/>
                </a:lnTo>
                <a:lnTo>
                  <a:pt x="381000" y="127000"/>
                </a:lnTo>
                <a:lnTo>
                  <a:pt x="381000" y="0"/>
                </a:lnTo>
                <a:lnTo>
                  <a:pt x="0" y="190500"/>
                </a:lnTo>
                <a:lnTo>
                  <a:pt x="381000" y="381000"/>
                </a:lnTo>
                <a:lnTo>
                  <a:pt x="381000" y="254000"/>
                </a:lnTo>
                <a:lnTo>
                  <a:pt x="1117473" y="254000"/>
                </a:lnTo>
                <a:lnTo>
                  <a:pt x="1117473" y="127000"/>
                </a:lnTo>
                <a:close/>
              </a:path>
            </a:pathLst>
          </a:custGeom>
          <a:solidFill>
            <a:srgbClr val="FA0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971" y="6606560"/>
            <a:ext cx="345029" cy="9131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88" y="0"/>
            <a:ext cx="6294755" cy="6858000"/>
            <a:chOff x="1588" y="0"/>
            <a:chExt cx="6294755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923" y="6578695"/>
              <a:ext cx="166493" cy="1471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8" y="0"/>
              <a:ext cx="4969879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82587" y="3180985"/>
              <a:ext cx="1307465" cy="887094"/>
            </a:xfrm>
            <a:custGeom>
              <a:avLst/>
              <a:gdLst/>
              <a:ahLst/>
              <a:cxnLst/>
              <a:rect l="l" t="t" r="r" b="b"/>
              <a:pathLst>
                <a:path w="1307464" h="887095">
                  <a:moveTo>
                    <a:pt x="864083" y="0"/>
                  </a:moveTo>
                  <a:lnTo>
                    <a:pt x="864083" y="221635"/>
                  </a:lnTo>
                  <a:lnTo>
                    <a:pt x="0" y="221635"/>
                  </a:lnTo>
                  <a:lnTo>
                    <a:pt x="0" y="664904"/>
                  </a:lnTo>
                  <a:lnTo>
                    <a:pt x="864083" y="664904"/>
                  </a:lnTo>
                  <a:lnTo>
                    <a:pt x="864083" y="886538"/>
                  </a:lnTo>
                  <a:lnTo>
                    <a:pt x="1307353" y="443269"/>
                  </a:lnTo>
                  <a:lnTo>
                    <a:pt x="864083" y="0"/>
                  </a:lnTo>
                  <a:close/>
                </a:path>
              </a:pathLst>
            </a:custGeom>
            <a:solidFill>
              <a:srgbClr val="308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982587" y="3180985"/>
              <a:ext cx="1307465" cy="887094"/>
            </a:xfrm>
            <a:custGeom>
              <a:avLst/>
              <a:gdLst/>
              <a:ahLst/>
              <a:cxnLst/>
              <a:rect l="l" t="t" r="r" b="b"/>
              <a:pathLst>
                <a:path w="1307464" h="887095">
                  <a:moveTo>
                    <a:pt x="0" y="221635"/>
                  </a:moveTo>
                  <a:lnTo>
                    <a:pt x="864084" y="221635"/>
                  </a:lnTo>
                  <a:lnTo>
                    <a:pt x="864084" y="0"/>
                  </a:lnTo>
                  <a:lnTo>
                    <a:pt x="1307353" y="443269"/>
                  </a:lnTo>
                  <a:lnTo>
                    <a:pt x="864084" y="886539"/>
                  </a:lnTo>
                  <a:lnTo>
                    <a:pt x="864084" y="664905"/>
                  </a:lnTo>
                  <a:lnTo>
                    <a:pt x="0" y="664905"/>
                  </a:lnTo>
                  <a:lnTo>
                    <a:pt x="0" y="221635"/>
                  </a:lnTo>
                  <a:close/>
                </a:path>
              </a:pathLst>
            </a:custGeom>
            <a:ln w="1270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09208" y="0"/>
            <a:ext cx="67665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</a:t>
            </a:r>
            <a:r>
              <a:rPr spc="-235" dirty="0"/>
              <a:t>o</a:t>
            </a:r>
            <a:r>
              <a:rPr spc="-295" dirty="0"/>
              <a:t>n</a:t>
            </a:r>
            <a:r>
              <a:rPr spc="-190" dirty="0"/>
              <a:t>t</a:t>
            </a:r>
            <a:r>
              <a:rPr spc="-229" dirty="0"/>
              <a:t>e</a:t>
            </a:r>
            <a:r>
              <a:rPr spc="-295" dirty="0"/>
              <a:t>n</a:t>
            </a:r>
            <a:r>
              <a:rPr spc="-190" dirty="0"/>
              <a:t>t</a:t>
            </a:r>
            <a:r>
              <a:rPr spc="-185" dirty="0"/>
              <a:t> </a:t>
            </a:r>
            <a:r>
              <a:rPr spc="-195" dirty="0"/>
              <a:t>A</a:t>
            </a:r>
            <a:r>
              <a:rPr spc="-210" dirty="0"/>
              <a:t>r</a:t>
            </a:r>
            <a:r>
              <a:rPr spc="-245" dirty="0"/>
              <a:t>ch</a:t>
            </a:r>
            <a:r>
              <a:rPr spc="-114" dirty="0"/>
              <a:t>i</a:t>
            </a:r>
            <a:r>
              <a:rPr spc="-254" dirty="0"/>
              <a:t>t</a:t>
            </a:r>
            <a:r>
              <a:rPr spc="-229" dirty="0"/>
              <a:t>e</a:t>
            </a:r>
            <a:r>
              <a:rPr spc="-254" dirty="0"/>
              <a:t>ct</a:t>
            </a:r>
            <a:r>
              <a:rPr spc="-245" dirty="0"/>
              <a:t>u</a:t>
            </a:r>
            <a:r>
              <a:rPr spc="-185" dirty="0"/>
              <a:t>r</a:t>
            </a:r>
            <a:r>
              <a:rPr spc="-250" dirty="0"/>
              <a:t>e</a:t>
            </a:r>
            <a:r>
              <a:rPr spc="-190" dirty="0"/>
              <a:t> –</a:t>
            </a:r>
            <a:r>
              <a:rPr spc="-180" dirty="0"/>
              <a:t> </a:t>
            </a:r>
            <a:r>
              <a:rPr spc="-260" dirty="0"/>
              <a:t>C</a:t>
            </a:r>
            <a:r>
              <a:rPr spc="-235" dirty="0"/>
              <a:t>o</a:t>
            </a:r>
            <a:r>
              <a:rPr spc="-285" dirty="0"/>
              <a:t>m</a:t>
            </a:r>
            <a:r>
              <a:rPr spc="-215" dirty="0"/>
              <a:t>p</a:t>
            </a:r>
            <a:r>
              <a:rPr spc="-180" dirty="0"/>
              <a:t>o</a:t>
            </a:r>
            <a:r>
              <a:rPr spc="-245" dirty="0"/>
              <a:t>n</a:t>
            </a:r>
            <a:r>
              <a:rPr spc="-220" dirty="0"/>
              <a:t>e</a:t>
            </a:r>
            <a:r>
              <a:rPr spc="-295" dirty="0"/>
              <a:t>n</a:t>
            </a:r>
            <a:r>
              <a:rPr spc="-190" dirty="0"/>
              <a:t>t</a:t>
            </a:r>
            <a:r>
              <a:rPr spc="-185" dirty="0"/>
              <a:t> M</a:t>
            </a:r>
            <a:r>
              <a:rPr spc="-254" dirty="0"/>
              <a:t>a</a:t>
            </a:r>
            <a:r>
              <a:rPr spc="-215" dirty="0"/>
              <a:t>pp</a:t>
            </a:r>
            <a:r>
              <a:rPr spc="-120" dirty="0"/>
              <a:t>i</a:t>
            </a:r>
            <a:r>
              <a:rPr spc="-265" dirty="0"/>
              <a:t>ng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95186" y="844636"/>
            <a:ext cx="5390504" cy="27707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95186" y="3691524"/>
            <a:ext cx="5390504" cy="306762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69" y="296163"/>
            <a:ext cx="5938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Fr</a:t>
            </a:r>
            <a:r>
              <a:rPr spc="-180" dirty="0"/>
              <a:t>o</a:t>
            </a:r>
            <a:r>
              <a:rPr spc="-235" dirty="0"/>
              <a:t>n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225" dirty="0"/>
              <a:t>En</a:t>
            </a:r>
            <a:r>
              <a:rPr spc="-220" dirty="0"/>
              <a:t>d</a:t>
            </a:r>
            <a:r>
              <a:rPr spc="-180" dirty="0"/>
              <a:t> </a:t>
            </a:r>
            <a:r>
              <a:rPr spc="-280" dirty="0"/>
              <a:t>D</a:t>
            </a:r>
            <a:r>
              <a:rPr spc="-210" dirty="0"/>
              <a:t>e</a:t>
            </a:r>
            <a:r>
              <a:rPr spc="-204" dirty="0"/>
              <a:t>si</a:t>
            </a:r>
            <a:r>
              <a:rPr spc="-305" dirty="0"/>
              <a:t>g</a:t>
            </a:r>
            <a:r>
              <a:rPr spc="-229" dirty="0"/>
              <a:t>n</a:t>
            </a:r>
            <a:r>
              <a:rPr spc="-190" dirty="0"/>
              <a:t> </a:t>
            </a:r>
            <a:r>
              <a:rPr spc="-180" dirty="0"/>
              <a:t>t</a:t>
            </a:r>
            <a:r>
              <a:rPr spc="-260" dirty="0"/>
              <a:t>o</a:t>
            </a:r>
            <a:r>
              <a:rPr spc="-180" dirty="0"/>
              <a:t> </a:t>
            </a:r>
            <a:r>
              <a:rPr spc="-310" dirty="0"/>
              <a:t>C</a:t>
            </a:r>
            <a:r>
              <a:rPr spc="-180" dirty="0"/>
              <a:t>o</a:t>
            </a:r>
            <a:r>
              <a:rPr spc="-235" dirty="0"/>
              <a:t>n</a:t>
            </a:r>
            <a:r>
              <a:rPr spc="-204" dirty="0"/>
              <a:t>t</a:t>
            </a:r>
            <a:r>
              <a:rPr spc="-280" dirty="0"/>
              <a:t>e</a:t>
            </a:r>
            <a:r>
              <a:rPr spc="-235" dirty="0"/>
              <a:t>n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235" dirty="0"/>
              <a:t>Auth</a:t>
            </a:r>
            <a:r>
              <a:rPr spc="-180" dirty="0"/>
              <a:t>o</a:t>
            </a:r>
            <a:r>
              <a:rPr spc="-204" dirty="0"/>
              <a:t>r</a:t>
            </a:r>
            <a:r>
              <a:rPr spc="-180" dirty="0"/>
              <a:t>in</a:t>
            </a:r>
            <a:r>
              <a:rPr spc="-290" dirty="0"/>
              <a:t>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307" y="2376153"/>
            <a:ext cx="5029199" cy="3467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5048" y="1749044"/>
            <a:ext cx="474916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22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style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variations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(rendering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toggling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elements) </a:t>
            </a:r>
            <a:r>
              <a:rPr kumimoji="0" sz="1800" b="0" i="0" u="none" strike="noStrike" kern="1200" cap="none" spc="-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181" y="1112633"/>
            <a:ext cx="6042548" cy="38595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51919" y="5120132"/>
            <a:ext cx="463486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registration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style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responsibility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 </a:t>
            </a:r>
            <a:r>
              <a:rPr kumimoji="0" sz="1800" b="0" i="0" u="none" strike="noStrike" kern="1200" cap="none" spc="-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5736" y="6609486"/>
            <a:ext cx="2245360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069" y="296163"/>
            <a:ext cx="5938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Fr</a:t>
            </a:r>
            <a:r>
              <a:rPr spc="-180" dirty="0"/>
              <a:t>o</a:t>
            </a:r>
            <a:r>
              <a:rPr spc="-235" dirty="0"/>
              <a:t>n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225" dirty="0"/>
              <a:t>En</a:t>
            </a:r>
            <a:r>
              <a:rPr spc="-220" dirty="0"/>
              <a:t>d</a:t>
            </a:r>
            <a:r>
              <a:rPr spc="-180" dirty="0"/>
              <a:t> </a:t>
            </a:r>
            <a:r>
              <a:rPr spc="-280" dirty="0"/>
              <a:t>D</a:t>
            </a:r>
            <a:r>
              <a:rPr spc="-210" dirty="0"/>
              <a:t>e</a:t>
            </a:r>
            <a:r>
              <a:rPr spc="-204" dirty="0"/>
              <a:t>si</a:t>
            </a:r>
            <a:r>
              <a:rPr spc="-305" dirty="0"/>
              <a:t>g</a:t>
            </a:r>
            <a:r>
              <a:rPr spc="-229" dirty="0"/>
              <a:t>n</a:t>
            </a:r>
            <a:r>
              <a:rPr spc="-190" dirty="0"/>
              <a:t> </a:t>
            </a:r>
            <a:r>
              <a:rPr spc="-180" dirty="0"/>
              <a:t>t</a:t>
            </a:r>
            <a:r>
              <a:rPr spc="-260" dirty="0"/>
              <a:t>o</a:t>
            </a:r>
            <a:r>
              <a:rPr spc="-180" dirty="0"/>
              <a:t> </a:t>
            </a:r>
            <a:r>
              <a:rPr spc="-310" dirty="0"/>
              <a:t>C</a:t>
            </a:r>
            <a:r>
              <a:rPr spc="-180" dirty="0"/>
              <a:t>o</a:t>
            </a:r>
            <a:r>
              <a:rPr spc="-235" dirty="0"/>
              <a:t>n</a:t>
            </a:r>
            <a:r>
              <a:rPr spc="-204" dirty="0"/>
              <a:t>t</a:t>
            </a:r>
            <a:r>
              <a:rPr spc="-280" dirty="0"/>
              <a:t>e</a:t>
            </a:r>
            <a:r>
              <a:rPr spc="-235" dirty="0"/>
              <a:t>n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235" dirty="0"/>
              <a:t>Auth</a:t>
            </a:r>
            <a:r>
              <a:rPr spc="-180" dirty="0"/>
              <a:t>o</a:t>
            </a:r>
            <a:r>
              <a:rPr spc="-204" dirty="0"/>
              <a:t>r</a:t>
            </a:r>
            <a:r>
              <a:rPr spc="-180" dirty="0"/>
              <a:t>in</a:t>
            </a:r>
            <a:r>
              <a:rPr spc="-290" dirty="0"/>
              <a:t>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352278" y="897694"/>
            <a:ext cx="5765800" cy="5879465"/>
            <a:chOff x="6352278" y="897694"/>
            <a:chExt cx="5765800" cy="58794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2278" y="897694"/>
              <a:ext cx="5765800" cy="177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2278" y="2611363"/>
              <a:ext cx="5765800" cy="41656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35216" y="549627"/>
            <a:ext cx="184150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17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7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7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7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7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7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7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7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no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7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48" y="4260702"/>
            <a:ext cx="5765799" cy="16763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5049" y="1337564"/>
            <a:ext cx="5036185" cy="2947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Content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Author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should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doing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following: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oo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55600" marR="329565" lvl="0" indent="-342900" algn="l" defTabSz="914400" rtl="0" eaLnBrk="1" fontAlgn="auto" latinLnBrk="0" hangingPunct="1">
              <a:lnSpc>
                <a:spcPts val="209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Creating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appropriate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page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types</a:t>
            </a:r>
            <a:r>
              <a:rPr kumimoji="0" sz="1800" b="0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policies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0" sz="1800" b="0" i="0" u="none" strike="noStrike" kern="1200" cap="none" spc="-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55600" marR="1259205" lvl="0" indent="-342900" algn="l" defTabSz="914400" rtl="0" eaLnBrk="1" fontAlgn="auto" latinLnBrk="0" hangingPunct="1">
              <a:lnSpc>
                <a:spcPts val="209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er 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ll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ati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55600" marR="0" lvl="0" indent="-34290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34417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Asse</a:t>
            </a:r>
            <a:r>
              <a:rPr kumimoji="0" sz="17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75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7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7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7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7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7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7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7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7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</a:t>
            </a:r>
            <a:r>
              <a:rPr kumimoji="0" sz="17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7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er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7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7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75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7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7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7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7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7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gm</a:t>
            </a:r>
            <a:r>
              <a:rPr kumimoji="0" sz="17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7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7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7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7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7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7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7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7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5736" y="6609486"/>
            <a:ext cx="2245360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069" y="296163"/>
            <a:ext cx="6803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Launch</a:t>
            </a:r>
            <a:r>
              <a:rPr spc="-190" dirty="0"/>
              <a:t> </a:t>
            </a:r>
            <a:r>
              <a:rPr spc="-220" dirty="0"/>
              <a:t>&amp;</a:t>
            </a:r>
            <a:r>
              <a:rPr spc="-195" dirty="0"/>
              <a:t> </a:t>
            </a:r>
            <a:r>
              <a:rPr spc="-215" dirty="0"/>
              <a:t>Analytics</a:t>
            </a:r>
            <a:r>
              <a:rPr spc="-190" dirty="0"/>
              <a:t> </a:t>
            </a:r>
            <a:r>
              <a:rPr spc="-245" dirty="0"/>
              <a:t>automated</a:t>
            </a:r>
            <a:r>
              <a:rPr spc="-180" dirty="0"/>
              <a:t> </a:t>
            </a:r>
            <a:r>
              <a:rPr spc="-220" dirty="0"/>
              <a:t>configuration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9330" y="1142491"/>
            <a:ext cx="6506845" cy="19538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0665" marR="5080" lvl="0" indent="-228600" algn="l" defTabSz="914400" rtl="0" eaLnBrk="1" fontAlgn="auto" latinLnBrk="0" hangingPunct="1">
              <a:lnSpc>
                <a:spcPct val="102200"/>
              </a:lnSpc>
              <a:spcBef>
                <a:spcPts val="50"/>
              </a:spcBef>
              <a:spcAft>
                <a:spcPts val="0"/>
              </a:spcAft>
              <a:buClrTx/>
              <a:buSzPct val="72222"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If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you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purchased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Digital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Foundation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license,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then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you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have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access </a:t>
            </a:r>
            <a:r>
              <a:rPr kumimoji="0" sz="1800" b="0" i="0" u="none" strike="noStrike" kern="1200" cap="none" spc="-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ati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98500" marR="0" lvl="1" indent="-229235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sng" strike="noStrike" kern="1200" cap="none" spc="-1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e</a:t>
            </a:r>
            <a:r>
              <a:rPr kumimoji="0" sz="1600" b="0" i="0" u="sng" strike="noStrike" kern="1200" cap="none" spc="-10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s</a:t>
            </a:r>
            <a:r>
              <a:rPr kumimoji="0" sz="1600" b="0" i="0" u="sng" strike="noStrike" kern="1200" cap="none" spc="-15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@</a:t>
            </a:r>
            <a:r>
              <a:rPr kumimoji="0" sz="1600" b="0" i="0" u="sng" strike="noStrike" kern="1200" cap="none" spc="-1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a</a:t>
            </a:r>
            <a:r>
              <a:rPr kumimoji="0" sz="1600" b="0" i="0" u="sng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d</a:t>
            </a:r>
            <a:r>
              <a:rPr kumimoji="0" sz="1600" b="0" i="0" u="sng" strike="noStrike" kern="1200" cap="none" spc="-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o</a:t>
            </a:r>
            <a:r>
              <a:rPr kumimoji="0" sz="1600" b="0" i="0" u="sng" strike="noStrike" kern="1200" cap="none" spc="-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b</a:t>
            </a:r>
            <a:r>
              <a:rPr kumimoji="0" sz="1600" b="0" i="0" u="sng" strike="noStrike" kern="1200" cap="none" spc="-20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e</a:t>
            </a:r>
            <a:r>
              <a:rPr kumimoji="0" sz="1600" b="0" i="0" u="sng" strike="noStrike" kern="1200" cap="none" spc="-1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.</a:t>
            </a:r>
            <a:r>
              <a:rPr kumimoji="0" sz="1600" b="0" i="0" u="sng" strike="noStrike" kern="1200" cap="none" spc="-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c</a:t>
            </a:r>
            <a:r>
              <a:rPr kumimoji="0" sz="1600" b="0" i="0" u="sng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o</a:t>
            </a:r>
            <a:r>
              <a:rPr kumimoji="0" sz="1600" b="0" i="0" u="sng" strike="noStrike" kern="1200" cap="none" spc="-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2"/>
              </a:rPr>
              <a:t>m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ahoma"/>
                <a:ea typeface="+mn-ea"/>
                <a:cs typeface="Tahoma"/>
                <a:hlinkClick r:id="rId2"/>
              </a:rPr>
              <a:t>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98500" marR="0" lvl="1" indent="-229235" algn="l" defTabSz="914400" rtl="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sng" strike="noStrike" kern="1200" cap="none" spc="-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b</a:t>
            </a:r>
            <a:r>
              <a:rPr kumimoji="0" sz="1600" b="0" i="0" u="sng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l</a:t>
            </a:r>
            <a:r>
              <a:rPr kumimoji="0" sz="1600" b="0" i="0" u="sng" strike="noStrike" kern="1200" cap="none" spc="-6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u</a:t>
            </a:r>
            <a:r>
              <a:rPr kumimoji="0" sz="1600" b="0" i="0" u="sng" strike="noStrike" kern="1200" cap="none" spc="-8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e</a:t>
            </a:r>
            <a:r>
              <a:rPr kumimoji="0" sz="1600" b="0" i="0" u="sng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p</a:t>
            </a:r>
            <a:r>
              <a:rPr kumimoji="0" sz="1600" b="0" i="0" u="sng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r</a:t>
            </a:r>
            <a:r>
              <a:rPr kumimoji="0" sz="1600" b="0" i="0" u="sng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i</a:t>
            </a:r>
            <a:r>
              <a:rPr kumimoji="0" sz="1600" b="0" i="0" u="sng" strike="noStrike" kern="1200" cap="none" spc="-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n</a:t>
            </a:r>
            <a:r>
              <a:rPr kumimoji="0" sz="1600" b="0" i="0" u="sng" strike="noStrike" kern="1200" cap="none" spc="-9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t</a:t>
            </a:r>
            <a:r>
              <a:rPr kumimoji="0" sz="1600" b="0" i="0" u="sng" strike="noStrike" kern="1200" cap="none" spc="-10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-</a:t>
            </a:r>
            <a:r>
              <a:rPr kumimoji="0" sz="1600" b="0" i="0" u="sng" strike="noStrike" kern="1200" cap="none" spc="-8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au</a:t>
            </a:r>
            <a:r>
              <a:rPr kumimoji="0" sz="1600" b="0" i="0" u="sng" strike="noStrike" kern="1200" cap="none" spc="-9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t</a:t>
            </a:r>
            <a:r>
              <a:rPr kumimoji="0" sz="1600" b="0" i="0" u="sng" strike="noStrike" kern="1200" cap="none" spc="-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o</a:t>
            </a:r>
            <a:r>
              <a:rPr kumimoji="0" sz="1600" b="0" i="0" u="sng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m</a:t>
            </a:r>
            <a:r>
              <a:rPr kumimoji="0" sz="1600" b="0" i="0" u="sng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at</a:t>
            </a:r>
            <a:r>
              <a:rPr kumimoji="0" sz="1600" b="0" i="0" u="sng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i</a:t>
            </a:r>
            <a:r>
              <a:rPr kumimoji="0" sz="1600" b="0" i="0" u="sng" strike="noStrike" kern="1200" cap="none" spc="-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o</a:t>
            </a:r>
            <a:r>
              <a:rPr kumimoji="0" sz="1600" b="0" i="0" u="sng" strike="noStrike" kern="1200" cap="none" spc="-5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n</a:t>
            </a:r>
            <a:r>
              <a:rPr kumimoji="0" sz="1600" b="0" i="0" u="sng" strike="noStrike" kern="1200" cap="none" spc="-10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-</a:t>
            </a:r>
            <a:r>
              <a:rPr kumimoji="0" sz="1600" b="0" i="0" u="sng" strike="noStrike" kern="1200" cap="none" spc="-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t</a:t>
            </a:r>
            <a:r>
              <a:rPr kumimoji="0" sz="1600" b="0" i="0" u="sng" strike="noStrike" kern="1200" cap="none" spc="-10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e</a:t>
            </a:r>
            <a:r>
              <a:rPr kumimoji="0" sz="1600" b="0" i="0" u="sng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m</a:t>
            </a:r>
            <a:r>
              <a:rPr kumimoji="0" sz="1600" b="0" i="0" u="sng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p</a:t>
            </a:r>
            <a:r>
              <a:rPr kumimoji="0" sz="1600" b="0" i="0" u="sng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l</a:t>
            </a:r>
            <a:r>
              <a:rPr kumimoji="0" sz="1600" b="0" i="0" u="sng" strike="noStrike" kern="1200" cap="none" spc="-10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a</a:t>
            </a:r>
            <a:r>
              <a:rPr kumimoji="0" sz="1600" b="0" i="0" u="sng" strike="noStrike" kern="1200" cap="none" spc="-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t</a:t>
            </a:r>
            <a:r>
              <a:rPr kumimoji="0" sz="1600" b="0" i="0" u="sng" strike="noStrike" kern="1200" cap="none" spc="-10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e</a:t>
            </a:r>
            <a:r>
              <a:rPr kumimoji="0" sz="1600" b="0" i="0" u="sng" strike="noStrike" kern="1200" cap="none" spc="-1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s@</a:t>
            </a:r>
            <a:r>
              <a:rPr kumimoji="0" sz="1600" b="0" i="0" u="sng" strike="noStrike" kern="1200" cap="none" spc="-10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a</a:t>
            </a:r>
            <a:r>
              <a:rPr kumimoji="0" sz="1600" b="0" i="0" u="sng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d</a:t>
            </a:r>
            <a:r>
              <a:rPr kumimoji="0" sz="1600" b="0" i="0" u="sng" strike="noStrike" kern="1200" cap="none" spc="-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o</a:t>
            </a:r>
            <a:r>
              <a:rPr kumimoji="0" sz="1600" b="0" i="0" u="sng" strike="noStrike" kern="1200" cap="none" spc="-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b</a:t>
            </a:r>
            <a:r>
              <a:rPr kumimoji="0" sz="1600" b="0" i="0" u="sng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e</a:t>
            </a:r>
            <a:r>
              <a:rPr kumimoji="0" sz="1600" b="0" i="0" u="sng" strike="noStrike" kern="1200" cap="none" spc="-2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.</a:t>
            </a:r>
            <a:r>
              <a:rPr kumimoji="0" sz="1600" b="0" i="0" u="sng" strike="noStrike" kern="1200" cap="none" spc="-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c</a:t>
            </a:r>
            <a:r>
              <a:rPr kumimoji="0" sz="1600" b="0" i="0" u="sng" strike="noStrike" kern="1200" cap="none" spc="-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o</a:t>
            </a:r>
            <a:r>
              <a:rPr kumimoji="0" sz="1600" b="0" i="0" u="sng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Tahoma"/>
                <a:ea typeface="+mn-ea"/>
                <a:cs typeface="Tahoma"/>
                <a:hlinkClick r:id="rId3"/>
              </a:rPr>
              <a:t>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698500" marR="0" lvl="1" indent="-229235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Pct val="68750"/>
              <a:buFont typeface="Arial MT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Include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155700" marR="0" lvl="2" indent="-229235" algn="l" defTabSz="914400" rtl="0" eaLnBrk="1" fontAlgn="auto" latinLnBrk="0" hangingPunct="1">
              <a:lnSpc>
                <a:spcPts val="1670"/>
              </a:lnSpc>
              <a:spcBef>
                <a:spcPts val="0"/>
              </a:spcBef>
              <a:spcAft>
                <a:spcPts val="0"/>
              </a:spcAft>
              <a:buClrTx/>
              <a:buSzPct val="71428"/>
              <a:buFont typeface="Arial MT"/>
              <a:buChar char="•"/>
              <a:tabLst>
                <a:tab pos="1155065" algn="l"/>
                <a:tab pos="1155700" algn="l"/>
              </a:tabLst>
              <a:defRPr/>
            </a:pP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Experience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Cloud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Organization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Name: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(ex.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ACS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Marketing)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155700" marR="0" lvl="2" indent="-2292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1428"/>
              <a:buFont typeface="Arial MT"/>
              <a:buChar char="•"/>
              <a:tabLst>
                <a:tab pos="1155065" algn="l"/>
                <a:tab pos="1155700" algn="l"/>
              </a:tabLst>
              <a:defRPr/>
            </a:pP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</a:t>
            </a:r>
            <a:r>
              <a:rPr kumimoji="0" sz="1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4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196975" marR="0" lvl="2" indent="-27051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Pct val="71428"/>
              <a:buFont typeface="Arial MT"/>
              <a:buChar char="•"/>
              <a:tabLst>
                <a:tab pos="1196340" algn="l"/>
                <a:tab pos="1196975" algn="l"/>
              </a:tabLst>
              <a:defRPr/>
            </a:pP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43133" y="163196"/>
            <a:ext cx="4781579" cy="326580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348665" y="3539398"/>
            <a:ext cx="7285355" cy="367665"/>
          </a:xfrm>
          <a:custGeom>
            <a:avLst/>
            <a:gdLst/>
            <a:ahLst/>
            <a:cxnLst/>
            <a:rect l="l" t="t" r="r" b="b"/>
            <a:pathLst>
              <a:path w="7285355" h="367664">
                <a:moveTo>
                  <a:pt x="7285255" y="0"/>
                </a:moveTo>
                <a:lnTo>
                  <a:pt x="0" y="0"/>
                </a:lnTo>
                <a:lnTo>
                  <a:pt x="3642627" y="367651"/>
                </a:lnTo>
                <a:lnTo>
                  <a:pt x="728525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0885" y="4038092"/>
            <a:ext cx="7620634" cy="239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DF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97815" algn="l"/>
                <a:tab pos="298450" algn="l"/>
              </a:tabLst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Initializes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Launch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web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property,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creates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basic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rules,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data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elements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2135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97815" algn="l"/>
                <a:tab pos="298450" algn="l"/>
              </a:tabLst>
              <a:defRPr/>
            </a:pP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Adds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AA,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Core,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Target,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Experience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Cloud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ID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extensions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0" lvl="0" indent="-285750" algn="l" defTabSz="914400" rtl="0" eaLnBrk="1" fontAlgn="auto" latinLnBrk="0" hangingPunct="1">
              <a:lnSpc>
                <a:spcPts val="2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97815" algn="l"/>
                <a:tab pos="298450" algn="l"/>
              </a:tabLst>
              <a:defRPr/>
            </a:pP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ck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477520" lvl="0" indent="-285750" algn="l" defTabSz="914400" rtl="0" eaLnBrk="1" fontAlgn="auto" latinLnBrk="0" hangingPunct="1">
              <a:lnSpc>
                <a:spcPct val="102200"/>
              </a:lnSpc>
              <a:spcBef>
                <a:spcPts val="125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ACDL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been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released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ACDL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Launch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extension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live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 </a:t>
            </a:r>
            <a:r>
              <a:rPr kumimoji="0" sz="1800" b="0" i="0" u="none" strike="noStrike" kern="1200" cap="none" spc="-5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Exchange.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98450" marR="5080" lvl="0" indent="-285750" algn="l" defTabSz="914400" rtl="0" eaLnBrk="1" fontAlgn="auto" latinLnBrk="0" hangingPunct="1">
              <a:lnSpc>
                <a:spcPts val="211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Unfortunately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DF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Blueprint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automation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has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yet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been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updated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leverage </a:t>
            </a:r>
            <a:r>
              <a:rPr kumimoji="0" sz="1800" b="0" i="0" u="none" strike="noStrike" kern="1200" cap="none" spc="-5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2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nu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ll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71406" y="4466707"/>
            <a:ext cx="2989116" cy="23912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71050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Logical</a:t>
            </a:r>
            <a:r>
              <a:rPr spc="-240" dirty="0"/>
              <a:t> </a:t>
            </a:r>
            <a:r>
              <a:rPr spc="-125" dirty="0"/>
              <a:t>(Decisions</a:t>
            </a:r>
            <a:r>
              <a:rPr spc="-260" dirty="0"/>
              <a:t> </a:t>
            </a:r>
            <a:r>
              <a:rPr spc="-140" dirty="0"/>
              <a:t>Framework)</a:t>
            </a:r>
            <a:r>
              <a:rPr spc="-240" dirty="0"/>
              <a:t> </a:t>
            </a:r>
            <a:r>
              <a:rPr spc="-120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23979" y="1143001"/>
            <a:ext cx="3972560" cy="5029200"/>
            <a:chOff x="5523979" y="1143001"/>
            <a:chExt cx="3972560" cy="5029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3979" y="1143001"/>
              <a:ext cx="3971958" cy="50291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78336" y="1171473"/>
              <a:ext cx="3863340" cy="4928870"/>
            </a:xfrm>
            <a:custGeom>
              <a:avLst/>
              <a:gdLst/>
              <a:ahLst/>
              <a:cxnLst/>
              <a:rect l="l" t="t" r="r" b="b"/>
              <a:pathLst>
                <a:path w="3863340" h="4928870">
                  <a:moveTo>
                    <a:pt x="3862851" y="4928537"/>
                  </a:moveTo>
                  <a:lnTo>
                    <a:pt x="0" y="4928537"/>
                  </a:lnTo>
                  <a:lnTo>
                    <a:pt x="0" y="0"/>
                  </a:lnTo>
                  <a:lnTo>
                    <a:pt x="3862851" y="0"/>
                  </a:lnTo>
                  <a:lnTo>
                    <a:pt x="3862851" y="49285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78336" y="1171473"/>
              <a:ext cx="3863340" cy="4928870"/>
            </a:xfrm>
            <a:custGeom>
              <a:avLst/>
              <a:gdLst/>
              <a:ahLst/>
              <a:cxnLst/>
              <a:rect l="l" t="t" r="r" b="b"/>
              <a:pathLst>
                <a:path w="3863340" h="4928870">
                  <a:moveTo>
                    <a:pt x="0" y="4928537"/>
                  </a:moveTo>
                  <a:lnTo>
                    <a:pt x="3862851" y="4928537"/>
                  </a:lnTo>
                  <a:lnTo>
                    <a:pt x="3862851" y="0"/>
                  </a:lnTo>
                  <a:lnTo>
                    <a:pt x="0" y="0"/>
                  </a:lnTo>
                  <a:lnTo>
                    <a:pt x="0" y="4928537"/>
                  </a:lnTo>
                  <a:close/>
                </a:path>
              </a:pathLst>
            </a:custGeom>
            <a:ln w="8034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4572" y="1143002"/>
              <a:ext cx="710771" cy="3604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09531" y="1171473"/>
              <a:ext cx="602615" cy="251460"/>
            </a:xfrm>
            <a:custGeom>
              <a:avLst/>
              <a:gdLst/>
              <a:ahLst/>
              <a:cxnLst/>
              <a:rect l="l" t="t" r="r" b="b"/>
              <a:pathLst>
                <a:path w="602615" h="251459">
                  <a:moveTo>
                    <a:pt x="602065" y="251053"/>
                  </a:moveTo>
                  <a:lnTo>
                    <a:pt x="0" y="251053"/>
                  </a:lnTo>
                  <a:lnTo>
                    <a:pt x="0" y="0"/>
                  </a:lnTo>
                  <a:lnTo>
                    <a:pt x="602065" y="0"/>
                  </a:lnTo>
                  <a:lnTo>
                    <a:pt x="602065" y="251053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09531" y="1171474"/>
              <a:ext cx="602615" cy="251460"/>
            </a:xfrm>
            <a:custGeom>
              <a:avLst/>
              <a:gdLst/>
              <a:ahLst/>
              <a:cxnLst/>
              <a:rect l="l" t="t" r="r" b="b"/>
              <a:pathLst>
                <a:path w="602615" h="251459">
                  <a:moveTo>
                    <a:pt x="0" y="251053"/>
                  </a:moveTo>
                  <a:lnTo>
                    <a:pt x="602065" y="251053"/>
                  </a:lnTo>
                  <a:lnTo>
                    <a:pt x="602065" y="0"/>
                  </a:lnTo>
                  <a:lnTo>
                    <a:pt x="0" y="0"/>
                  </a:lnTo>
                  <a:lnTo>
                    <a:pt x="0" y="251053"/>
                  </a:lnTo>
                  <a:close/>
                </a:path>
              </a:pathLst>
            </a:custGeom>
            <a:ln w="8043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06092" y="1245994"/>
              <a:ext cx="414020" cy="92710"/>
            </a:xfrm>
            <a:custGeom>
              <a:avLst/>
              <a:gdLst/>
              <a:ahLst/>
              <a:cxnLst/>
              <a:rect l="l" t="t" r="r" b="b"/>
              <a:pathLst>
                <a:path w="414020" h="92709">
                  <a:moveTo>
                    <a:pt x="7375" y="91605"/>
                  </a:moveTo>
                  <a:lnTo>
                    <a:pt x="4983" y="91605"/>
                  </a:lnTo>
                  <a:lnTo>
                    <a:pt x="3988" y="91555"/>
                  </a:lnTo>
                  <a:lnTo>
                    <a:pt x="0" y="9580"/>
                  </a:lnTo>
                  <a:lnTo>
                    <a:pt x="501" y="8331"/>
                  </a:lnTo>
                  <a:lnTo>
                    <a:pt x="2516" y="6847"/>
                  </a:lnTo>
                  <a:lnTo>
                    <a:pt x="3637" y="6479"/>
                  </a:lnTo>
                  <a:lnTo>
                    <a:pt x="26800" y="6479"/>
                  </a:lnTo>
                  <a:lnTo>
                    <a:pt x="51626" y="15774"/>
                  </a:lnTo>
                  <a:lnTo>
                    <a:pt x="12359" y="15774"/>
                  </a:lnTo>
                  <a:lnTo>
                    <a:pt x="12359" y="49763"/>
                  </a:lnTo>
                  <a:lnTo>
                    <a:pt x="50282" y="49763"/>
                  </a:lnTo>
                  <a:lnTo>
                    <a:pt x="45405" y="53870"/>
                  </a:lnTo>
                  <a:lnTo>
                    <a:pt x="41910" y="55722"/>
                  </a:lnTo>
                  <a:lnTo>
                    <a:pt x="33615" y="58346"/>
                  </a:lnTo>
                  <a:lnTo>
                    <a:pt x="28673" y="58999"/>
                  </a:lnTo>
                  <a:lnTo>
                    <a:pt x="12359" y="58999"/>
                  </a:lnTo>
                  <a:lnTo>
                    <a:pt x="12250" y="90163"/>
                  </a:lnTo>
                  <a:lnTo>
                    <a:pt x="8370" y="91555"/>
                  </a:lnTo>
                  <a:lnTo>
                    <a:pt x="7375" y="91605"/>
                  </a:lnTo>
                  <a:close/>
                </a:path>
                <a:path w="414020" h="92709">
                  <a:moveTo>
                    <a:pt x="50282" y="49763"/>
                  </a:moveTo>
                  <a:lnTo>
                    <a:pt x="27235" y="49763"/>
                  </a:lnTo>
                  <a:lnTo>
                    <a:pt x="30337" y="49327"/>
                  </a:lnTo>
                  <a:lnTo>
                    <a:pt x="35270" y="47583"/>
                  </a:lnTo>
                  <a:lnTo>
                    <a:pt x="44126" y="34742"/>
                  </a:lnTo>
                  <a:lnTo>
                    <a:pt x="44126" y="28766"/>
                  </a:lnTo>
                  <a:lnTo>
                    <a:pt x="25897" y="15774"/>
                  </a:lnTo>
                  <a:lnTo>
                    <a:pt x="51626" y="15774"/>
                  </a:lnTo>
                  <a:lnTo>
                    <a:pt x="53274" y="17593"/>
                  </a:lnTo>
                  <a:lnTo>
                    <a:pt x="54670" y="19915"/>
                  </a:lnTo>
                  <a:lnTo>
                    <a:pt x="56635" y="25195"/>
                  </a:lnTo>
                  <a:lnTo>
                    <a:pt x="57129" y="28112"/>
                  </a:lnTo>
                  <a:lnTo>
                    <a:pt x="57129" y="35530"/>
                  </a:lnTo>
                  <a:lnTo>
                    <a:pt x="56360" y="39352"/>
                  </a:lnTo>
                  <a:lnTo>
                    <a:pt x="53299" y="46158"/>
                  </a:lnTo>
                  <a:lnTo>
                    <a:pt x="51108" y="49067"/>
                  </a:lnTo>
                  <a:lnTo>
                    <a:pt x="50282" y="49763"/>
                  </a:lnTo>
                  <a:close/>
                </a:path>
                <a:path w="414020" h="92709">
                  <a:moveTo>
                    <a:pt x="100360" y="92460"/>
                  </a:moveTo>
                  <a:lnTo>
                    <a:pt x="92358" y="92460"/>
                  </a:lnTo>
                  <a:lnTo>
                    <a:pt x="88729" y="91806"/>
                  </a:lnTo>
                  <a:lnTo>
                    <a:pt x="73619" y="29998"/>
                  </a:lnTo>
                  <a:lnTo>
                    <a:pt x="73953" y="29520"/>
                  </a:lnTo>
                  <a:lnTo>
                    <a:pt x="78343" y="28615"/>
                  </a:lnTo>
                  <a:lnTo>
                    <a:pt x="80643" y="28615"/>
                  </a:lnTo>
                  <a:lnTo>
                    <a:pt x="85459" y="68404"/>
                  </a:lnTo>
                  <a:lnTo>
                    <a:pt x="85735" y="71170"/>
                  </a:lnTo>
                  <a:lnTo>
                    <a:pt x="96815" y="83164"/>
                  </a:lnTo>
                  <a:lnTo>
                    <a:pt x="117141" y="83164"/>
                  </a:lnTo>
                  <a:lnTo>
                    <a:pt x="114827" y="85495"/>
                  </a:lnTo>
                  <a:lnTo>
                    <a:pt x="111189" y="88202"/>
                  </a:lnTo>
                  <a:lnTo>
                    <a:pt x="103998" y="91605"/>
                  </a:lnTo>
                  <a:lnTo>
                    <a:pt x="100360" y="92460"/>
                  </a:lnTo>
                  <a:close/>
                </a:path>
                <a:path w="414020" h="92709">
                  <a:moveTo>
                    <a:pt x="117141" y="83164"/>
                  </a:moveTo>
                  <a:lnTo>
                    <a:pt x="102083" y="83164"/>
                  </a:lnTo>
                  <a:lnTo>
                    <a:pt x="105043" y="82200"/>
                  </a:lnTo>
                  <a:lnTo>
                    <a:pt x="110938" y="78362"/>
                  </a:lnTo>
                  <a:lnTo>
                    <a:pt x="114066" y="75545"/>
                  </a:lnTo>
                  <a:lnTo>
                    <a:pt x="117369" y="71832"/>
                  </a:lnTo>
                  <a:lnTo>
                    <a:pt x="117452" y="29998"/>
                  </a:lnTo>
                  <a:lnTo>
                    <a:pt x="117787" y="29520"/>
                  </a:lnTo>
                  <a:lnTo>
                    <a:pt x="122135" y="28615"/>
                  </a:lnTo>
                  <a:lnTo>
                    <a:pt x="124485" y="28615"/>
                  </a:lnTo>
                  <a:lnTo>
                    <a:pt x="129293" y="81781"/>
                  </a:lnTo>
                  <a:lnTo>
                    <a:pt x="118514" y="81781"/>
                  </a:lnTo>
                  <a:lnTo>
                    <a:pt x="117141" y="83164"/>
                  </a:lnTo>
                  <a:close/>
                </a:path>
                <a:path w="414020" h="92709">
                  <a:moveTo>
                    <a:pt x="124911" y="91605"/>
                  </a:moveTo>
                  <a:lnTo>
                    <a:pt x="122804" y="91605"/>
                  </a:lnTo>
                  <a:lnTo>
                    <a:pt x="121909" y="91563"/>
                  </a:lnTo>
                  <a:lnTo>
                    <a:pt x="118514" y="81781"/>
                  </a:lnTo>
                  <a:lnTo>
                    <a:pt x="129293" y="81781"/>
                  </a:lnTo>
                  <a:lnTo>
                    <a:pt x="124911" y="91605"/>
                  </a:lnTo>
                  <a:close/>
                </a:path>
                <a:path w="414020" h="92709">
                  <a:moveTo>
                    <a:pt x="155332" y="91605"/>
                  </a:moveTo>
                  <a:lnTo>
                    <a:pt x="153367" y="91605"/>
                  </a:lnTo>
                  <a:lnTo>
                    <a:pt x="152548" y="91563"/>
                  </a:lnTo>
                  <a:lnTo>
                    <a:pt x="149220" y="90230"/>
                  </a:lnTo>
                  <a:lnTo>
                    <a:pt x="149236" y="1433"/>
                  </a:lnTo>
                  <a:lnTo>
                    <a:pt x="153894" y="0"/>
                  </a:lnTo>
                  <a:lnTo>
                    <a:pt x="156244" y="0"/>
                  </a:lnTo>
                  <a:lnTo>
                    <a:pt x="161010" y="37391"/>
                  </a:lnTo>
                  <a:lnTo>
                    <a:pt x="176418" y="37391"/>
                  </a:lnTo>
                  <a:lnTo>
                    <a:pt x="161010" y="48522"/>
                  </a:lnTo>
                  <a:lnTo>
                    <a:pt x="161010" y="72025"/>
                  </a:lnTo>
                  <a:lnTo>
                    <a:pt x="164288" y="75654"/>
                  </a:lnTo>
                  <a:lnTo>
                    <a:pt x="167415" y="78412"/>
                  </a:lnTo>
                  <a:lnTo>
                    <a:pt x="173394" y="82209"/>
                  </a:lnTo>
                  <a:lnTo>
                    <a:pt x="173940" y="82376"/>
                  </a:lnTo>
                  <a:lnTo>
                    <a:pt x="159639" y="82376"/>
                  </a:lnTo>
                  <a:lnTo>
                    <a:pt x="156160" y="91563"/>
                  </a:lnTo>
                  <a:lnTo>
                    <a:pt x="155332" y="91605"/>
                  </a:lnTo>
                  <a:close/>
                </a:path>
                <a:path w="414020" h="92709">
                  <a:moveTo>
                    <a:pt x="176418" y="37391"/>
                  </a:moveTo>
                  <a:lnTo>
                    <a:pt x="161010" y="37391"/>
                  </a:lnTo>
                  <a:lnTo>
                    <a:pt x="162925" y="35597"/>
                  </a:lnTo>
                  <a:lnTo>
                    <a:pt x="180577" y="27693"/>
                  </a:lnTo>
                  <a:lnTo>
                    <a:pt x="187192" y="27693"/>
                  </a:lnTo>
                  <a:lnTo>
                    <a:pt x="191230" y="28565"/>
                  </a:lnTo>
                  <a:lnTo>
                    <a:pt x="197862" y="31951"/>
                  </a:lnTo>
                  <a:lnTo>
                    <a:pt x="200571" y="34231"/>
                  </a:lnTo>
                  <a:lnTo>
                    <a:pt x="202583" y="36997"/>
                  </a:lnTo>
                  <a:lnTo>
                    <a:pt x="178696" y="36997"/>
                  </a:lnTo>
                  <a:lnTo>
                    <a:pt x="177182" y="37190"/>
                  </a:lnTo>
                  <a:lnTo>
                    <a:pt x="176418" y="37391"/>
                  </a:lnTo>
                  <a:close/>
                </a:path>
                <a:path w="414020" h="92709">
                  <a:moveTo>
                    <a:pt x="201749" y="83164"/>
                  </a:moveTo>
                  <a:lnTo>
                    <a:pt x="182718" y="83164"/>
                  </a:lnTo>
                  <a:lnTo>
                    <a:pt x="185277" y="82502"/>
                  </a:lnTo>
                  <a:lnTo>
                    <a:pt x="189516" y="79887"/>
                  </a:lnTo>
                  <a:lnTo>
                    <a:pt x="196365" y="57558"/>
                  </a:lnTo>
                  <a:lnTo>
                    <a:pt x="196106" y="54633"/>
                  </a:lnTo>
                  <a:lnTo>
                    <a:pt x="183320" y="36997"/>
                  </a:lnTo>
                  <a:lnTo>
                    <a:pt x="202583" y="36997"/>
                  </a:lnTo>
                  <a:lnTo>
                    <a:pt x="208649" y="64431"/>
                  </a:lnTo>
                  <a:lnTo>
                    <a:pt x="208038" y="69024"/>
                  </a:lnTo>
                  <a:lnTo>
                    <a:pt x="205596" y="77188"/>
                  </a:lnTo>
                  <a:lnTo>
                    <a:pt x="203799" y="80675"/>
                  </a:lnTo>
                  <a:lnTo>
                    <a:pt x="201749" y="83164"/>
                  </a:lnTo>
                  <a:close/>
                </a:path>
                <a:path w="414020" h="92709">
                  <a:moveTo>
                    <a:pt x="185293" y="92460"/>
                  </a:moveTo>
                  <a:lnTo>
                    <a:pt x="178779" y="92460"/>
                  </a:lnTo>
                  <a:lnTo>
                    <a:pt x="176873" y="92275"/>
                  </a:lnTo>
                  <a:lnTo>
                    <a:pt x="159639" y="82376"/>
                  </a:lnTo>
                  <a:lnTo>
                    <a:pt x="173940" y="82376"/>
                  </a:lnTo>
                  <a:lnTo>
                    <a:pt x="176505" y="83164"/>
                  </a:lnTo>
                  <a:lnTo>
                    <a:pt x="201749" y="83164"/>
                  </a:lnTo>
                  <a:lnTo>
                    <a:pt x="199057" y="86433"/>
                  </a:lnTo>
                  <a:lnTo>
                    <a:pt x="196147" y="88638"/>
                  </a:lnTo>
                  <a:lnTo>
                    <a:pt x="189249" y="91697"/>
                  </a:lnTo>
                  <a:lnTo>
                    <a:pt x="185293" y="92460"/>
                  </a:lnTo>
                  <a:close/>
                </a:path>
                <a:path w="414020" h="92709">
                  <a:moveTo>
                    <a:pt x="239864" y="91605"/>
                  </a:moveTo>
                  <a:lnTo>
                    <a:pt x="237514" y="91605"/>
                  </a:lnTo>
                  <a:lnTo>
                    <a:pt x="236553" y="91563"/>
                  </a:lnTo>
                  <a:lnTo>
                    <a:pt x="232857" y="90222"/>
                  </a:lnTo>
                  <a:lnTo>
                    <a:pt x="232857" y="1433"/>
                  </a:lnTo>
                  <a:lnTo>
                    <a:pt x="237514" y="0"/>
                  </a:lnTo>
                  <a:lnTo>
                    <a:pt x="239864" y="0"/>
                  </a:lnTo>
                  <a:lnTo>
                    <a:pt x="244530" y="1433"/>
                  </a:lnTo>
                  <a:lnTo>
                    <a:pt x="244530" y="90222"/>
                  </a:lnTo>
                  <a:lnTo>
                    <a:pt x="239864" y="91605"/>
                  </a:lnTo>
                  <a:close/>
                </a:path>
                <a:path w="414020" h="92709">
                  <a:moveTo>
                    <a:pt x="273312" y="91605"/>
                  </a:moveTo>
                  <a:lnTo>
                    <a:pt x="270962" y="91605"/>
                  </a:lnTo>
                  <a:lnTo>
                    <a:pt x="270001" y="91563"/>
                  </a:lnTo>
                  <a:lnTo>
                    <a:pt x="266305" y="90222"/>
                  </a:lnTo>
                  <a:lnTo>
                    <a:pt x="266305" y="30057"/>
                  </a:lnTo>
                  <a:lnTo>
                    <a:pt x="270962" y="28615"/>
                  </a:lnTo>
                  <a:lnTo>
                    <a:pt x="273312" y="28615"/>
                  </a:lnTo>
                  <a:lnTo>
                    <a:pt x="277978" y="30057"/>
                  </a:lnTo>
                  <a:lnTo>
                    <a:pt x="277978" y="90222"/>
                  </a:lnTo>
                  <a:lnTo>
                    <a:pt x="273312" y="91605"/>
                  </a:lnTo>
                  <a:close/>
                </a:path>
                <a:path w="414020" h="92709">
                  <a:moveTo>
                    <a:pt x="274867" y="17283"/>
                  </a:moveTo>
                  <a:lnTo>
                    <a:pt x="269257" y="17283"/>
                  </a:lnTo>
                  <a:lnTo>
                    <a:pt x="267339" y="16822"/>
                  </a:lnTo>
                  <a:lnTo>
                    <a:pt x="265293" y="15045"/>
                  </a:lnTo>
                  <a:lnTo>
                    <a:pt x="264783" y="13352"/>
                  </a:lnTo>
                  <a:lnTo>
                    <a:pt x="264809" y="8247"/>
                  </a:lnTo>
                  <a:lnTo>
                    <a:pt x="265310" y="6613"/>
                  </a:lnTo>
                  <a:lnTo>
                    <a:pt x="267417" y="4777"/>
                  </a:lnTo>
                  <a:lnTo>
                    <a:pt x="269357" y="4316"/>
                  </a:lnTo>
                  <a:lnTo>
                    <a:pt x="274959" y="4316"/>
                  </a:lnTo>
                  <a:lnTo>
                    <a:pt x="276876" y="4777"/>
                  </a:lnTo>
                  <a:lnTo>
                    <a:pt x="278923" y="6554"/>
                  </a:lnTo>
                  <a:lnTo>
                    <a:pt x="279441" y="8247"/>
                  </a:lnTo>
                  <a:lnTo>
                    <a:pt x="279416" y="13352"/>
                  </a:lnTo>
                  <a:lnTo>
                    <a:pt x="278915" y="14995"/>
                  </a:lnTo>
                  <a:lnTo>
                    <a:pt x="276807" y="16822"/>
                  </a:lnTo>
                  <a:lnTo>
                    <a:pt x="274867" y="17283"/>
                  </a:lnTo>
                  <a:close/>
                </a:path>
                <a:path w="414020" h="92709">
                  <a:moveTo>
                    <a:pt x="337280" y="83818"/>
                  </a:moveTo>
                  <a:lnTo>
                    <a:pt x="317129" y="83818"/>
                  </a:lnTo>
                  <a:lnTo>
                    <a:pt x="318952" y="83617"/>
                  </a:lnTo>
                  <a:lnTo>
                    <a:pt x="322205" y="82829"/>
                  </a:lnTo>
                  <a:lnTo>
                    <a:pt x="328552" y="72729"/>
                  </a:lnTo>
                  <a:lnTo>
                    <a:pt x="328083" y="71329"/>
                  </a:lnTo>
                  <a:lnTo>
                    <a:pt x="314386" y="63475"/>
                  </a:lnTo>
                  <a:lnTo>
                    <a:pt x="310314" y="61983"/>
                  </a:lnTo>
                  <a:lnTo>
                    <a:pt x="296074" y="47801"/>
                  </a:lnTo>
                  <a:lnTo>
                    <a:pt x="296074" y="42864"/>
                  </a:lnTo>
                  <a:lnTo>
                    <a:pt x="315716" y="27693"/>
                  </a:lnTo>
                  <a:lnTo>
                    <a:pt x="321369" y="27693"/>
                  </a:lnTo>
                  <a:lnTo>
                    <a:pt x="336964" y="36075"/>
                  </a:lnTo>
                  <a:lnTo>
                    <a:pt x="317489" y="36075"/>
                  </a:lnTo>
                  <a:lnTo>
                    <a:pt x="315716" y="36285"/>
                  </a:lnTo>
                  <a:lnTo>
                    <a:pt x="307429" y="46293"/>
                  </a:lnTo>
                  <a:lnTo>
                    <a:pt x="307906" y="47726"/>
                  </a:lnTo>
                  <a:lnTo>
                    <a:pt x="321812" y="55697"/>
                  </a:lnTo>
                  <a:lnTo>
                    <a:pt x="325884" y="57189"/>
                  </a:lnTo>
                  <a:lnTo>
                    <a:pt x="340267" y="71002"/>
                  </a:lnTo>
                  <a:lnTo>
                    <a:pt x="340267" y="76543"/>
                  </a:lnTo>
                  <a:lnTo>
                    <a:pt x="339656" y="79233"/>
                  </a:lnTo>
                  <a:lnTo>
                    <a:pt x="337280" y="83818"/>
                  </a:lnTo>
                  <a:close/>
                </a:path>
                <a:path w="414020" h="92709">
                  <a:moveTo>
                    <a:pt x="335383" y="40593"/>
                  </a:moveTo>
                  <a:lnTo>
                    <a:pt x="334664" y="40593"/>
                  </a:lnTo>
                  <a:lnTo>
                    <a:pt x="334037" y="40358"/>
                  </a:lnTo>
                  <a:lnTo>
                    <a:pt x="332415" y="39394"/>
                  </a:lnTo>
                  <a:lnTo>
                    <a:pt x="331353" y="38883"/>
                  </a:lnTo>
                  <a:lnTo>
                    <a:pt x="328769" y="37793"/>
                  </a:lnTo>
                  <a:lnTo>
                    <a:pt x="327247" y="37282"/>
                  </a:lnTo>
                  <a:lnTo>
                    <a:pt x="323752" y="36318"/>
                  </a:lnTo>
                  <a:lnTo>
                    <a:pt x="321753" y="36075"/>
                  </a:lnTo>
                  <a:lnTo>
                    <a:pt x="336964" y="36075"/>
                  </a:lnTo>
                  <a:lnTo>
                    <a:pt x="335643" y="40517"/>
                  </a:lnTo>
                  <a:lnTo>
                    <a:pt x="335383" y="40593"/>
                  </a:lnTo>
                  <a:close/>
                </a:path>
                <a:path w="414020" h="92709">
                  <a:moveTo>
                    <a:pt x="318634" y="92460"/>
                  </a:moveTo>
                  <a:lnTo>
                    <a:pt x="312605" y="92460"/>
                  </a:lnTo>
                  <a:lnTo>
                    <a:pt x="310406" y="92292"/>
                  </a:lnTo>
                  <a:lnTo>
                    <a:pt x="294605" y="80725"/>
                  </a:lnTo>
                  <a:lnTo>
                    <a:pt x="294727" y="79971"/>
                  </a:lnTo>
                  <a:lnTo>
                    <a:pt x="296165" y="78186"/>
                  </a:lnTo>
                  <a:lnTo>
                    <a:pt x="297035" y="78186"/>
                  </a:lnTo>
                  <a:lnTo>
                    <a:pt x="297813" y="78479"/>
                  </a:lnTo>
                  <a:lnTo>
                    <a:pt x="299870" y="79661"/>
                  </a:lnTo>
                  <a:lnTo>
                    <a:pt x="301141" y="80298"/>
                  </a:lnTo>
                  <a:lnTo>
                    <a:pt x="304160" y="81698"/>
                  </a:lnTo>
                  <a:lnTo>
                    <a:pt x="305941" y="82343"/>
                  </a:lnTo>
                  <a:lnTo>
                    <a:pt x="310063" y="83525"/>
                  </a:lnTo>
                  <a:lnTo>
                    <a:pt x="312430" y="83818"/>
                  </a:lnTo>
                  <a:lnTo>
                    <a:pt x="337280" y="83818"/>
                  </a:lnTo>
                  <a:lnTo>
                    <a:pt x="337178" y="83986"/>
                  </a:lnTo>
                  <a:lnTo>
                    <a:pt x="335475" y="85930"/>
                  </a:lnTo>
                  <a:lnTo>
                    <a:pt x="330977" y="89166"/>
                  </a:lnTo>
                  <a:lnTo>
                    <a:pt x="328292" y="90390"/>
                  </a:lnTo>
                  <a:lnTo>
                    <a:pt x="322063" y="92041"/>
                  </a:lnTo>
                  <a:lnTo>
                    <a:pt x="318634" y="92460"/>
                  </a:lnTo>
                  <a:close/>
                </a:path>
                <a:path w="414020" h="92709">
                  <a:moveTo>
                    <a:pt x="365294" y="91605"/>
                  </a:moveTo>
                  <a:lnTo>
                    <a:pt x="362945" y="91605"/>
                  </a:lnTo>
                  <a:lnTo>
                    <a:pt x="361983" y="91563"/>
                  </a:lnTo>
                  <a:lnTo>
                    <a:pt x="358287" y="90222"/>
                  </a:lnTo>
                  <a:lnTo>
                    <a:pt x="358287" y="1433"/>
                  </a:lnTo>
                  <a:lnTo>
                    <a:pt x="362945" y="0"/>
                  </a:lnTo>
                  <a:lnTo>
                    <a:pt x="365294" y="0"/>
                  </a:lnTo>
                  <a:lnTo>
                    <a:pt x="370061" y="37391"/>
                  </a:lnTo>
                  <a:lnTo>
                    <a:pt x="384306" y="37391"/>
                  </a:lnTo>
                  <a:lnTo>
                    <a:pt x="369960" y="90222"/>
                  </a:lnTo>
                  <a:lnTo>
                    <a:pt x="369576" y="90700"/>
                  </a:lnTo>
                  <a:lnTo>
                    <a:pt x="369266" y="90909"/>
                  </a:lnTo>
                  <a:lnTo>
                    <a:pt x="368405" y="91261"/>
                  </a:lnTo>
                  <a:lnTo>
                    <a:pt x="367803" y="91387"/>
                  </a:lnTo>
                  <a:lnTo>
                    <a:pt x="366273" y="91563"/>
                  </a:lnTo>
                  <a:lnTo>
                    <a:pt x="365294" y="91605"/>
                  </a:lnTo>
                  <a:close/>
                </a:path>
                <a:path w="414020" h="92709">
                  <a:moveTo>
                    <a:pt x="384306" y="37391"/>
                  </a:moveTo>
                  <a:lnTo>
                    <a:pt x="370061" y="37391"/>
                  </a:lnTo>
                  <a:lnTo>
                    <a:pt x="373456" y="34114"/>
                  </a:lnTo>
                  <a:lnTo>
                    <a:pt x="376884" y="31683"/>
                  </a:lnTo>
                  <a:lnTo>
                    <a:pt x="383783" y="28489"/>
                  </a:lnTo>
                  <a:lnTo>
                    <a:pt x="387253" y="27693"/>
                  </a:lnTo>
                  <a:lnTo>
                    <a:pt x="395063" y="27693"/>
                  </a:lnTo>
                  <a:lnTo>
                    <a:pt x="398692" y="28364"/>
                  </a:lnTo>
                  <a:lnTo>
                    <a:pt x="404587" y="31021"/>
                  </a:lnTo>
                  <a:lnTo>
                    <a:pt x="406971" y="32806"/>
                  </a:lnTo>
                  <a:lnTo>
                    <a:pt x="410444" y="37056"/>
                  </a:lnTo>
                  <a:lnTo>
                    <a:pt x="385338" y="37056"/>
                  </a:lnTo>
                  <a:lnTo>
                    <a:pt x="384306" y="37391"/>
                  </a:lnTo>
                  <a:close/>
                </a:path>
                <a:path w="414020" h="92709">
                  <a:moveTo>
                    <a:pt x="409153" y="91605"/>
                  </a:moveTo>
                  <a:lnTo>
                    <a:pt x="406803" y="91605"/>
                  </a:lnTo>
                  <a:lnTo>
                    <a:pt x="405817" y="91563"/>
                  </a:lnTo>
                  <a:lnTo>
                    <a:pt x="402037" y="51707"/>
                  </a:lnTo>
                  <a:lnTo>
                    <a:pt x="401744" y="49000"/>
                  </a:lnTo>
                  <a:lnTo>
                    <a:pt x="390606" y="37056"/>
                  </a:lnTo>
                  <a:lnTo>
                    <a:pt x="410444" y="37056"/>
                  </a:lnTo>
                  <a:lnTo>
                    <a:pt x="413794" y="90222"/>
                  </a:lnTo>
                  <a:lnTo>
                    <a:pt x="413418" y="90700"/>
                  </a:lnTo>
                  <a:lnTo>
                    <a:pt x="413100" y="90909"/>
                  </a:lnTo>
                  <a:lnTo>
                    <a:pt x="412239" y="91261"/>
                  </a:lnTo>
                  <a:lnTo>
                    <a:pt x="411645" y="91387"/>
                  </a:lnTo>
                  <a:lnTo>
                    <a:pt x="410106" y="91563"/>
                  </a:lnTo>
                  <a:lnTo>
                    <a:pt x="409153" y="916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78680" y="1655074"/>
              <a:ext cx="3662679" cy="2118995"/>
            </a:xfrm>
            <a:custGeom>
              <a:avLst/>
              <a:gdLst/>
              <a:ahLst/>
              <a:cxnLst/>
              <a:rect l="l" t="t" r="r" b="b"/>
              <a:pathLst>
                <a:path w="3662679" h="2118995">
                  <a:moveTo>
                    <a:pt x="0" y="2118667"/>
                  </a:moveTo>
                  <a:lnTo>
                    <a:pt x="3662162" y="2118667"/>
                  </a:lnTo>
                  <a:lnTo>
                    <a:pt x="3662162" y="0"/>
                  </a:lnTo>
                  <a:lnTo>
                    <a:pt x="0" y="0"/>
                  </a:lnTo>
                  <a:lnTo>
                    <a:pt x="0" y="2118667"/>
                  </a:lnTo>
                  <a:close/>
                </a:path>
              </a:pathLst>
            </a:custGeom>
            <a:ln w="8041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073907" y="1143000"/>
            <a:ext cx="2115820" cy="5029200"/>
            <a:chOff x="3073907" y="1143000"/>
            <a:chExt cx="2115820" cy="50292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3907" y="1143000"/>
              <a:ext cx="2115590" cy="5029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20303" y="1170666"/>
              <a:ext cx="2007235" cy="4928870"/>
            </a:xfrm>
            <a:custGeom>
              <a:avLst/>
              <a:gdLst/>
              <a:ahLst/>
              <a:cxnLst/>
              <a:rect l="l" t="t" r="r" b="b"/>
              <a:pathLst>
                <a:path w="2007235" h="4928870">
                  <a:moveTo>
                    <a:pt x="2006884" y="4928539"/>
                  </a:moveTo>
                  <a:lnTo>
                    <a:pt x="0" y="4928539"/>
                  </a:lnTo>
                  <a:lnTo>
                    <a:pt x="0" y="0"/>
                  </a:lnTo>
                  <a:lnTo>
                    <a:pt x="2006884" y="0"/>
                  </a:lnTo>
                  <a:lnTo>
                    <a:pt x="2006884" y="4928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20303" y="1171471"/>
              <a:ext cx="2007235" cy="4928870"/>
            </a:xfrm>
            <a:custGeom>
              <a:avLst/>
              <a:gdLst/>
              <a:ahLst/>
              <a:cxnLst/>
              <a:rect l="l" t="t" r="r" b="b"/>
              <a:pathLst>
                <a:path w="2007235" h="4928870">
                  <a:moveTo>
                    <a:pt x="0" y="4928538"/>
                  </a:moveTo>
                  <a:lnTo>
                    <a:pt x="2006884" y="4928538"/>
                  </a:lnTo>
                  <a:lnTo>
                    <a:pt x="2006884" y="0"/>
                  </a:lnTo>
                  <a:lnTo>
                    <a:pt x="0" y="0"/>
                  </a:lnTo>
                  <a:lnTo>
                    <a:pt x="0" y="4928538"/>
                  </a:lnTo>
                  <a:close/>
                </a:path>
              </a:pathLst>
            </a:custGeom>
            <a:ln w="803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6319" y="1143000"/>
              <a:ext cx="710768" cy="3604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22713" y="1170667"/>
              <a:ext cx="602615" cy="252095"/>
            </a:xfrm>
            <a:custGeom>
              <a:avLst/>
              <a:gdLst/>
              <a:ahLst/>
              <a:cxnLst/>
              <a:rect l="l" t="t" r="r" b="b"/>
              <a:pathLst>
                <a:path w="602614" h="252094">
                  <a:moveTo>
                    <a:pt x="602065" y="251858"/>
                  </a:moveTo>
                  <a:lnTo>
                    <a:pt x="0" y="251858"/>
                  </a:lnTo>
                  <a:lnTo>
                    <a:pt x="0" y="0"/>
                  </a:lnTo>
                  <a:lnTo>
                    <a:pt x="602065" y="0"/>
                  </a:lnTo>
                  <a:lnTo>
                    <a:pt x="602065" y="251858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22713" y="1171472"/>
              <a:ext cx="602615" cy="251460"/>
            </a:xfrm>
            <a:custGeom>
              <a:avLst/>
              <a:gdLst/>
              <a:ahLst/>
              <a:cxnLst/>
              <a:rect l="l" t="t" r="r" b="b"/>
              <a:pathLst>
                <a:path w="602614" h="251459">
                  <a:moveTo>
                    <a:pt x="0" y="251053"/>
                  </a:moveTo>
                  <a:lnTo>
                    <a:pt x="602065" y="251053"/>
                  </a:lnTo>
                  <a:lnTo>
                    <a:pt x="602065" y="0"/>
                  </a:lnTo>
                  <a:lnTo>
                    <a:pt x="0" y="0"/>
                  </a:lnTo>
                  <a:lnTo>
                    <a:pt x="0" y="251053"/>
                  </a:lnTo>
                  <a:close/>
                </a:path>
              </a:pathLst>
            </a:custGeom>
            <a:ln w="8043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7231" y="1245993"/>
              <a:ext cx="414655" cy="92710"/>
            </a:xfrm>
            <a:custGeom>
              <a:avLst/>
              <a:gdLst/>
              <a:ahLst/>
              <a:cxnLst/>
              <a:rect l="l" t="t" r="r" b="b"/>
              <a:pathLst>
                <a:path w="414654" h="92709">
                  <a:moveTo>
                    <a:pt x="7107" y="91605"/>
                  </a:moveTo>
                  <a:lnTo>
                    <a:pt x="4373" y="91605"/>
                  </a:lnTo>
                  <a:lnTo>
                    <a:pt x="3236" y="91555"/>
                  </a:lnTo>
                  <a:lnTo>
                    <a:pt x="1463" y="91337"/>
                  </a:lnTo>
                  <a:lnTo>
                    <a:pt x="844" y="91127"/>
                  </a:lnTo>
                  <a:lnTo>
                    <a:pt x="125" y="90515"/>
                  </a:lnTo>
                  <a:lnTo>
                    <a:pt x="0" y="88889"/>
                  </a:lnTo>
                  <a:lnTo>
                    <a:pt x="209" y="88118"/>
                  </a:lnTo>
                  <a:lnTo>
                    <a:pt x="31967" y="7962"/>
                  </a:lnTo>
                  <a:lnTo>
                    <a:pt x="38314" y="6085"/>
                  </a:lnTo>
                  <a:lnTo>
                    <a:pt x="41291" y="6085"/>
                  </a:lnTo>
                  <a:lnTo>
                    <a:pt x="51889" y="17744"/>
                  </a:lnTo>
                  <a:lnTo>
                    <a:pt x="39326" y="17744"/>
                  </a:lnTo>
                  <a:lnTo>
                    <a:pt x="23296" y="59980"/>
                  </a:lnTo>
                  <a:lnTo>
                    <a:pt x="68627" y="59980"/>
                  </a:lnTo>
                  <a:lnTo>
                    <a:pt x="72181" y="68949"/>
                  </a:lnTo>
                  <a:lnTo>
                    <a:pt x="20210" y="68949"/>
                  </a:lnTo>
                  <a:lnTo>
                    <a:pt x="12451" y="89711"/>
                  </a:lnTo>
                  <a:lnTo>
                    <a:pt x="8194" y="91563"/>
                  </a:lnTo>
                  <a:lnTo>
                    <a:pt x="7107" y="91605"/>
                  </a:lnTo>
                  <a:close/>
                </a:path>
                <a:path w="414654" h="92709">
                  <a:moveTo>
                    <a:pt x="68627" y="59980"/>
                  </a:moveTo>
                  <a:lnTo>
                    <a:pt x="55632" y="59980"/>
                  </a:lnTo>
                  <a:lnTo>
                    <a:pt x="39393" y="17744"/>
                  </a:lnTo>
                  <a:lnTo>
                    <a:pt x="51889" y="17744"/>
                  </a:lnTo>
                  <a:lnTo>
                    <a:pt x="68627" y="59980"/>
                  </a:lnTo>
                  <a:close/>
                </a:path>
                <a:path w="414654" h="92709">
                  <a:moveTo>
                    <a:pt x="75517" y="91605"/>
                  </a:moveTo>
                  <a:lnTo>
                    <a:pt x="72548" y="91605"/>
                  </a:lnTo>
                  <a:lnTo>
                    <a:pt x="71029" y="91555"/>
                  </a:lnTo>
                  <a:lnTo>
                    <a:pt x="58868" y="68949"/>
                  </a:lnTo>
                  <a:lnTo>
                    <a:pt x="72181" y="68949"/>
                  </a:lnTo>
                  <a:lnTo>
                    <a:pt x="79807" y="88185"/>
                  </a:lnTo>
                  <a:lnTo>
                    <a:pt x="79990" y="88889"/>
                  </a:lnTo>
                  <a:lnTo>
                    <a:pt x="79874" y="90582"/>
                  </a:lnTo>
                  <a:lnTo>
                    <a:pt x="79113" y="91194"/>
                  </a:lnTo>
                  <a:lnTo>
                    <a:pt x="78477" y="91387"/>
                  </a:lnTo>
                  <a:lnTo>
                    <a:pt x="76704" y="91563"/>
                  </a:lnTo>
                  <a:lnTo>
                    <a:pt x="75517" y="91605"/>
                  </a:lnTo>
                  <a:close/>
                </a:path>
                <a:path w="414654" h="92709">
                  <a:moveTo>
                    <a:pt x="118514" y="92460"/>
                  </a:moveTo>
                  <a:lnTo>
                    <a:pt x="110512" y="92460"/>
                  </a:lnTo>
                  <a:lnTo>
                    <a:pt x="106883" y="91806"/>
                  </a:lnTo>
                  <a:lnTo>
                    <a:pt x="91764" y="29998"/>
                  </a:lnTo>
                  <a:lnTo>
                    <a:pt x="92099" y="29520"/>
                  </a:lnTo>
                  <a:lnTo>
                    <a:pt x="96497" y="28615"/>
                  </a:lnTo>
                  <a:lnTo>
                    <a:pt x="98797" y="28615"/>
                  </a:lnTo>
                  <a:lnTo>
                    <a:pt x="103613" y="68404"/>
                  </a:lnTo>
                  <a:lnTo>
                    <a:pt x="103889" y="71170"/>
                  </a:lnTo>
                  <a:lnTo>
                    <a:pt x="114969" y="83164"/>
                  </a:lnTo>
                  <a:lnTo>
                    <a:pt x="135300" y="83164"/>
                  </a:lnTo>
                  <a:lnTo>
                    <a:pt x="132981" y="85495"/>
                  </a:lnTo>
                  <a:lnTo>
                    <a:pt x="129343" y="88202"/>
                  </a:lnTo>
                  <a:lnTo>
                    <a:pt x="122152" y="91605"/>
                  </a:lnTo>
                  <a:lnTo>
                    <a:pt x="118514" y="92460"/>
                  </a:lnTo>
                  <a:close/>
                </a:path>
                <a:path w="414654" h="92709">
                  <a:moveTo>
                    <a:pt x="135300" y="83164"/>
                  </a:moveTo>
                  <a:lnTo>
                    <a:pt x="120237" y="83164"/>
                  </a:lnTo>
                  <a:lnTo>
                    <a:pt x="123197" y="82200"/>
                  </a:lnTo>
                  <a:lnTo>
                    <a:pt x="129084" y="78362"/>
                  </a:lnTo>
                  <a:lnTo>
                    <a:pt x="132211" y="75545"/>
                  </a:lnTo>
                  <a:lnTo>
                    <a:pt x="135523" y="71832"/>
                  </a:lnTo>
                  <a:lnTo>
                    <a:pt x="135606" y="29998"/>
                  </a:lnTo>
                  <a:lnTo>
                    <a:pt x="135941" y="29520"/>
                  </a:lnTo>
                  <a:lnTo>
                    <a:pt x="140289" y="28615"/>
                  </a:lnTo>
                  <a:lnTo>
                    <a:pt x="142630" y="28615"/>
                  </a:lnTo>
                  <a:lnTo>
                    <a:pt x="147447" y="81790"/>
                  </a:lnTo>
                  <a:lnTo>
                    <a:pt x="136668" y="81790"/>
                  </a:lnTo>
                  <a:lnTo>
                    <a:pt x="135300" y="83164"/>
                  </a:lnTo>
                  <a:close/>
                </a:path>
                <a:path w="414654" h="92709">
                  <a:moveTo>
                    <a:pt x="143065" y="91605"/>
                  </a:moveTo>
                  <a:lnTo>
                    <a:pt x="140958" y="91605"/>
                  </a:lnTo>
                  <a:lnTo>
                    <a:pt x="140055" y="91563"/>
                  </a:lnTo>
                  <a:lnTo>
                    <a:pt x="136668" y="81790"/>
                  </a:lnTo>
                  <a:lnTo>
                    <a:pt x="147447" y="81790"/>
                  </a:lnTo>
                  <a:lnTo>
                    <a:pt x="143065" y="91605"/>
                  </a:lnTo>
                  <a:close/>
                </a:path>
                <a:path w="414654" h="92709">
                  <a:moveTo>
                    <a:pt x="181957" y="28942"/>
                  </a:moveTo>
                  <a:lnTo>
                    <a:pt x="170100" y="28942"/>
                  </a:lnTo>
                  <a:lnTo>
                    <a:pt x="170183" y="14341"/>
                  </a:lnTo>
                  <a:lnTo>
                    <a:pt x="174849" y="12832"/>
                  </a:lnTo>
                  <a:lnTo>
                    <a:pt x="177191" y="12832"/>
                  </a:lnTo>
                  <a:lnTo>
                    <a:pt x="181957" y="28942"/>
                  </a:lnTo>
                  <a:close/>
                </a:path>
                <a:path w="414654" h="92709">
                  <a:moveTo>
                    <a:pt x="199283" y="37911"/>
                  </a:moveTo>
                  <a:lnTo>
                    <a:pt x="160333" y="37911"/>
                  </a:lnTo>
                  <a:lnTo>
                    <a:pt x="159756" y="37567"/>
                  </a:lnTo>
                  <a:lnTo>
                    <a:pt x="158895" y="36167"/>
                  </a:lnTo>
                  <a:lnTo>
                    <a:pt x="158677" y="35027"/>
                  </a:lnTo>
                  <a:lnTo>
                    <a:pt x="158736" y="31934"/>
                  </a:lnTo>
                  <a:lnTo>
                    <a:pt x="160734" y="28942"/>
                  </a:lnTo>
                  <a:lnTo>
                    <a:pt x="198940" y="28942"/>
                  </a:lnTo>
                  <a:lnTo>
                    <a:pt x="200930" y="35027"/>
                  </a:lnTo>
                  <a:lnTo>
                    <a:pt x="200713" y="36167"/>
                  </a:lnTo>
                  <a:lnTo>
                    <a:pt x="199852" y="37567"/>
                  </a:lnTo>
                  <a:lnTo>
                    <a:pt x="199283" y="37911"/>
                  </a:lnTo>
                  <a:close/>
                </a:path>
                <a:path w="414654" h="92709">
                  <a:moveTo>
                    <a:pt x="190102" y="92326"/>
                  </a:moveTo>
                  <a:lnTo>
                    <a:pt x="185653" y="92326"/>
                  </a:lnTo>
                  <a:lnTo>
                    <a:pt x="182777" y="91923"/>
                  </a:lnTo>
                  <a:lnTo>
                    <a:pt x="170100" y="75763"/>
                  </a:lnTo>
                  <a:lnTo>
                    <a:pt x="170100" y="37911"/>
                  </a:lnTo>
                  <a:lnTo>
                    <a:pt x="181957" y="37911"/>
                  </a:lnTo>
                  <a:lnTo>
                    <a:pt x="181957" y="74841"/>
                  </a:lnTo>
                  <a:lnTo>
                    <a:pt x="182618" y="77909"/>
                  </a:lnTo>
                  <a:lnTo>
                    <a:pt x="185252" y="82058"/>
                  </a:lnTo>
                  <a:lnTo>
                    <a:pt x="187618" y="83097"/>
                  </a:lnTo>
                  <a:lnTo>
                    <a:pt x="200754" y="83097"/>
                  </a:lnTo>
                  <a:lnTo>
                    <a:pt x="200880" y="83818"/>
                  </a:lnTo>
                  <a:lnTo>
                    <a:pt x="191205" y="92267"/>
                  </a:lnTo>
                  <a:lnTo>
                    <a:pt x="190102" y="92326"/>
                  </a:lnTo>
                  <a:close/>
                </a:path>
                <a:path w="414654" h="92709">
                  <a:moveTo>
                    <a:pt x="200754" y="83097"/>
                  </a:moveTo>
                  <a:lnTo>
                    <a:pt x="192117" y="83097"/>
                  </a:lnTo>
                  <a:lnTo>
                    <a:pt x="193095" y="82997"/>
                  </a:lnTo>
                  <a:lnTo>
                    <a:pt x="194826" y="82603"/>
                  </a:lnTo>
                  <a:lnTo>
                    <a:pt x="195714" y="82351"/>
                  </a:lnTo>
                  <a:lnTo>
                    <a:pt x="197551" y="81739"/>
                  </a:lnTo>
                  <a:lnTo>
                    <a:pt x="198464" y="81362"/>
                  </a:lnTo>
                  <a:lnTo>
                    <a:pt x="198898" y="81262"/>
                  </a:lnTo>
                  <a:lnTo>
                    <a:pt x="199517" y="81262"/>
                  </a:lnTo>
                  <a:lnTo>
                    <a:pt x="199743" y="81320"/>
                  </a:lnTo>
                  <a:lnTo>
                    <a:pt x="200178" y="81538"/>
                  </a:lnTo>
                  <a:lnTo>
                    <a:pt x="200345" y="81739"/>
                  </a:lnTo>
                  <a:lnTo>
                    <a:pt x="200588" y="82351"/>
                  </a:lnTo>
                  <a:lnTo>
                    <a:pt x="200696" y="82770"/>
                  </a:lnTo>
                  <a:lnTo>
                    <a:pt x="200754" y="83097"/>
                  </a:lnTo>
                  <a:close/>
                </a:path>
                <a:path w="414654" h="92709">
                  <a:moveTo>
                    <a:pt x="224562" y="91605"/>
                  </a:moveTo>
                  <a:lnTo>
                    <a:pt x="222220" y="91605"/>
                  </a:lnTo>
                  <a:lnTo>
                    <a:pt x="221259" y="91563"/>
                  </a:lnTo>
                  <a:lnTo>
                    <a:pt x="217554" y="90222"/>
                  </a:lnTo>
                  <a:lnTo>
                    <a:pt x="217554" y="1441"/>
                  </a:lnTo>
                  <a:lnTo>
                    <a:pt x="222220" y="0"/>
                  </a:lnTo>
                  <a:lnTo>
                    <a:pt x="224562" y="0"/>
                  </a:lnTo>
                  <a:lnTo>
                    <a:pt x="229328" y="37391"/>
                  </a:lnTo>
                  <a:lnTo>
                    <a:pt x="243598" y="37391"/>
                  </a:lnTo>
                  <a:lnTo>
                    <a:pt x="229236" y="90222"/>
                  </a:lnTo>
                  <a:lnTo>
                    <a:pt x="228851" y="90700"/>
                  </a:lnTo>
                  <a:lnTo>
                    <a:pt x="228542" y="90909"/>
                  </a:lnTo>
                  <a:lnTo>
                    <a:pt x="227681" y="91261"/>
                  </a:lnTo>
                  <a:lnTo>
                    <a:pt x="227078" y="91387"/>
                  </a:lnTo>
                  <a:lnTo>
                    <a:pt x="225548" y="91563"/>
                  </a:lnTo>
                  <a:lnTo>
                    <a:pt x="224562" y="91605"/>
                  </a:lnTo>
                  <a:close/>
                </a:path>
                <a:path w="414654" h="92709">
                  <a:moveTo>
                    <a:pt x="243598" y="37391"/>
                  </a:moveTo>
                  <a:lnTo>
                    <a:pt x="229328" y="37391"/>
                  </a:lnTo>
                  <a:lnTo>
                    <a:pt x="232731" y="34114"/>
                  </a:lnTo>
                  <a:lnTo>
                    <a:pt x="236160" y="31683"/>
                  </a:lnTo>
                  <a:lnTo>
                    <a:pt x="243058" y="28489"/>
                  </a:lnTo>
                  <a:lnTo>
                    <a:pt x="246529" y="27693"/>
                  </a:lnTo>
                  <a:lnTo>
                    <a:pt x="254339" y="27693"/>
                  </a:lnTo>
                  <a:lnTo>
                    <a:pt x="257968" y="28364"/>
                  </a:lnTo>
                  <a:lnTo>
                    <a:pt x="263863" y="31029"/>
                  </a:lnTo>
                  <a:lnTo>
                    <a:pt x="266246" y="32806"/>
                  </a:lnTo>
                  <a:lnTo>
                    <a:pt x="269726" y="37064"/>
                  </a:lnTo>
                  <a:lnTo>
                    <a:pt x="244614" y="37064"/>
                  </a:lnTo>
                  <a:lnTo>
                    <a:pt x="243598" y="37391"/>
                  </a:lnTo>
                  <a:close/>
                </a:path>
                <a:path w="414654" h="92709">
                  <a:moveTo>
                    <a:pt x="268420" y="91605"/>
                  </a:moveTo>
                  <a:lnTo>
                    <a:pt x="266079" y="91605"/>
                  </a:lnTo>
                  <a:lnTo>
                    <a:pt x="265092" y="91563"/>
                  </a:lnTo>
                  <a:lnTo>
                    <a:pt x="261313" y="51707"/>
                  </a:lnTo>
                  <a:lnTo>
                    <a:pt x="261020" y="49000"/>
                  </a:lnTo>
                  <a:lnTo>
                    <a:pt x="249882" y="37064"/>
                  </a:lnTo>
                  <a:lnTo>
                    <a:pt x="269726" y="37064"/>
                  </a:lnTo>
                  <a:lnTo>
                    <a:pt x="273070" y="90222"/>
                  </a:lnTo>
                  <a:lnTo>
                    <a:pt x="272685" y="90700"/>
                  </a:lnTo>
                  <a:lnTo>
                    <a:pt x="272376" y="90909"/>
                  </a:lnTo>
                  <a:lnTo>
                    <a:pt x="271514" y="91261"/>
                  </a:lnTo>
                  <a:lnTo>
                    <a:pt x="270912" y="91387"/>
                  </a:lnTo>
                  <a:lnTo>
                    <a:pt x="269382" y="91563"/>
                  </a:lnTo>
                  <a:lnTo>
                    <a:pt x="268420" y="91605"/>
                  </a:lnTo>
                  <a:close/>
                </a:path>
                <a:path w="414654" h="92709">
                  <a:moveTo>
                    <a:pt x="333644" y="92460"/>
                  </a:moveTo>
                  <a:lnTo>
                    <a:pt x="322865" y="92460"/>
                  </a:lnTo>
                  <a:lnTo>
                    <a:pt x="318233" y="91739"/>
                  </a:lnTo>
                  <a:lnTo>
                    <a:pt x="296567" y="55831"/>
                  </a:lnTo>
                  <a:lnTo>
                    <a:pt x="297253" y="51414"/>
                  </a:lnTo>
                  <a:lnTo>
                    <a:pt x="324044" y="27693"/>
                  </a:lnTo>
                  <a:lnTo>
                    <a:pt x="334865" y="27693"/>
                  </a:lnTo>
                  <a:lnTo>
                    <a:pt x="339506" y="28414"/>
                  </a:lnTo>
                  <a:lnTo>
                    <a:pt x="347408" y="31297"/>
                  </a:lnTo>
                  <a:lnTo>
                    <a:pt x="350703" y="33393"/>
                  </a:lnTo>
                  <a:lnTo>
                    <a:pt x="353907" y="36737"/>
                  </a:lnTo>
                  <a:lnTo>
                    <a:pt x="325558" y="36737"/>
                  </a:lnTo>
                  <a:lnTo>
                    <a:pt x="322523" y="37299"/>
                  </a:lnTo>
                  <a:lnTo>
                    <a:pt x="308944" y="55831"/>
                  </a:lnTo>
                  <a:lnTo>
                    <a:pt x="308970" y="64255"/>
                  </a:lnTo>
                  <a:lnTo>
                    <a:pt x="324973" y="83357"/>
                  </a:lnTo>
                  <a:lnTo>
                    <a:pt x="352758" y="83357"/>
                  </a:lnTo>
                  <a:lnTo>
                    <a:pt x="350184" y="86090"/>
                  </a:lnTo>
                  <a:lnTo>
                    <a:pt x="346739" y="88370"/>
                  </a:lnTo>
                  <a:lnTo>
                    <a:pt x="338452" y="91638"/>
                  </a:lnTo>
                  <a:lnTo>
                    <a:pt x="333644" y="92460"/>
                  </a:lnTo>
                  <a:close/>
                </a:path>
                <a:path w="414654" h="92709">
                  <a:moveTo>
                    <a:pt x="352758" y="83357"/>
                  </a:moveTo>
                  <a:lnTo>
                    <a:pt x="332273" y="83357"/>
                  </a:lnTo>
                  <a:lnTo>
                    <a:pt x="335300" y="82787"/>
                  </a:lnTo>
                  <a:lnTo>
                    <a:pt x="340417" y="80524"/>
                  </a:lnTo>
                  <a:lnTo>
                    <a:pt x="348830" y="55831"/>
                  </a:lnTo>
                  <a:lnTo>
                    <a:pt x="348629" y="53979"/>
                  </a:lnTo>
                  <a:lnTo>
                    <a:pt x="332900" y="36737"/>
                  </a:lnTo>
                  <a:lnTo>
                    <a:pt x="353907" y="36737"/>
                  </a:lnTo>
                  <a:lnTo>
                    <a:pt x="361239" y="64255"/>
                  </a:lnTo>
                  <a:lnTo>
                    <a:pt x="360545" y="68681"/>
                  </a:lnTo>
                  <a:lnTo>
                    <a:pt x="357768" y="76752"/>
                  </a:lnTo>
                  <a:lnTo>
                    <a:pt x="355687" y="80247"/>
                  </a:lnTo>
                  <a:lnTo>
                    <a:pt x="352758" y="83357"/>
                  </a:lnTo>
                  <a:close/>
                </a:path>
                <a:path w="414654" h="92709">
                  <a:moveTo>
                    <a:pt x="398911" y="39218"/>
                  </a:moveTo>
                  <a:lnTo>
                    <a:pt x="387061" y="39218"/>
                  </a:lnTo>
                  <a:lnTo>
                    <a:pt x="388833" y="36863"/>
                  </a:lnTo>
                  <a:lnTo>
                    <a:pt x="403350" y="27693"/>
                  </a:lnTo>
                  <a:lnTo>
                    <a:pt x="405357" y="27693"/>
                  </a:lnTo>
                  <a:lnTo>
                    <a:pt x="414095" y="31524"/>
                  </a:lnTo>
                  <a:lnTo>
                    <a:pt x="413969" y="37911"/>
                  </a:lnTo>
                  <a:lnTo>
                    <a:pt x="402748" y="37911"/>
                  </a:lnTo>
                  <a:lnTo>
                    <a:pt x="401577" y="38129"/>
                  </a:lnTo>
                  <a:lnTo>
                    <a:pt x="399278" y="39000"/>
                  </a:lnTo>
                  <a:lnTo>
                    <a:pt x="398911" y="39218"/>
                  </a:lnTo>
                  <a:close/>
                </a:path>
                <a:path w="414654" h="92709">
                  <a:moveTo>
                    <a:pt x="383440" y="91605"/>
                  </a:moveTo>
                  <a:lnTo>
                    <a:pt x="381090" y="91605"/>
                  </a:lnTo>
                  <a:lnTo>
                    <a:pt x="380137" y="91563"/>
                  </a:lnTo>
                  <a:lnTo>
                    <a:pt x="376424" y="29998"/>
                  </a:lnTo>
                  <a:lnTo>
                    <a:pt x="376708" y="29520"/>
                  </a:lnTo>
                  <a:lnTo>
                    <a:pt x="380639" y="28615"/>
                  </a:lnTo>
                  <a:lnTo>
                    <a:pt x="382796" y="28615"/>
                  </a:lnTo>
                  <a:lnTo>
                    <a:pt x="387061" y="39218"/>
                  </a:lnTo>
                  <a:lnTo>
                    <a:pt x="398911" y="39218"/>
                  </a:lnTo>
                  <a:lnTo>
                    <a:pt x="388114" y="90222"/>
                  </a:lnTo>
                  <a:lnTo>
                    <a:pt x="387730" y="90700"/>
                  </a:lnTo>
                  <a:lnTo>
                    <a:pt x="387420" y="90909"/>
                  </a:lnTo>
                  <a:lnTo>
                    <a:pt x="386559" y="91261"/>
                  </a:lnTo>
                  <a:lnTo>
                    <a:pt x="385957" y="91387"/>
                  </a:lnTo>
                  <a:lnTo>
                    <a:pt x="384427" y="91563"/>
                  </a:lnTo>
                  <a:lnTo>
                    <a:pt x="383440" y="91605"/>
                  </a:lnTo>
                  <a:close/>
                </a:path>
                <a:path w="414654" h="92709">
                  <a:moveTo>
                    <a:pt x="412740" y="39612"/>
                  </a:moveTo>
                  <a:lnTo>
                    <a:pt x="411971" y="39612"/>
                  </a:lnTo>
                  <a:lnTo>
                    <a:pt x="411503" y="39520"/>
                  </a:lnTo>
                  <a:lnTo>
                    <a:pt x="409780" y="38925"/>
                  </a:lnTo>
                  <a:lnTo>
                    <a:pt x="408392" y="38531"/>
                  </a:lnTo>
                  <a:lnTo>
                    <a:pt x="407614" y="38347"/>
                  </a:lnTo>
                  <a:lnTo>
                    <a:pt x="405884" y="38003"/>
                  </a:lnTo>
                  <a:lnTo>
                    <a:pt x="404955" y="37911"/>
                  </a:lnTo>
                  <a:lnTo>
                    <a:pt x="413969" y="37911"/>
                  </a:lnTo>
                  <a:lnTo>
                    <a:pt x="413923" y="38129"/>
                  </a:lnTo>
                  <a:lnTo>
                    <a:pt x="413643" y="38841"/>
                  </a:lnTo>
                  <a:lnTo>
                    <a:pt x="413468" y="39126"/>
                  </a:lnTo>
                  <a:lnTo>
                    <a:pt x="413033" y="39520"/>
                  </a:lnTo>
                  <a:lnTo>
                    <a:pt x="412740" y="39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4357" y="2805694"/>
              <a:ext cx="602061" cy="80467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324434" y="2805734"/>
              <a:ext cx="602615" cy="805180"/>
            </a:xfrm>
            <a:custGeom>
              <a:avLst/>
              <a:gdLst/>
              <a:ahLst/>
              <a:cxnLst/>
              <a:rect l="l" t="t" r="r" b="b"/>
              <a:pathLst>
                <a:path w="602614" h="805179">
                  <a:moveTo>
                    <a:pt x="0" y="804659"/>
                  </a:moveTo>
                  <a:lnTo>
                    <a:pt x="602065" y="804659"/>
                  </a:lnTo>
                  <a:lnTo>
                    <a:pt x="602065" y="0"/>
                  </a:lnTo>
                  <a:lnTo>
                    <a:pt x="0" y="0"/>
                  </a:lnTo>
                  <a:lnTo>
                    <a:pt x="0" y="804659"/>
                  </a:lnTo>
                  <a:close/>
                </a:path>
              </a:pathLst>
            </a:custGeom>
            <a:ln w="8034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84560" y="3409229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4" h="113029">
                  <a:moveTo>
                    <a:pt x="0" y="0"/>
                  </a:moveTo>
                  <a:lnTo>
                    <a:pt x="481652" y="0"/>
                  </a:lnTo>
                </a:path>
                <a:path w="481964" h="113029">
                  <a:moveTo>
                    <a:pt x="0" y="56326"/>
                  </a:moveTo>
                  <a:lnTo>
                    <a:pt x="481652" y="56326"/>
                  </a:lnTo>
                </a:path>
                <a:path w="481964" h="113029">
                  <a:moveTo>
                    <a:pt x="0" y="112652"/>
                  </a:moveTo>
                  <a:lnTo>
                    <a:pt x="481652" y="112652"/>
                  </a:lnTo>
                </a:path>
              </a:pathLst>
            </a:custGeom>
            <a:ln w="8037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9621" y="2897346"/>
              <a:ext cx="451548" cy="4022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399652" y="2897385"/>
              <a:ext cx="451484" cy="40640"/>
            </a:xfrm>
            <a:custGeom>
              <a:avLst/>
              <a:gdLst/>
              <a:ahLst/>
              <a:cxnLst/>
              <a:rect l="l" t="t" r="r" b="b"/>
              <a:pathLst>
                <a:path w="451485" h="40639">
                  <a:moveTo>
                    <a:pt x="-4023" y="20116"/>
                  </a:moveTo>
                  <a:lnTo>
                    <a:pt x="455170" y="20116"/>
                  </a:lnTo>
                </a:path>
              </a:pathLst>
            </a:custGeom>
            <a:ln w="482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9607" y="3182186"/>
              <a:ext cx="51571" cy="5169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399893" y="3006899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5" h="45085">
                  <a:moveTo>
                    <a:pt x="451147" y="45060"/>
                  </a:moveTo>
                  <a:lnTo>
                    <a:pt x="0" y="45060"/>
                  </a:lnTo>
                  <a:lnTo>
                    <a:pt x="0" y="0"/>
                  </a:lnTo>
                  <a:lnTo>
                    <a:pt x="451147" y="0"/>
                  </a:lnTo>
                  <a:lnTo>
                    <a:pt x="451147" y="4506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99893" y="3006899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5" h="45085">
                  <a:moveTo>
                    <a:pt x="0" y="45060"/>
                  </a:moveTo>
                  <a:lnTo>
                    <a:pt x="451147" y="45060"/>
                  </a:lnTo>
                  <a:lnTo>
                    <a:pt x="451147" y="0"/>
                  </a:lnTo>
                  <a:lnTo>
                    <a:pt x="0" y="0"/>
                  </a:lnTo>
                  <a:lnTo>
                    <a:pt x="0" y="45060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9721" y="3025203"/>
              <a:ext cx="391337" cy="80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429675" y="3025165"/>
              <a:ext cx="391795" cy="8255"/>
            </a:xfrm>
            <a:custGeom>
              <a:avLst/>
              <a:gdLst/>
              <a:ahLst/>
              <a:cxnLst/>
              <a:rect l="l" t="t" r="r" b="b"/>
              <a:pathLst>
                <a:path w="391795" h="8255">
                  <a:moveTo>
                    <a:pt x="4013" y="8046"/>
                  </a:moveTo>
                  <a:lnTo>
                    <a:pt x="387730" y="8046"/>
                  </a:lnTo>
                  <a:lnTo>
                    <a:pt x="389335" y="8046"/>
                  </a:lnTo>
                  <a:lnTo>
                    <a:pt x="391743" y="6437"/>
                  </a:lnTo>
                  <a:lnTo>
                    <a:pt x="391743" y="4023"/>
                  </a:lnTo>
                  <a:lnTo>
                    <a:pt x="391743" y="1609"/>
                  </a:lnTo>
                  <a:lnTo>
                    <a:pt x="389335" y="0"/>
                  </a:lnTo>
                  <a:lnTo>
                    <a:pt x="387730" y="0"/>
                  </a:lnTo>
                  <a:lnTo>
                    <a:pt x="4013" y="0"/>
                  </a:lnTo>
                  <a:lnTo>
                    <a:pt x="1605" y="0"/>
                  </a:lnTo>
                  <a:lnTo>
                    <a:pt x="0" y="1609"/>
                  </a:lnTo>
                  <a:lnTo>
                    <a:pt x="0" y="4023"/>
                  </a:lnTo>
                  <a:lnTo>
                    <a:pt x="0" y="6437"/>
                  </a:lnTo>
                  <a:lnTo>
                    <a:pt x="1605" y="8046"/>
                  </a:lnTo>
                  <a:lnTo>
                    <a:pt x="4013" y="8046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4701" y="2956567"/>
              <a:ext cx="602061" cy="80467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24778" y="2956206"/>
              <a:ext cx="602615" cy="805180"/>
            </a:xfrm>
            <a:custGeom>
              <a:avLst/>
              <a:gdLst/>
              <a:ahLst/>
              <a:cxnLst/>
              <a:rect l="l" t="t" r="r" b="b"/>
              <a:pathLst>
                <a:path w="602614" h="805179">
                  <a:moveTo>
                    <a:pt x="0" y="804659"/>
                  </a:moveTo>
                  <a:lnTo>
                    <a:pt x="602065" y="804659"/>
                  </a:lnTo>
                  <a:lnTo>
                    <a:pt x="602065" y="0"/>
                  </a:lnTo>
                  <a:lnTo>
                    <a:pt x="0" y="0"/>
                  </a:lnTo>
                  <a:lnTo>
                    <a:pt x="0" y="804659"/>
                  </a:lnTo>
                  <a:close/>
                </a:path>
              </a:pathLst>
            </a:custGeom>
            <a:ln w="8034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84905" y="3560103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4" h="113029">
                  <a:moveTo>
                    <a:pt x="0" y="0"/>
                  </a:moveTo>
                  <a:lnTo>
                    <a:pt x="481652" y="0"/>
                  </a:lnTo>
                </a:path>
                <a:path w="481964" h="113029">
                  <a:moveTo>
                    <a:pt x="0" y="56326"/>
                  </a:moveTo>
                  <a:lnTo>
                    <a:pt x="481652" y="56326"/>
                  </a:lnTo>
                </a:path>
                <a:path w="481964" h="113029">
                  <a:moveTo>
                    <a:pt x="0" y="112652"/>
                  </a:moveTo>
                  <a:lnTo>
                    <a:pt x="481652" y="112652"/>
                  </a:lnTo>
                </a:path>
              </a:pathLst>
            </a:custGeom>
            <a:ln w="8037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9953" y="3048222"/>
              <a:ext cx="451560" cy="4022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499996" y="3048259"/>
              <a:ext cx="451484" cy="40640"/>
            </a:xfrm>
            <a:custGeom>
              <a:avLst/>
              <a:gdLst/>
              <a:ahLst/>
              <a:cxnLst/>
              <a:rect l="l" t="t" r="r" b="b"/>
              <a:pathLst>
                <a:path w="451485" h="40639">
                  <a:moveTo>
                    <a:pt x="-4023" y="20116"/>
                  </a:moveTo>
                  <a:lnTo>
                    <a:pt x="455170" y="20116"/>
                  </a:lnTo>
                </a:path>
              </a:pathLst>
            </a:custGeom>
            <a:ln w="482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9951" y="3333059"/>
              <a:ext cx="51571" cy="516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500237" y="3158175"/>
              <a:ext cx="451484" cy="44450"/>
            </a:xfrm>
            <a:custGeom>
              <a:avLst/>
              <a:gdLst/>
              <a:ahLst/>
              <a:cxnLst/>
              <a:rect l="l" t="t" r="r" b="b"/>
              <a:pathLst>
                <a:path w="451485" h="44450">
                  <a:moveTo>
                    <a:pt x="451147" y="44256"/>
                  </a:moveTo>
                  <a:lnTo>
                    <a:pt x="0" y="44256"/>
                  </a:lnTo>
                  <a:lnTo>
                    <a:pt x="0" y="0"/>
                  </a:lnTo>
                  <a:lnTo>
                    <a:pt x="451147" y="0"/>
                  </a:lnTo>
                  <a:lnTo>
                    <a:pt x="451147" y="44256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00237" y="3157371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5" h="45085">
                  <a:moveTo>
                    <a:pt x="0" y="45060"/>
                  </a:moveTo>
                  <a:lnTo>
                    <a:pt x="451147" y="45060"/>
                  </a:lnTo>
                  <a:lnTo>
                    <a:pt x="451147" y="0"/>
                  </a:lnTo>
                  <a:lnTo>
                    <a:pt x="0" y="0"/>
                  </a:lnTo>
                  <a:lnTo>
                    <a:pt x="0" y="45060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0064" y="3176079"/>
              <a:ext cx="391334" cy="80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530019" y="3176039"/>
              <a:ext cx="391795" cy="8255"/>
            </a:xfrm>
            <a:custGeom>
              <a:avLst/>
              <a:gdLst/>
              <a:ahLst/>
              <a:cxnLst/>
              <a:rect l="l" t="t" r="r" b="b"/>
              <a:pathLst>
                <a:path w="391795" h="8255">
                  <a:moveTo>
                    <a:pt x="4013" y="8046"/>
                  </a:moveTo>
                  <a:lnTo>
                    <a:pt x="387730" y="8046"/>
                  </a:lnTo>
                  <a:lnTo>
                    <a:pt x="389335" y="8046"/>
                  </a:lnTo>
                  <a:lnTo>
                    <a:pt x="391743" y="6437"/>
                  </a:lnTo>
                  <a:lnTo>
                    <a:pt x="391743" y="4023"/>
                  </a:lnTo>
                  <a:lnTo>
                    <a:pt x="391743" y="1609"/>
                  </a:lnTo>
                  <a:lnTo>
                    <a:pt x="389335" y="0"/>
                  </a:lnTo>
                  <a:lnTo>
                    <a:pt x="387730" y="0"/>
                  </a:lnTo>
                  <a:lnTo>
                    <a:pt x="4013" y="0"/>
                  </a:lnTo>
                  <a:lnTo>
                    <a:pt x="1605" y="0"/>
                  </a:lnTo>
                  <a:lnTo>
                    <a:pt x="0" y="1609"/>
                  </a:lnTo>
                  <a:lnTo>
                    <a:pt x="0" y="4023"/>
                  </a:lnTo>
                  <a:lnTo>
                    <a:pt x="0" y="6437"/>
                  </a:lnTo>
                  <a:lnTo>
                    <a:pt x="1605" y="8046"/>
                  </a:lnTo>
                  <a:lnTo>
                    <a:pt x="4013" y="8046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710902" y="1673891"/>
            <a:ext cx="7753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1050" spc="-5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47494E"/>
                </a:solidFill>
                <a:latin typeface="Calibri"/>
                <a:cs typeface="Calibri"/>
              </a:rPr>
              <a:t>Center </a:t>
            </a: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43792" y="3735153"/>
            <a:ext cx="9334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1050" spc="-5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Author</a:t>
            </a:r>
            <a:r>
              <a:rPr sz="1050" spc="-5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1050" spc="5" dirty="0">
                <a:solidFill>
                  <a:srgbClr val="47494E"/>
                </a:solidFill>
                <a:latin typeface="Calibri"/>
                <a:cs typeface="Calibri"/>
              </a:rPr>
              <a:t>Pair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216228" y="1167216"/>
            <a:ext cx="2216150" cy="4937125"/>
            <a:chOff x="3216228" y="1167216"/>
            <a:chExt cx="2216150" cy="4937125"/>
          </a:xfrm>
        </p:grpSpPr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6228" y="2986144"/>
              <a:ext cx="1107644" cy="74574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243499" y="1951367"/>
              <a:ext cx="168910" cy="3256915"/>
            </a:xfrm>
            <a:custGeom>
              <a:avLst/>
              <a:gdLst/>
              <a:ahLst/>
              <a:cxnLst/>
              <a:rect l="l" t="t" r="r" b="b"/>
              <a:pathLst>
                <a:path w="168910" h="3256915">
                  <a:moveTo>
                    <a:pt x="168579" y="0"/>
                  </a:moveTo>
                  <a:lnTo>
                    <a:pt x="80276" y="0"/>
                  </a:lnTo>
                  <a:lnTo>
                    <a:pt x="80276" y="896391"/>
                  </a:lnTo>
                  <a:lnTo>
                    <a:pt x="0" y="896391"/>
                  </a:lnTo>
                  <a:lnTo>
                    <a:pt x="0" y="1680121"/>
                  </a:lnTo>
                  <a:lnTo>
                    <a:pt x="0" y="1688147"/>
                  </a:lnTo>
                  <a:lnTo>
                    <a:pt x="0" y="2584539"/>
                  </a:lnTo>
                  <a:lnTo>
                    <a:pt x="80276" y="2584539"/>
                  </a:lnTo>
                  <a:lnTo>
                    <a:pt x="80276" y="3256432"/>
                  </a:lnTo>
                  <a:lnTo>
                    <a:pt x="168579" y="3256432"/>
                  </a:lnTo>
                  <a:lnTo>
                    <a:pt x="168579" y="1688147"/>
                  </a:lnTo>
                  <a:lnTo>
                    <a:pt x="168579" y="1680121"/>
                  </a:lnTo>
                  <a:lnTo>
                    <a:pt x="168579" y="0"/>
                  </a:lnTo>
                  <a:close/>
                </a:path>
              </a:pathLst>
            </a:custGeom>
            <a:solidFill>
              <a:srgbClr val="47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27796" y="2403566"/>
              <a:ext cx="0" cy="2464435"/>
            </a:xfrm>
            <a:custGeom>
              <a:avLst/>
              <a:gdLst/>
              <a:ahLst/>
              <a:cxnLst/>
              <a:rect l="l" t="t" r="r" b="b"/>
              <a:pathLst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  <a:path h="2464435">
                  <a:moveTo>
                    <a:pt x="0" y="2463867"/>
                  </a:moveTo>
                  <a:lnTo>
                    <a:pt x="0" y="1231933"/>
                  </a:lnTo>
                </a:path>
                <a:path h="2464435">
                  <a:moveTo>
                    <a:pt x="0" y="0"/>
                  </a:moveTo>
                  <a:lnTo>
                    <a:pt x="0" y="1231933"/>
                  </a:lnTo>
                </a:path>
              </a:pathLst>
            </a:custGeom>
            <a:ln w="8037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7459" y="1171244"/>
              <a:ext cx="200685" cy="49285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3499" y="6015281"/>
              <a:ext cx="168594" cy="6839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227452" y="1171230"/>
              <a:ext cx="201295" cy="4928870"/>
            </a:xfrm>
            <a:custGeom>
              <a:avLst/>
              <a:gdLst/>
              <a:ahLst/>
              <a:cxnLst/>
              <a:rect l="l" t="t" r="r" b="b"/>
              <a:pathLst>
                <a:path w="201295" h="4928870">
                  <a:moveTo>
                    <a:pt x="200688" y="50693"/>
                  </a:moveTo>
                  <a:lnTo>
                    <a:pt x="200688" y="4878650"/>
                  </a:lnTo>
                  <a:lnTo>
                    <a:pt x="192798" y="4897987"/>
                  </a:lnTo>
                  <a:lnTo>
                    <a:pt x="171287" y="4913854"/>
                  </a:lnTo>
                  <a:lnTo>
                    <a:pt x="139390" y="4924591"/>
                  </a:lnTo>
                  <a:lnTo>
                    <a:pt x="100344" y="4928539"/>
                  </a:lnTo>
                  <a:lnTo>
                    <a:pt x="61297" y="4924591"/>
                  </a:lnTo>
                  <a:lnTo>
                    <a:pt x="29400" y="4913854"/>
                  </a:lnTo>
                  <a:lnTo>
                    <a:pt x="7889" y="4897987"/>
                  </a:lnTo>
                  <a:lnTo>
                    <a:pt x="0" y="4878650"/>
                  </a:lnTo>
                  <a:lnTo>
                    <a:pt x="0" y="50693"/>
                  </a:lnTo>
                  <a:lnTo>
                    <a:pt x="7889" y="30891"/>
                  </a:lnTo>
                  <a:lnTo>
                    <a:pt x="29400" y="14785"/>
                  </a:lnTo>
                  <a:lnTo>
                    <a:pt x="61297" y="3960"/>
                  </a:lnTo>
                  <a:lnTo>
                    <a:pt x="100344" y="0"/>
                  </a:lnTo>
                  <a:lnTo>
                    <a:pt x="139390" y="3960"/>
                  </a:lnTo>
                  <a:lnTo>
                    <a:pt x="171287" y="14785"/>
                  </a:lnTo>
                  <a:lnTo>
                    <a:pt x="192798" y="30891"/>
                  </a:lnTo>
                  <a:lnTo>
                    <a:pt x="200688" y="50693"/>
                  </a:lnTo>
                  <a:close/>
                </a:path>
              </a:pathLst>
            </a:custGeom>
            <a:ln w="804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27452" y="1171632"/>
              <a:ext cx="201295" cy="4928235"/>
            </a:xfrm>
            <a:custGeom>
              <a:avLst/>
              <a:gdLst/>
              <a:ahLst/>
              <a:cxnLst/>
              <a:rect l="l" t="t" r="r" b="b"/>
              <a:pathLst>
                <a:path w="201295" h="4928235">
                  <a:moveTo>
                    <a:pt x="200688" y="49888"/>
                  </a:moveTo>
                  <a:lnTo>
                    <a:pt x="200688" y="4877845"/>
                  </a:lnTo>
                  <a:lnTo>
                    <a:pt x="192798" y="4897522"/>
                  </a:lnTo>
                  <a:lnTo>
                    <a:pt x="171287" y="4913351"/>
                  </a:lnTo>
                  <a:lnTo>
                    <a:pt x="139390" y="4923899"/>
                  </a:lnTo>
                  <a:lnTo>
                    <a:pt x="100344" y="4927734"/>
                  </a:lnTo>
                  <a:lnTo>
                    <a:pt x="61297" y="4923899"/>
                  </a:lnTo>
                  <a:lnTo>
                    <a:pt x="29400" y="4913351"/>
                  </a:lnTo>
                  <a:lnTo>
                    <a:pt x="7889" y="4897522"/>
                  </a:lnTo>
                  <a:lnTo>
                    <a:pt x="0" y="4877845"/>
                  </a:lnTo>
                  <a:lnTo>
                    <a:pt x="0" y="49888"/>
                  </a:lnTo>
                  <a:lnTo>
                    <a:pt x="7889" y="30212"/>
                  </a:lnTo>
                  <a:lnTo>
                    <a:pt x="29400" y="14383"/>
                  </a:lnTo>
                  <a:lnTo>
                    <a:pt x="61297" y="3834"/>
                  </a:lnTo>
                  <a:lnTo>
                    <a:pt x="100344" y="0"/>
                  </a:lnTo>
                  <a:lnTo>
                    <a:pt x="139390" y="3834"/>
                  </a:lnTo>
                  <a:lnTo>
                    <a:pt x="171287" y="14383"/>
                  </a:lnTo>
                  <a:lnTo>
                    <a:pt x="192798" y="30212"/>
                  </a:lnTo>
                  <a:lnTo>
                    <a:pt x="200688" y="49888"/>
                  </a:lnTo>
                  <a:close/>
                </a:path>
              </a:pathLst>
            </a:custGeom>
            <a:ln w="804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357500" y="3784885"/>
            <a:ext cx="532130" cy="2908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7620">
              <a:lnSpc>
                <a:spcPct val="103499"/>
              </a:lnSpc>
              <a:spcBef>
                <a:spcPts val="70"/>
              </a:spcBef>
            </a:pP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Di</a:t>
            </a:r>
            <a:r>
              <a:rPr sz="850" spc="-10" dirty="0">
                <a:solidFill>
                  <a:srgbClr val="121314"/>
                </a:solidFill>
                <a:latin typeface="Calibri"/>
                <a:cs typeface="Calibri"/>
              </a:rPr>
              <a:t>s</a:t>
            </a:r>
            <a:r>
              <a:rPr sz="850" spc="10" dirty="0">
                <a:solidFill>
                  <a:srgbClr val="121314"/>
                </a:solidFill>
                <a:latin typeface="Calibri"/>
                <a:cs typeface="Calibri"/>
              </a:rPr>
              <a:t>p</a:t>
            </a:r>
            <a:r>
              <a:rPr sz="850" spc="50" dirty="0">
                <a:solidFill>
                  <a:srgbClr val="121314"/>
                </a:solidFill>
                <a:latin typeface="Calibri"/>
                <a:cs typeface="Calibri"/>
              </a:rPr>
              <a:t>a</a:t>
            </a:r>
            <a:r>
              <a:rPr sz="850" spc="-25" dirty="0">
                <a:solidFill>
                  <a:srgbClr val="121314"/>
                </a:solidFill>
                <a:latin typeface="Calibri"/>
                <a:cs typeface="Calibri"/>
              </a:rPr>
              <a:t>t</a:t>
            </a:r>
            <a:r>
              <a:rPr sz="850" spc="30" dirty="0">
                <a:solidFill>
                  <a:srgbClr val="121314"/>
                </a:solidFill>
                <a:latin typeface="Calibri"/>
                <a:cs typeface="Calibri"/>
              </a:rPr>
              <a:t>c</a:t>
            </a:r>
            <a:r>
              <a:rPr sz="850" spc="10" dirty="0">
                <a:solidFill>
                  <a:srgbClr val="121314"/>
                </a:solidFill>
                <a:latin typeface="Calibri"/>
                <a:cs typeface="Calibri"/>
              </a:rPr>
              <a:t>h</a:t>
            </a:r>
            <a:r>
              <a:rPr sz="850" spc="30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r  </a:t>
            </a:r>
            <a:r>
              <a:rPr sz="850" spc="30" dirty="0">
                <a:solidFill>
                  <a:srgbClr val="121314"/>
                </a:solidFill>
                <a:latin typeface="Calibri"/>
                <a:cs typeface="Calibri"/>
              </a:rPr>
              <a:t>W</a:t>
            </a:r>
            <a:r>
              <a:rPr sz="850" spc="-35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b</a:t>
            </a:r>
            <a:r>
              <a:rPr sz="850" spc="-120" dirty="0">
                <a:solidFill>
                  <a:srgbClr val="121314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S</a:t>
            </a:r>
            <a:r>
              <a:rPr sz="850" spc="-35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spc="30" dirty="0">
                <a:solidFill>
                  <a:srgbClr val="121314"/>
                </a:solidFill>
                <a:latin typeface="Calibri"/>
                <a:cs typeface="Calibri"/>
              </a:rPr>
              <a:t>r</a:t>
            </a:r>
            <a:r>
              <a:rPr sz="850" spc="5" dirty="0">
                <a:solidFill>
                  <a:srgbClr val="121314"/>
                </a:solidFill>
                <a:latin typeface="Calibri"/>
                <a:cs typeface="Calibri"/>
              </a:rPr>
              <a:t>v</a:t>
            </a:r>
            <a:r>
              <a:rPr sz="850" spc="35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r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69944" y="3354313"/>
            <a:ext cx="126364" cy="5676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55"/>
              </a:lnSpc>
            </a:pPr>
            <a:r>
              <a:rPr sz="800" spc="-5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800" spc="-25" dirty="0">
                <a:solidFill>
                  <a:srgbClr val="47494E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47494E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47494E"/>
                </a:solidFill>
                <a:latin typeface="Calibri"/>
                <a:cs typeface="Calibri"/>
              </a:rPr>
              <a:t>e</a:t>
            </a:r>
            <a:r>
              <a:rPr sz="800" spc="5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800" spc="-25" dirty="0">
                <a:solidFill>
                  <a:srgbClr val="47494E"/>
                </a:solidFill>
                <a:latin typeface="Calibri"/>
                <a:cs typeface="Calibri"/>
              </a:rPr>
              <a:t>n</a:t>
            </a:r>
            <a:r>
              <a:rPr sz="800" spc="1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47494E"/>
                </a:solidFill>
                <a:latin typeface="Calibri"/>
                <a:cs typeface="Calibri"/>
              </a:rPr>
              <a:t>l</a:t>
            </a:r>
            <a:r>
              <a:rPr sz="800" spc="-3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800" spc="25" dirty="0">
                <a:solidFill>
                  <a:srgbClr val="47494E"/>
                </a:solidFill>
                <a:latin typeface="Calibri"/>
                <a:cs typeface="Calibri"/>
              </a:rPr>
              <a:t>Z</a:t>
            </a:r>
            <a:r>
              <a:rPr sz="800" spc="-25" dirty="0">
                <a:solidFill>
                  <a:srgbClr val="47494E"/>
                </a:solidFill>
                <a:latin typeface="Calibri"/>
                <a:cs typeface="Calibri"/>
              </a:rPr>
              <a:t>one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80169" y="2306046"/>
            <a:ext cx="810788" cy="731424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7429593" y="3089860"/>
            <a:ext cx="514984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10" dirty="0">
                <a:solidFill>
                  <a:srgbClr val="121314"/>
                </a:solidFill>
                <a:latin typeface="Calibri"/>
                <a:cs typeface="Calibri"/>
              </a:rPr>
              <a:t>Dispatcher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34049" y="3223996"/>
            <a:ext cx="532130" cy="2908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92075" marR="5080" indent="-80010">
              <a:lnSpc>
                <a:spcPct val="103499"/>
              </a:lnSpc>
              <a:spcBef>
                <a:spcPts val="70"/>
              </a:spcBef>
            </a:pPr>
            <a:r>
              <a:rPr sz="850" spc="30" dirty="0">
                <a:solidFill>
                  <a:srgbClr val="121314"/>
                </a:solidFill>
                <a:latin typeface="Calibri"/>
                <a:cs typeface="Calibri"/>
              </a:rPr>
              <a:t>W</a:t>
            </a:r>
            <a:r>
              <a:rPr sz="850" spc="-35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b</a:t>
            </a:r>
            <a:r>
              <a:rPr sz="850" spc="-120" dirty="0">
                <a:solidFill>
                  <a:srgbClr val="121314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S</a:t>
            </a:r>
            <a:r>
              <a:rPr sz="850" spc="-35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spc="30" dirty="0">
                <a:solidFill>
                  <a:srgbClr val="121314"/>
                </a:solidFill>
                <a:latin typeface="Calibri"/>
                <a:cs typeface="Calibri"/>
              </a:rPr>
              <a:t>r</a:t>
            </a:r>
            <a:r>
              <a:rPr sz="850" spc="5" dirty="0">
                <a:solidFill>
                  <a:srgbClr val="121314"/>
                </a:solidFill>
                <a:latin typeface="Calibri"/>
                <a:cs typeface="Calibri"/>
              </a:rPr>
              <a:t>v</a:t>
            </a:r>
            <a:r>
              <a:rPr sz="850" spc="35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r  Cluster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925814" y="2106381"/>
            <a:ext cx="711200" cy="964565"/>
            <a:chOff x="5925814" y="2106381"/>
            <a:chExt cx="711200" cy="964565"/>
          </a:xfrm>
        </p:grpSpPr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9865" y="2110669"/>
              <a:ext cx="602061" cy="80467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929942" y="2110509"/>
              <a:ext cx="602615" cy="805180"/>
            </a:xfrm>
            <a:custGeom>
              <a:avLst/>
              <a:gdLst/>
              <a:ahLst/>
              <a:cxnLst/>
              <a:rect l="l" t="t" r="r" b="b"/>
              <a:pathLst>
                <a:path w="602615" h="805180">
                  <a:moveTo>
                    <a:pt x="0" y="804659"/>
                  </a:moveTo>
                  <a:lnTo>
                    <a:pt x="602065" y="804659"/>
                  </a:lnTo>
                  <a:lnTo>
                    <a:pt x="602065" y="0"/>
                  </a:lnTo>
                  <a:lnTo>
                    <a:pt x="0" y="0"/>
                  </a:lnTo>
                  <a:lnTo>
                    <a:pt x="0" y="804659"/>
                  </a:lnTo>
                  <a:close/>
                </a:path>
              </a:pathLst>
            </a:custGeom>
            <a:ln w="8034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90068" y="2714164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4" h="113030">
                  <a:moveTo>
                    <a:pt x="0" y="0"/>
                  </a:moveTo>
                  <a:lnTo>
                    <a:pt x="481652" y="0"/>
                  </a:lnTo>
                </a:path>
                <a:path w="481964" h="113030">
                  <a:moveTo>
                    <a:pt x="0" y="56326"/>
                  </a:moveTo>
                  <a:lnTo>
                    <a:pt x="481652" y="56326"/>
                  </a:lnTo>
                </a:path>
                <a:path w="481964" h="113030">
                  <a:moveTo>
                    <a:pt x="0" y="112652"/>
                  </a:moveTo>
                  <a:lnTo>
                    <a:pt x="481652" y="112652"/>
                  </a:lnTo>
                </a:path>
              </a:pathLst>
            </a:custGeom>
            <a:ln w="8037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05131" y="2202326"/>
              <a:ext cx="451535" cy="4022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005160" y="2202320"/>
              <a:ext cx="451484" cy="40640"/>
            </a:xfrm>
            <a:custGeom>
              <a:avLst/>
              <a:gdLst/>
              <a:ahLst/>
              <a:cxnLst/>
              <a:rect l="l" t="t" r="r" b="b"/>
              <a:pathLst>
                <a:path w="451485" h="40639">
                  <a:moveTo>
                    <a:pt x="-4023" y="20116"/>
                  </a:moveTo>
                  <a:lnTo>
                    <a:pt x="455170" y="20116"/>
                  </a:lnTo>
                </a:path>
              </a:pathLst>
            </a:custGeom>
            <a:ln w="482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05114" y="2487161"/>
              <a:ext cx="51571" cy="5169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005401" y="2311674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5" h="45085">
                  <a:moveTo>
                    <a:pt x="451147" y="45060"/>
                  </a:moveTo>
                  <a:lnTo>
                    <a:pt x="0" y="45060"/>
                  </a:lnTo>
                  <a:lnTo>
                    <a:pt x="0" y="0"/>
                  </a:lnTo>
                  <a:lnTo>
                    <a:pt x="451147" y="0"/>
                  </a:lnTo>
                  <a:lnTo>
                    <a:pt x="451147" y="4506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05401" y="2311674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5" h="45085">
                  <a:moveTo>
                    <a:pt x="0" y="45060"/>
                  </a:moveTo>
                  <a:lnTo>
                    <a:pt x="451147" y="45060"/>
                  </a:lnTo>
                  <a:lnTo>
                    <a:pt x="451147" y="0"/>
                  </a:lnTo>
                  <a:lnTo>
                    <a:pt x="0" y="0"/>
                  </a:lnTo>
                  <a:lnTo>
                    <a:pt x="0" y="45060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5221" y="2330183"/>
              <a:ext cx="391346" cy="803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035183" y="2330181"/>
              <a:ext cx="391795" cy="8255"/>
            </a:xfrm>
            <a:custGeom>
              <a:avLst/>
              <a:gdLst/>
              <a:ahLst/>
              <a:cxnLst/>
              <a:rect l="l" t="t" r="r" b="b"/>
              <a:pathLst>
                <a:path w="391795" h="8255">
                  <a:moveTo>
                    <a:pt x="4013" y="8046"/>
                  </a:moveTo>
                  <a:lnTo>
                    <a:pt x="387730" y="8046"/>
                  </a:lnTo>
                  <a:lnTo>
                    <a:pt x="389335" y="8046"/>
                  </a:lnTo>
                  <a:lnTo>
                    <a:pt x="391743" y="6437"/>
                  </a:lnTo>
                  <a:lnTo>
                    <a:pt x="391743" y="4023"/>
                  </a:lnTo>
                  <a:lnTo>
                    <a:pt x="391743" y="1609"/>
                  </a:lnTo>
                  <a:lnTo>
                    <a:pt x="389335" y="0"/>
                  </a:lnTo>
                  <a:lnTo>
                    <a:pt x="387730" y="0"/>
                  </a:lnTo>
                  <a:lnTo>
                    <a:pt x="4013" y="0"/>
                  </a:lnTo>
                  <a:lnTo>
                    <a:pt x="1605" y="0"/>
                  </a:lnTo>
                  <a:lnTo>
                    <a:pt x="0" y="1609"/>
                  </a:lnTo>
                  <a:lnTo>
                    <a:pt x="0" y="4023"/>
                  </a:lnTo>
                  <a:lnTo>
                    <a:pt x="0" y="6437"/>
                  </a:lnTo>
                  <a:lnTo>
                    <a:pt x="1605" y="8046"/>
                  </a:lnTo>
                  <a:lnTo>
                    <a:pt x="4013" y="8046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209" y="2261543"/>
              <a:ext cx="602061" cy="80467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30286" y="2261785"/>
              <a:ext cx="602615" cy="805180"/>
            </a:xfrm>
            <a:custGeom>
              <a:avLst/>
              <a:gdLst/>
              <a:ahLst/>
              <a:cxnLst/>
              <a:rect l="l" t="t" r="r" b="b"/>
              <a:pathLst>
                <a:path w="602615" h="805180">
                  <a:moveTo>
                    <a:pt x="0" y="804659"/>
                  </a:moveTo>
                  <a:lnTo>
                    <a:pt x="602065" y="804659"/>
                  </a:lnTo>
                  <a:lnTo>
                    <a:pt x="602065" y="0"/>
                  </a:lnTo>
                  <a:lnTo>
                    <a:pt x="0" y="0"/>
                  </a:lnTo>
                  <a:lnTo>
                    <a:pt x="0" y="804659"/>
                  </a:lnTo>
                  <a:close/>
                </a:path>
              </a:pathLst>
            </a:custGeom>
            <a:ln w="8034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90412" y="2865038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30">
                  <a:moveTo>
                    <a:pt x="0" y="0"/>
                  </a:moveTo>
                  <a:lnTo>
                    <a:pt x="481652" y="0"/>
                  </a:lnTo>
                </a:path>
                <a:path w="481965" h="113030">
                  <a:moveTo>
                    <a:pt x="0" y="56326"/>
                  </a:moveTo>
                  <a:lnTo>
                    <a:pt x="481652" y="56326"/>
                  </a:lnTo>
                </a:path>
                <a:path w="481965" h="113030">
                  <a:moveTo>
                    <a:pt x="0" y="112652"/>
                  </a:moveTo>
                  <a:lnTo>
                    <a:pt x="481652" y="112652"/>
                  </a:lnTo>
                </a:path>
              </a:pathLst>
            </a:custGeom>
            <a:ln w="8037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05473" y="2353202"/>
              <a:ext cx="451535" cy="4022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105504" y="2353194"/>
              <a:ext cx="451484" cy="40640"/>
            </a:xfrm>
            <a:custGeom>
              <a:avLst/>
              <a:gdLst/>
              <a:ahLst/>
              <a:cxnLst/>
              <a:rect l="l" t="t" r="r" b="b"/>
              <a:pathLst>
                <a:path w="451484" h="40639">
                  <a:moveTo>
                    <a:pt x="-4023" y="20116"/>
                  </a:moveTo>
                  <a:lnTo>
                    <a:pt x="455170" y="20116"/>
                  </a:lnTo>
                </a:path>
              </a:pathLst>
            </a:custGeom>
            <a:ln w="482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05459" y="2638035"/>
              <a:ext cx="51571" cy="5169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105745" y="2462950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4" h="45085">
                  <a:moveTo>
                    <a:pt x="451147" y="45060"/>
                  </a:moveTo>
                  <a:lnTo>
                    <a:pt x="0" y="45060"/>
                  </a:lnTo>
                  <a:lnTo>
                    <a:pt x="0" y="0"/>
                  </a:lnTo>
                  <a:lnTo>
                    <a:pt x="451147" y="0"/>
                  </a:lnTo>
                  <a:lnTo>
                    <a:pt x="451147" y="4506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05745" y="2462145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4" h="45085">
                  <a:moveTo>
                    <a:pt x="0" y="45060"/>
                  </a:moveTo>
                  <a:lnTo>
                    <a:pt x="451147" y="45060"/>
                  </a:lnTo>
                  <a:lnTo>
                    <a:pt x="451147" y="0"/>
                  </a:lnTo>
                  <a:lnTo>
                    <a:pt x="0" y="0"/>
                  </a:lnTo>
                  <a:lnTo>
                    <a:pt x="0" y="45060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5573" y="2481059"/>
              <a:ext cx="391345" cy="803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135527" y="2481054"/>
              <a:ext cx="391795" cy="8255"/>
            </a:xfrm>
            <a:custGeom>
              <a:avLst/>
              <a:gdLst/>
              <a:ahLst/>
              <a:cxnLst/>
              <a:rect l="l" t="t" r="r" b="b"/>
              <a:pathLst>
                <a:path w="391795" h="8255">
                  <a:moveTo>
                    <a:pt x="4013" y="8046"/>
                  </a:moveTo>
                  <a:lnTo>
                    <a:pt x="387730" y="8046"/>
                  </a:lnTo>
                  <a:lnTo>
                    <a:pt x="389335" y="8046"/>
                  </a:lnTo>
                  <a:lnTo>
                    <a:pt x="391743" y="6437"/>
                  </a:lnTo>
                  <a:lnTo>
                    <a:pt x="391743" y="4023"/>
                  </a:lnTo>
                  <a:lnTo>
                    <a:pt x="391743" y="1609"/>
                  </a:lnTo>
                  <a:lnTo>
                    <a:pt x="389335" y="0"/>
                  </a:lnTo>
                  <a:lnTo>
                    <a:pt x="387730" y="0"/>
                  </a:lnTo>
                  <a:lnTo>
                    <a:pt x="4013" y="0"/>
                  </a:lnTo>
                  <a:lnTo>
                    <a:pt x="1605" y="0"/>
                  </a:lnTo>
                  <a:lnTo>
                    <a:pt x="0" y="1609"/>
                  </a:lnTo>
                  <a:lnTo>
                    <a:pt x="0" y="4023"/>
                  </a:lnTo>
                  <a:lnTo>
                    <a:pt x="0" y="6437"/>
                  </a:lnTo>
                  <a:lnTo>
                    <a:pt x="1605" y="8046"/>
                  </a:lnTo>
                  <a:lnTo>
                    <a:pt x="4013" y="8046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977981" y="3040128"/>
            <a:ext cx="7061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0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1050" spc="10" dirty="0">
                <a:solidFill>
                  <a:srgbClr val="47494E"/>
                </a:solidFill>
                <a:latin typeface="Calibri"/>
                <a:cs typeface="Calibri"/>
              </a:rPr>
              <a:t>E</a:t>
            </a: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M</a:t>
            </a:r>
            <a:r>
              <a:rPr sz="1050" spc="-2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rgbClr val="47494E"/>
                </a:solidFill>
                <a:latin typeface="Calibri"/>
                <a:cs typeface="Calibri"/>
              </a:rPr>
              <a:t>P</a:t>
            </a:r>
            <a:r>
              <a:rPr sz="1050" spc="-30" dirty="0">
                <a:solidFill>
                  <a:srgbClr val="47494E"/>
                </a:solidFill>
                <a:latin typeface="Calibri"/>
                <a:cs typeface="Calibri"/>
              </a:rPr>
              <a:t>ub</a:t>
            </a:r>
            <a:r>
              <a:rPr sz="1050" spc="20" dirty="0">
                <a:solidFill>
                  <a:srgbClr val="47494E"/>
                </a:solidFill>
                <a:latin typeface="Calibri"/>
                <a:cs typeface="Calibri"/>
              </a:rPr>
              <a:t>li</a:t>
            </a:r>
            <a:r>
              <a:rPr sz="1050" spc="-2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127159" y="3201059"/>
            <a:ext cx="407034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30" dirty="0">
                <a:solidFill>
                  <a:srgbClr val="47494E"/>
                </a:solidFill>
                <a:latin typeface="Calibri"/>
                <a:cs typeface="Calibri"/>
              </a:rPr>
              <a:t>C</a:t>
            </a:r>
            <a:r>
              <a:rPr sz="1050" spc="-45" dirty="0">
                <a:solidFill>
                  <a:srgbClr val="47494E"/>
                </a:solidFill>
                <a:latin typeface="Calibri"/>
                <a:cs typeface="Calibri"/>
              </a:rPr>
              <a:t>l</a:t>
            </a:r>
            <a:r>
              <a:rPr sz="1050" spc="35" dirty="0">
                <a:solidFill>
                  <a:srgbClr val="47494E"/>
                </a:solidFill>
                <a:latin typeface="Calibri"/>
                <a:cs typeface="Calibri"/>
              </a:rPr>
              <a:t>u</a:t>
            </a:r>
            <a:r>
              <a:rPr sz="1050" spc="-2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1050" spc="-25" dirty="0">
                <a:solidFill>
                  <a:srgbClr val="47494E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er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674552" y="1883491"/>
            <a:ext cx="3670935" cy="4019550"/>
            <a:chOff x="5674552" y="1883491"/>
            <a:chExt cx="3670935" cy="4019550"/>
          </a:xfrm>
        </p:grpSpPr>
        <p:sp>
          <p:nvSpPr>
            <p:cNvPr id="79" name="object 79"/>
            <p:cNvSpPr/>
            <p:nvPr/>
          </p:nvSpPr>
          <p:spPr>
            <a:xfrm>
              <a:off x="6876388" y="1887618"/>
              <a:ext cx="314960" cy="1584960"/>
            </a:xfrm>
            <a:custGeom>
              <a:avLst/>
              <a:gdLst/>
              <a:ahLst/>
              <a:cxnLst/>
              <a:rect l="l" t="t" r="r" b="b"/>
              <a:pathLst>
                <a:path w="314959" h="1584960">
                  <a:moveTo>
                    <a:pt x="314679" y="1584374"/>
                  </a:moveTo>
                  <a:lnTo>
                    <a:pt x="314679" y="0"/>
                  </a:lnTo>
                  <a:lnTo>
                    <a:pt x="0" y="0"/>
                  </a:lnTo>
                  <a:lnTo>
                    <a:pt x="0" y="1584374"/>
                  </a:lnTo>
                  <a:lnTo>
                    <a:pt x="314679" y="1584374"/>
                  </a:lnTo>
                  <a:close/>
                </a:path>
              </a:pathLst>
            </a:custGeom>
            <a:ln w="804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880001" y="1891883"/>
              <a:ext cx="306705" cy="1576705"/>
            </a:xfrm>
            <a:custGeom>
              <a:avLst/>
              <a:gdLst/>
              <a:ahLst/>
              <a:cxnLst/>
              <a:rect l="l" t="t" r="r" b="b"/>
              <a:pathLst>
                <a:path w="306704" h="1576704">
                  <a:moveTo>
                    <a:pt x="44151" y="0"/>
                  </a:moveTo>
                  <a:lnTo>
                    <a:pt x="44151" y="1576327"/>
                  </a:lnTo>
                </a:path>
                <a:path w="306704" h="1576704">
                  <a:moveTo>
                    <a:pt x="88302" y="0"/>
                  </a:moveTo>
                  <a:lnTo>
                    <a:pt x="88302" y="1576327"/>
                  </a:lnTo>
                </a:path>
                <a:path w="306704" h="1576704">
                  <a:moveTo>
                    <a:pt x="131651" y="0"/>
                  </a:moveTo>
                  <a:lnTo>
                    <a:pt x="131651" y="1576327"/>
                  </a:lnTo>
                </a:path>
                <a:path w="306704" h="1576704">
                  <a:moveTo>
                    <a:pt x="175803" y="0"/>
                  </a:moveTo>
                  <a:lnTo>
                    <a:pt x="175803" y="1576327"/>
                  </a:lnTo>
                </a:path>
                <a:path w="306704" h="1576704">
                  <a:moveTo>
                    <a:pt x="219151" y="0"/>
                  </a:moveTo>
                  <a:lnTo>
                    <a:pt x="219151" y="1576327"/>
                  </a:lnTo>
                </a:path>
                <a:path w="306704" h="1576704">
                  <a:moveTo>
                    <a:pt x="263303" y="0"/>
                  </a:moveTo>
                  <a:lnTo>
                    <a:pt x="263303" y="1576327"/>
                  </a:lnTo>
                </a:path>
                <a:path w="306704" h="1576704">
                  <a:moveTo>
                    <a:pt x="0" y="394283"/>
                  </a:moveTo>
                  <a:lnTo>
                    <a:pt x="44151" y="394283"/>
                  </a:lnTo>
                </a:path>
                <a:path w="306704" h="1576704">
                  <a:moveTo>
                    <a:pt x="0" y="787761"/>
                  </a:moveTo>
                  <a:lnTo>
                    <a:pt x="44151" y="787761"/>
                  </a:lnTo>
                </a:path>
                <a:path w="306704" h="1576704">
                  <a:moveTo>
                    <a:pt x="0" y="1182044"/>
                  </a:moveTo>
                  <a:lnTo>
                    <a:pt x="44151" y="1182044"/>
                  </a:lnTo>
                </a:path>
                <a:path w="306704" h="1576704">
                  <a:moveTo>
                    <a:pt x="44151" y="197141"/>
                  </a:moveTo>
                  <a:lnTo>
                    <a:pt x="88302" y="197141"/>
                  </a:lnTo>
                </a:path>
                <a:path w="306704" h="1576704">
                  <a:moveTo>
                    <a:pt x="44151" y="591424"/>
                  </a:moveTo>
                  <a:lnTo>
                    <a:pt x="88302" y="591424"/>
                  </a:lnTo>
                </a:path>
                <a:path w="306704" h="1576704">
                  <a:moveTo>
                    <a:pt x="44151" y="984903"/>
                  </a:moveTo>
                  <a:lnTo>
                    <a:pt x="88302" y="984903"/>
                  </a:lnTo>
                </a:path>
                <a:path w="306704" h="1576704">
                  <a:moveTo>
                    <a:pt x="44151" y="1379186"/>
                  </a:moveTo>
                  <a:lnTo>
                    <a:pt x="88302" y="1379186"/>
                  </a:lnTo>
                </a:path>
                <a:path w="306704" h="1576704">
                  <a:moveTo>
                    <a:pt x="88302" y="394283"/>
                  </a:moveTo>
                  <a:lnTo>
                    <a:pt x="131651" y="394283"/>
                  </a:lnTo>
                </a:path>
                <a:path w="306704" h="1576704">
                  <a:moveTo>
                    <a:pt x="88302" y="787761"/>
                  </a:moveTo>
                  <a:lnTo>
                    <a:pt x="131651" y="787761"/>
                  </a:lnTo>
                </a:path>
                <a:path w="306704" h="1576704">
                  <a:moveTo>
                    <a:pt x="88302" y="1182044"/>
                  </a:moveTo>
                  <a:lnTo>
                    <a:pt x="131651" y="1182044"/>
                  </a:lnTo>
                </a:path>
                <a:path w="306704" h="1576704">
                  <a:moveTo>
                    <a:pt x="131651" y="197141"/>
                  </a:moveTo>
                  <a:lnTo>
                    <a:pt x="175803" y="197141"/>
                  </a:lnTo>
                </a:path>
                <a:path w="306704" h="1576704">
                  <a:moveTo>
                    <a:pt x="131651" y="591424"/>
                  </a:moveTo>
                  <a:lnTo>
                    <a:pt x="175803" y="591424"/>
                  </a:lnTo>
                </a:path>
                <a:path w="306704" h="1576704">
                  <a:moveTo>
                    <a:pt x="131651" y="984903"/>
                  </a:moveTo>
                  <a:lnTo>
                    <a:pt x="175803" y="984903"/>
                  </a:lnTo>
                </a:path>
                <a:path w="306704" h="1576704">
                  <a:moveTo>
                    <a:pt x="131651" y="1379186"/>
                  </a:moveTo>
                  <a:lnTo>
                    <a:pt x="175803" y="1379186"/>
                  </a:lnTo>
                </a:path>
                <a:path w="306704" h="1576704">
                  <a:moveTo>
                    <a:pt x="175803" y="394283"/>
                  </a:moveTo>
                  <a:lnTo>
                    <a:pt x="219151" y="394283"/>
                  </a:lnTo>
                </a:path>
                <a:path w="306704" h="1576704">
                  <a:moveTo>
                    <a:pt x="175803" y="787761"/>
                  </a:moveTo>
                  <a:lnTo>
                    <a:pt x="219151" y="787761"/>
                  </a:lnTo>
                </a:path>
                <a:path w="306704" h="1576704">
                  <a:moveTo>
                    <a:pt x="175803" y="1182044"/>
                  </a:moveTo>
                  <a:lnTo>
                    <a:pt x="219151" y="1182044"/>
                  </a:lnTo>
                </a:path>
                <a:path w="306704" h="1576704">
                  <a:moveTo>
                    <a:pt x="219151" y="197141"/>
                  </a:moveTo>
                  <a:lnTo>
                    <a:pt x="263303" y="197141"/>
                  </a:lnTo>
                </a:path>
                <a:path w="306704" h="1576704">
                  <a:moveTo>
                    <a:pt x="219151" y="591424"/>
                  </a:moveTo>
                  <a:lnTo>
                    <a:pt x="263303" y="591424"/>
                  </a:lnTo>
                </a:path>
                <a:path w="306704" h="1576704">
                  <a:moveTo>
                    <a:pt x="219151" y="984903"/>
                  </a:moveTo>
                  <a:lnTo>
                    <a:pt x="263303" y="984903"/>
                  </a:lnTo>
                </a:path>
                <a:path w="306704" h="1576704">
                  <a:moveTo>
                    <a:pt x="219151" y="1379186"/>
                  </a:moveTo>
                  <a:lnTo>
                    <a:pt x="263303" y="1379186"/>
                  </a:lnTo>
                </a:path>
                <a:path w="306704" h="1576704">
                  <a:moveTo>
                    <a:pt x="263303" y="394283"/>
                  </a:moveTo>
                  <a:lnTo>
                    <a:pt x="306651" y="394283"/>
                  </a:lnTo>
                </a:path>
                <a:path w="306704" h="1576704">
                  <a:moveTo>
                    <a:pt x="263303" y="787761"/>
                  </a:moveTo>
                  <a:lnTo>
                    <a:pt x="306651" y="787761"/>
                  </a:lnTo>
                </a:path>
                <a:path w="306704" h="1576704">
                  <a:moveTo>
                    <a:pt x="263303" y="1182044"/>
                  </a:moveTo>
                  <a:lnTo>
                    <a:pt x="306651" y="1182044"/>
                  </a:lnTo>
                </a:path>
              </a:pathLst>
            </a:custGeom>
            <a:ln w="8037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400034" y="2579545"/>
              <a:ext cx="904240" cy="5715"/>
            </a:xfrm>
            <a:custGeom>
              <a:avLst/>
              <a:gdLst/>
              <a:ahLst/>
              <a:cxnLst/>
              <a:rect l="l" t="t" r="r" b="b"/>
              <a:pathLst>
                <a:path w="904240" h="5714">
                  <a:moveTo>
                    <a:pt x="903900" y="5632"/>
                  </a:moveTo>
                  <a:lnTo>
                    <a:pt x="0" y="0"/>
                  </a:lnTo>
                </a:path>
              </a:pathLst>
            </a:custGeom>
            <a:ln w="1126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31078" y="2540036"/>
              <a:ext cx="78740" cy="79375"/>
            </a:xfrm>
            <a:custGeom>
              <a:avLst/>
              <a:gdLst/>
              <a:ahLst/>
              <a:cxnLst/>
              <a:rect l="l" t="t" r="r" b="b"/>
              <a:pathLst>
                <a:path w="78739" h="79375">
                  <a:moveTo>
                    <a:pt x="78669" y="78856"/>
                  </a:moveTo>
                  <a:lnTo>
                    <a:pt x="0" y="39428"/>
                  </a:lnTo>
                  <a:lnTo>
                    <a:pt x="78669" y="0"/>
                  </a:lnTo>
                  <a:lnTo>
                    <a:pt x="78669" y="78856"/>
                  </a:lnTo>
                  <a:close/>
                </a:path>
              </a:pathLst>
            </a:custGeom>
            <a:solidFill>
              <a:srgbClr val="47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678680" y="3780177"/>
              <a:ext cx="3662679" cy="2118995"/>
            </a:xfrm>
            <a:custGeom>
              <a:avLst/>
              <a:gdLst/>
              <a:ahLst/>
              <a:cxnLst/>
              <a:rect l="l" t="t" r="r" b="b"/>
              <a:pathLst>
                <a:path w="3662679" h="2118995">
                  <a:moveTo>
                    <a:pt x="0" y="2118668"/>
                  </a:moveTo>
                  <a:lnTo>
                    <a:pt x="3662162" y="2118668"/>
                  </a:lnTo>
                  <a:lnTo>
                    <a:pt x="3662162" y="0"/>
                  </a:lnTo>
                  <a:lnTo>
                    <a:pt x="0" y="0"/>
                  </a:lnTo>
                  <a:lnTo>
                    <a:pt x="0" y="2118668"/>
                  </a:lnTo>
                  <a:close/>
                </a:path>
              </a:pathLst>
            </a:custGeom>
            <a:ln w="8041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710902" y="3798695"/>
            <a:ext cx="7753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1050" spc="-5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47494E"/>
                </a:solidFill>
                <a:latin typeface="Calibri"/>
                <a:cs typeface="Calibri"/>
              </a:rPr>
              <a:t>Center </a:t>
            </a: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330340" y="2229494"/>
            <a:ext cx="1915160" cy="2950845"/>
            <a:chOff x="7330340" y="2229494"/>
            <a:chExt cx="1915160" cy="2950845"/>
          </a:xfrm>
        </p:grpSpPr>
        <p:sp>
          <p:nvSpPr>
            <p:cNvPr id="86" name="object 86"/>
            <p:cNvSpPr/>
            <p:nvPr/>
          </p:nvSpPr>
          <p:spPr>
            <a:xfrm>
              <a:off x="8438547" y="2233622"/>
              <a:ext cx="803275" cy="641350"/>
            </a:xfrm>
            <a:custGeom>
              <a:avLst/>
              <a:gdLst/>
              <a:ahLst/>
              <a:cxnLst/>
              <a:rect l="l" t="t" r="r" b="b"/>
              <a:pathLst>
                <a:path w="803275" h="641350">
                  <a:moveTo>
                    <a:pt x="802753" y="641313"/>
                  </a:moveTo>
                  <a:lnTo>
                    <a:pt x="0" y="641313"/>
                  </a:lnTo>
                  <a:lnTo>
                    <a:pt x="0" y="119089"/>
                  </a:lnTo>
                  <a:lnTo>
                    <a:pt x="200688" y="0"/>
                  </a:lnTo>
                  <a:lnTo>
                    <a:pt x="602065" y="0"/>
                  </a:lnTo>
                  <a:lnTo>
                    <a:pt x="802753" y="119089"/>
                  </a:lnTo>
                  <a:lnTo>
                    <a:pt x="802753" y="6413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438467" y="2233622"/>
              <a:ext cx="803275" cy="641350"/>
            </a:xfrm>
            <a:custGeom>
              <a:avLst/>
              <a:gdLst/>
              <a:ahLst/>
              <a:cxnLst/>
              <a:rect l="l" t="t" r="r" b="b"/>
              <a:pathLst>
                <a:path w="803275" h="641350">
                  <a:moveTo>
                    <a:pt x="0" y="119089"/>
                  </a:moveTo>
                  <a:lnTo>
                    <a:pt x="802753" y="119089"/>
                  </a:lnTo>
                </a:path>
                <a:path w="803275" h="641350">
                  <a:moveTo>
                    <a:pt x="602065" y="0"/>
                  </a:moveTo>
                  <a:lnTo>
                    <a:pt x="200688" y="0"/>
                  </a:lnTo>
                  <a:lnTo>
                    <a:pt x="0" y="119089"/>
                  </a:lnTo>
                  <a:lnTo>
                    <a:pt x="0" y="641313"/>
                  </a:lnTo>
                  <a:lnTo>
                    <a:pt x="802753" y="641313"/>
                  </a:lnTo>
                  <a:lnTo>
                    <a:pt x="802753" y="119089"/>
                  </a:lnTo>
                  <a:lnTo>
                    <a:pt x="602065" y="0"/>
                  </a:lnTo>
                  <a:close/>
                </a:path>
              </a:pathLst>
            </a:custGeom>
            <a:ln w="8037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527733" y="2417567"/>
              <a:ext cx="615950" cy="394335"/>
            </a:xfrm>
            <a:custGeom>
              <a:avLst/>
              <a:gdLst/>
              <a:ahLst/>
              <a:cxnLst/>
              <a:rect l="l" t="t" r="r" b="b"/>
              <a:pathLst>
                <a:path w="615950" h="394335">
                  <a:moveTo>
                    <a:pt x="425459" y="125526"/>
                  </a:moveTo>
                  <a:lnTo>
                    <a:pt x="410207" y="101387"/>
                  </a:lnTo>
                  <a:lnTo>
                    <a:pt x="518578" y="30577"/>
                  </a:lnTo>
                  <a:lnTo>
                    <a:pt x="472821" y="20921"/>
                  </a:lnTo>
                  <a:lnTo>
                    <a:pt x="504932" y="0"/>
                  </a:lnTo>
                  <a:lnTo>
                    <a:pt x="566744" y="15288"/>
                  </a:lnTo>
                  <a:lnTo>
                    <a:pt x="560271" y="54716"/>
                  </a:lnTo>
                  <a:lnTo>
                    <a:pt x="533831" y="54716"/>
                  </a:lnTo>
                  <a:lnTo>
                    <a:pt x="425459" y="125526"/>
                  </a:lnTo>
                  <a:close/>
                </a:path>
                <a:path w="615950" h="394335">
                  <a:moveTo>
                    <a:pt x="524198" y="99777"/>
                  </a:moveTo>
                  <a:lnTo>
                    <a:pt x="533831" y="54716"/>
                  </a:lnTo>
                  <a:lnTo>
                    <a:pt x="560271" y="54716"/>
                  </a:lnTo>
                  <a:lnTo>
                    <a:pt x="556308" y="78856"/>
                  </a:lnTo>
                  <a:lnTo>
                    <a:pt x="524198" y="99777"/>
                  </a:lnTo>
                  <a:close/>
                </a:path>
                <a:path w="615950" h="394335">
                  <a:moveTo>
                    <a:pt x="309060" y="292091"/>
                  </a:moveTo>
                  <a:lnTo>
                    <a:pt x="269424" y="284044"/>
                  </a:lnTo>
                  <a:lnTo>
                    <a:pt x="237013" y="262117"/>
                  </a:lnTo>
                  <a:lnTo>
                    <a:pt x="215138" y="229629"/>
                  </a:lnTo>
                  <a:lnTo>
                    <a:pt x="207110" y="189899"/>
                  </a:lnTo>
                  <a:lnTo>
                    <a:pt x="215138" y="150295"/>
                  </a:lnTo>
                  <a:lnTo>
                    <a:pt x="237013" y="118083"/>
                  </a:lnTo>
                  <a:lnTo>
                    <a:pt x="269424" y="96433"/>
                  </a:lnTo>
                  <a:lnTo>
                    <a:pt x="309060" y="88512"/>
                  </a:lnTo>
                  <a:lnTo>
                    <a:pt x="348696" y="96433"/>
                  </a:lnTo>
                  <a:lnTo>
                    <a:pt x="381107" y="118083"/>
                  </a:lnTo>
                  <a:lnTo>
                    <a:pt x="382883" y="120698"/>
                  </a:lnTo>
                  <a:lnTo>
                    <a:pt x="309060" y="120698"/>
                  </a:lnTo>
                  <a:lnTo>
                    <a:pt x="281891" y="126193"/>
                  </a:lnTo>
                  <a:lnTo>
                    <a:pt x="259690" y="141117"/>
                  </a:lnTo>
                  <a:lnTo>
                    <a:pt x="244714" y="163132"/>
                  </a:lnTo>
                  <a:lnTo>
                    <a:pt x="239220" y="189899"/>
                  </a:lnTo>
                  <a:lnTo>
                    <a:pt x="244714" y="217132"/>
                  </a:lnTo>
                  <a:lnTo>
                    <a:pt x="259690" y="239386"/>
                  </a:lnTo>
                  <a:lnTo>
                    <a:pt x="281891" y="254398"/>
                  </a:lnTo>
                  <a:lnTo>
                    <a:pt x="309060" y="259904"/>
                  </a:lnTo>
                  <a:lnTo>
                    <a:pt x="382597" y="259904"/>
                  </a:lnTo>
                  <a:lnTo>
                    <a:pt x="381107" y="262117"/>
                  </a:lnTo>
                  <a:lnTo>
                    <a:pt x="348696" y="284044"/>
                  </a:lnTo>
                  <a:lnTo>
                    <a:pt x="309060" y="292091"/>
                  </a:lnTo>
                  <a:close/>
                </a:path>
                <a:path w="615950" h="394335">
                  <a:moveTo>
                    <a:pt x="382597" y="259904"/>
                  </a:moveTo>
                  <a:lnTo>
                    <a:pt x="309060" y="259904"/>
                  </a:lnTo>
                  <a:lnTo>
                    <a:pt x="336228" y="254398"/>
                  </a:lnTo>
                  <a:lnTo>
                    <a:pt x="358429" y="239386"/>
                  </a:lnTo>
                  <a:lnTo>
                    <a:pt x="373405" y="217132"/>
                  </a:lnTo>
                  <a:lnTo>
                    <a:pt x="378899" y="189899"/>
                  </a:lnTo>
                  <a:lnTo>
                    <a:pt x="373405" y="163132"/>
                  </a:lnTo>
                  <a:lnTo>
                    <a:pt x="358429" y="141117"/>
                  </a:lnTo>
                  <a:lnTo>
                    <a:pt x="336228" y="126193"/>
                  </a:lnTo>
                  <a:lnTo>
                    <a:pt x="309060" y="120698"/>
                  </a:lnTo>
                  <a:lnTo>
                    <a:pt x="382883" y="120698"/>
                  </a:lnTo>
                  <a:lnTo>
                    <a:pt x="402982" y="150295"/>
                  </a:lnTo>
                  <a:lnTo>
                    <a:pt x="411009" y="189899"/>
                  </a:lnTo>
                  <a:lnTo>
                    <a:pt x="402982" y="229629"/>
                  </a:lnTo>
                  <a:lnTo>
                    <a:pt x="382597" y="259904"/>
                  </a:lnTo>
                  <a:close/>
                </a:path>
                <a:path w="615950" h="394335">
                  <a:moveTo>
                    <a:pt x="572363" y="240593"/>
                  </a:moveTo>
                  <a:lnTo>
                    <a:pt x="533831" y="240593"/>
                  </a:lnTo>
                  <a:lnTo>
                    <a:pt x="566744" y="208406"/>
                  </a:lnTo>
                  <a:lnTo>
                    <a:pt x="437500" y="208406"/>
                  </a:lnTo>
                  <a:lnTo>
                    <a:pt x="437500" y="180243"/>
                  </a:lnTo>
                  <a:lnTo>
                    <a:pt x="566744" y="180243"/>
                  </a:lnTo>
                  <a:lnTo>
                    <a:pt x="533831" y="146448"/>
                  </a:lnTo>
                  <a:lnTo>
                    <a:pt x="572363" y="146448"/>
                  </a:lnTo>
                  <a:lnTo>
                    <a:pt x="615712" y="193922"/>
                  </a:lnTo>
                  <a:lnTo>
                    <a:pt x="572363" y="240593"/>
                  </a:lnTo>
                  <a:close/>
                </a:path>
                <a:path w="615950" h="394335">
                  <a:moveTo>
                    <a:pt x="492088" y="394283"/>
                  </a:moveTo>
                  <a:lnTo>
                    <a:pt x="459977" y="373361"/>
                  </a:lnTo>
                  <a:lnTo>
                    <a:pt x="505734" y="363706"/>
                  </a:lnTo>
                  <a:lnTo>
                    <a:pt x="397363" y="292896"/>
                  </a:lnTo>
                  <a:lnTo>
                    <a:pt x="412615" y="268756"/>
                  </a:lnTo>
                  <a:lnTo>
                    <a:pt x="520987" y="339566"/>
                  </a:lnTo>
                  <a:lnTo>
                    <a:pt x="547427" y="339566"/>
                  </a:lnTo>
                  <a:lnTo>
                    <a:pt x="553900" y="378994"/>
                  </a:lnTo>
                  <a:lnTo>
                    <a:pt x="492088" y="394283"/>
                  </a:lnTo>
                  <a:close/>
                </a:path>
                <a:path w="615950" h="394335">
                  <a:moveTo>
                    <a:pt x="547427" y="339566"/>
                  </a:moveTo>
                  <a:lnTo>
                    <a:pt x="520987" y="339566"/>
                  </a:lnTo>
                  <a:lnTo>
                    <a:pt x="510551" y="294505"/>
                  </a:lnTo>
                  <a:lnTo>
                    <a:pt x="543464" y="315426"/>
                  </a:lnTo>
                  <a:lnTo>
                    <a:pt x="547427" y="339566"/>
                  </a:lnTo>
                  <a:close/>
                </a:path>
                <a:path w="615950" h="394335">
                  <a:moveTo>
                    <a:pt x="135665" y="237374"/>
                  </a:moveTo>
                  <a:lnTo>
                    <a:pt x="96330" y="237374"/>
                  </a:lnTo>
                  <a:lnTo>
                    <a:pt x="129243" y="204383"/>
                  </a:lnTo>
                  <a:lnTo>
                    <a:pt x="0" y="204383"/>
                  </a:lnTo>
                  <a:lnTo>
                    <a:pt x="0" y="176220"/>
                  </a:lnTo>
                  <a:lnTo>
                    <a:pt x="130046" y="176220"/>
                  </a:lnTo>
                  <a:lnTo>
                    <a:pt x="96330" y="143229"/>
                  </a:lnTo>
                  <a:lnTo>
                    <a:pt x="135665" y="143229"/>
                  </a:lnTo>
                  <a:lnTo>
                    <a:pt x="179014" y="189899"/>
                  </a:lnTo>
                  <a:lnTo>
                    <a:pt x="135665" y="23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30825" y="2413547"/>
              <a:ext cx="416641" cy="40232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23712" y="2556775"/>
              <a:ext cx="187056" cy="10218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30340" y="4317694"/>
              <a:ext cx="961305" cy="862583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7479764" y="5101508"/>
            <a:ext cx="536575" cy="42481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21590" algn="ctr">
              <a:lnSpc>
                <a:spcPct val="103499"/>
              </a:lnSpc>
              <a:spcBef>
                <a:spcPts val="70"/>
              </a:spcBef>
            </a:pPr>
            <a:r>
              <a:rPr sz="850" spc="10" dirty="0">
                <a:solidFill>
                  <a:srgbClr val="121314"/>
                </a:solidFill>
                <a:latin typeface="Calibri"/>
                <a:cs typeface="Calibri"/>
              </a:rPr>
              <a:t>Dispatcher </a:t>
            </a:r>
            <a:r>
              <a:rPr sz="850" spc="15" dirty="0">
                <a:solidFill>
                  <a:srgbClr val="121314"/>
                </a:solidFill>
                <a:latin typeface="Calibri"/>
                <a:cs typeface="Calibri"/>
              </a:rPr>
              <a:t> </a:t>
            </a:r>
            <a:r>
              <a:rPr sz="850" spc="30" dirty="0">
                <a:solidFill>
                  <a:srgbClr val="121314"/>
                </a:solidFill>
                <a:latin typeface="Calibri"/>
                <a:cs typeface="Calibri"/>
              </a:rPr>
              <a:t>W</a:t>
            </a:r>
            <a:r>
              <a:rPr sz="850" spc="-35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b</a:t>
            </a:r>
            <a:r>
              <a:rPr sz="850" spc="-120" dirty="0">
                <a:solidFill>
                  <a:srgbClr val="121314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S</a:t>
            </a:r>
            <a:r>
              <a:rPr sz="850" spc="-35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spc="30" dirty="0">
                <a:solidFill>
                  <a:srgbClr val="121314"/>
                </a:solidFill>
                <a:latin typeface="Calibri"/>
                <a:cs typeface="Calibri"/>
              </a:rPr>
              <a:t>r</a:t>
            </a:r>
            <a:r>
              <a:rPr sz="850" spc="5" dirty="0">
                <a:solidFill>
                  <a:srgbClr val="121314"/>
                </a:solidFill>
                <a:latin typeface="Calibri"/>
                <a:cs typeface="Calibri"/>
              </a:rPr>
              <a:t>v</a:t>
            </a:r>
            <a:r>
              <a:rPr sz="850" spc="35" dirty="0">
                <a:solidFill>
                  <a:srgbClr val="121314"/>
                </a:solidFill>
                <a:latin typeface="Calibri"/>
                <a:cs typeface="Calibri"/>
              </a:rPr>
              <a:t>e</a:t>
            </a:r>
            <a:r>
              <a:rPr sz="850" dirty="0">
                <a:solidFill>
                  <a:srgbClr val="121314"/>
                </a:solidFill>
                <a:latin typeface="Calibri"/>
                <a:cs typeface="Calibri"/>
              </a:rPr>
              <a:t>r  Cluster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5975585" y="4234705"/>
            <a:ext cx="711200" cy="964565"/>
            <a:chOff x="5975585" y="4234705"/>
            <a:chExt cx="711200" cy="964565"/>
          </a:xfrm>
        </p:grpSpPr>
        <p:pic>
          <p:nvPicPr>
            <p:cNvPr id="94" name="object 9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80037" y="4238994"/>
              <a:ext cx="602061" cy="80467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979713" y="4238833"/>
              <a:ext cx="602615" cy="805180"/>
            </a:xfrm>
            <a:custGeom>
              <a:avLst/>
              <a:gdLst/>
              <a:ahLst/>
              <a:cxnLst/>
              <a:rect l="l" t="t" r="r" b="b"/>
              <a:pathLst>
                <a:path w="602615" h="805179">
                  <a:moveTo>
                    <a:pt x="0" y="804659"/>
                  </a:moveTo>
                  <a:lnTo>
                    <a:pt x="602065" y="804659"/>
                  </a:lnTo>
                  <a:lnTo>
                    <a:pt x="602065" y="0"/>
                  </a:lnTo>
                  <a:lnTo>
                    <a:pt x="0" y="0"/>
                  </a:lnTo>
                  <a:lnTo>
                    <a:pt x="0" y="804659"/>
                  </a:lnTo>
                  <a:close/>
                </a:path>
              </a:pathLst>
            </a:custGeom>
            <a:ln w="8034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040240" y="4842488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0"/>
                  </a:moveTo>
                  <a:lnTo>
                    <a:pt x="481652" y="0"/>
                  </a:lnTo>
                </a:path>
                <a:path w="481965" h="113029">
                  <a:moveTo>
                    <a:pt x="0" y="56326"/>
                  </a:moveTo>
                  <a:lnTo>
                    <a:pt x="481652" y="56326"/>
                  </a:lnTo>
                </a:path>
                <a:path w="481965" h="113029">
                  <a:moveTo>
                    <a:pt x="0" y="112652"/>
                  </a:moveTo>
                  <a:lnTo>
                    <a:pt x="481652" y="112652"/>
                  </a:lnTo>
                </a:path>
              </a:pathLst>
            </a:custGeom>
            <a:ln w="8037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55297" y="4330655"/>
              <a:ext cx="451546" cy="4022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055332" y="4330645"/>
              <a:ext cx="451484" cy="40640"/>
            </a:xfrm>
            <a:custGeom>
              <a:avLst/>
              <a:gdLst/>
              <a:ahLst/>
              <a:cxnLst/>
              <a:rect l="l" t="t" r="r" b="b"/>
              <a:pathLst>
                <a:path w="451484" h="40639">
                  <a:moveTo>
                    <a:pt x="-4023" y="20116"/>
                  </a:moveTo>
                  <a:lnTo>
                    <a:pt x="455170" y="20116"/>
                  </a:lnTo>
                </a:path>
              </a:pathLst>
            </a:custGeom>
            <a:ln w="482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55287" y="4615486"/>
              <a:ext cx="51571" cy="5169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055171" y="4439998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4" h="45085">
                  <a:moveTo>
                    <a:pt x="451147" y="45060"/>
                  </a:moveTo>
                  <a:lnTo>
                    <a:pt x="0" y="45060"/>
                  </a:lnTo>
                  <a:lnTo>
                    <a:pt x="0" y="0"/>
                  </a:lnTo>
                  <a:lnTo>
                    <a:pt x="451147" y="0"/>
                  </a:lnTo>
                  <a:lnTo>
                    <a:pt x="451147" y="4506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055171" y="4439998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4" h="45085">
                  <a:moveTo>
                    <a:pt x="0" y="45060"/>
                  </a:moveTo>
                  <a:lnTo>
                    <a:pt x="451147" y="45060"/>
                  </a:lnTo>
                  <a:lnTo>
                    <a:pt x="451147" y="0"/>
                  </a:lnTo>
                  <a:lnTo>
                    <a:pt x="0" y="0"/>
                  </a:lnTo>
                  <a:lnTo>
                    <a:pt x="0" y="45060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5401" y="4458506"/>
              <a:ext cx="391337" cy="8045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085355" y="4458505"/>
              <a:ext cx="391795" cy="8255"/>
            </a:xfrm>
            <a:custGeom>
              <a:avLst/>
              <a:gdLst/>
              <a:ahLst/>
              <a:cxnLst/>
              <a:rect l="l" t="t" r="r" b="b"/>
              <a:pathLst>
                <a:path w="391795" h="8254">
                  <a:moveTo>
                    <a:pt x="4013" y="8046"/>
                  </a:moveTo>
                  <a:lnTo>
                    <a:pt x="387730" y="8046"/>
                  </a:lnTo>
                  <a:lnTo>
                    <a:pt x="389335" y="8046"/>
                  </a:lnTo>
                  <a:lnTo>
                    <a:pt x="391743" y="6437"/>
                  </a:lnTo>
                  <a:lnTo>
                    <a:pt x="391743" y="4023"/>
                  </a:lnTo>
                  <a:lnTo>
                    <a:pt x="391743" y="1609"/>
                  </a:lnTo>
                  <a:lnTo>
                    <a:pt x="389335" y="0"/>
                  </a:lnTo>
                  <a:lnTo>
                    <a:pt x="387730" y="0"/>
                  </a:lnTo>
                  <a:lnTo>
                    <a:pt x="4013" y="0"/>
                  </a:lnTo>
                  <a:lnTo>
                    <a:pt x="1605" y="0"/>
                  </a:lnTo>
                  <a:lnTo>
                    <a:pt x="0" y="1609"/>
                  </a:lnTo>
                  <a:lnTo>
                    <a:pt x="0" y="4023"/>
                  </a:lnTo>
                  <a:lnTo>
                    <a:pt x="0" y="6437"/>
                  </a:lnTo>
                  <a:lnTo>
                    <a:pt x="1605" y="8046"/>
                  </a:lnTo>
                  <a:lnTo>
                    <a:pt x="4013" y="8046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0381" y="4389867"/>
              <a:ext cx="602061" cy="80467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6080057" y="4390109"/>
              <a:ext cx="602615" cy="805180"/>
            </a:xfrm>
            <a:custGeom>
              <a:avLst/>
              <a:gdLst/>
              <a:ahLst/>
              <a:cxnLst/>
              <a:rect l="l" t="t" r="r" b="b"/>
              <a:pathLst>
                <a:path w="602615" h="805179">
                  <a:moveTo>
                    <a:pt x="0" y="804659"/>
                  </a:moveTo>
                  <a:lnTo>
                    <a:pt x="602065" y="804659"/>
                  </a:lnTo>
                  <a:lnTo>
                    <a:pt x="602065" y="0"/>
                  </a:lnTo>
                  <a:lnTo>
                    <a:pt x="0" y="0"/>
                  </a:lnTo>
                  <a:lnTo>
                    <a:pt x="0" y="804659"/>
                  </a:lnTo>
                  <a:close/>
                </a:path>
              </a:pathLst>
            </a:custGeom>
            <a:ln w="8034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140584" y="4993362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0"/>
                  </a:moveTo>
                  <a:lnTo>
                    <a:pt x="481652" y="0"/>
                  </a:lnTo>
                </a:path>
                <a:path w="481965" h="113029">
                  <a:moveTo>
                    <a:pt x="0" y="56326"/>
                  </a:moveTo>
                  <a:lnTo>
                    <a:pt x="481652" y="56326"/>
                  </a:lnTo>
                </a:path>
                <a:path w="481965" h="113029">
                  <a:moveTo>
                    <a:pt x="0" y="112652"/>
                  </a:moveTo>
                  <a:lnTo>
                    <a:pt x="481652" y="112652"/>
                  </a:lnTo>
                </a:path>
              </a:pathLst>
            </a:custGeom>
            <a:ln w="8037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5640" y="4481525"/>
              <a:ext cx="451547" cy="40233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155676" y="4481518"/>
              <a:ext cx="451484" cy="40640"/>
            </a:xfrm>
            <a:custGeom>
              <a:avLst/>
              <a:gdLst/>
              <a:ahLst/>
              <a:cxnLst/>
              <a:rect l="l" t="t" r="r" b="b"/>
              <a:pathLst>
                <a:path w="451484" h="40639">
                  <a:moveTo>
                    <a:pt x="-4023" y="20116"/>
                  </a:moveTo>
                  <a:lnTo>
                    <a:pt x="455170" y="20116"/>
                  </a:lnTo>
                </a:path>
              </a:pathLst>
            </a:custGeom>
            <a:ln w="482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55631" y="4766359"/>
              <a:ext cx="51571" cy="5169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155516" y="4591274"/>
              <a:ext cx="451484" cy="44450"/>
            </a:xfrm>
            <a:custGeom>
              <a:avLst/>
              <a:gdLst/>
              <a:ahLst/>
              <a:cxnLst/>
              <a:rect l="l" t="t" r="r" b="b"/>
              <a:pathLst>
                <a:path w="451484" h="44450">
                  <a:moveTo>
                    <a:pt x="451147" y="44256"/>
                  </a:moveTo>
                  <a:lnTo>
                    <a:pt x="0" y="44256"/>
                  </a:lnTo>
                  <a:lnTo>
                    <a:pt x="0" y="0"/>
                  </a:lnTo>
                  <a:lnTo>
                    <a:pt x="451147" y="0"/>
                  </a:lnTo>
                  <a:lnTo>
                    <a:pt x="451147" y="44256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155516" y="4590469"/>
              <a:ext cx="451484" cy="45085"/>
            </a:xfrm>
            <a:custGeom>
              <a:avLst/>
              <a:gdLst/>
              <a:ahLst/>
              <a:cxnLst/>
              <a:rect l="l" t="t" r="r" b="b"/>
              <a:pathLst>
                <a:path w="451484" h="45085">
                  <a:moveTo>
                    <a:pt x="0" y="45060"/>
                  </a:moveTo>
                  <a:lnTo>
                    <a:pt x="451147" y="45060"/>
                  </a:lnTo>
                  <a:lnTo>
                    <a:pt x="451147" y="0"/>
                  </a:lnTo>
                  <a:lnTo>
                    <a:pt x="0" y="0"/>
                  </a:lnTo>
                  <a:lnTo>
                    <a:pt x="0" y="45060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5747" y="4609376"/>
              <a:ext cx="391337" cy="8039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185699" y="4609379"/>
              <a:ext cx="391795" cy="8255"/>
            </a:xfrm>
            <a:custGeom>
              <a:avLst/>
              <a:gdLst/>
              <a:ahLst/>
              <a:cxnLst/>
              <a:rect l="l" t="t" r="r" b="b"/>
              <a:pathLst>
                <a:path w="391795" h="8254">
                  <a:moveTo>
                    <a:pt x="4013" y="8046"/>
                  </a:moveTo>
                  <a:lnTo>
                    <a:pt x="387730" y="8046"/>
                  </a:lnTo>
                  <a:lnTo>
                    <a:pt x="389335" y="8046"/>
                  </a:lnTo>
                  <a:lnTo>
                    <a:pt x="391743" y="6437"/>
                  </a:lnTo>
                  <a:lnTo>
                    <a:pt x="391743" y="4023"/>
                  </a:lnTo>
                  <a:lnTo>
                    <a:pt x="391743" y="1609"/>
                  </a:lnTo>
                  <a:lnTo>
                    <a:pt x="389335" y="0"/>
                  </a:lnTo>
                  <a:lnTo>
                    <a:pt x="387730" y="0"/>
                  </a:lnTo>
                  <a:lnTo>
                    <a:pt x="4013" y="0"/>
                  </a:lnTo>
                  <a:lnTo>
                    <a:pt x="1605" y="0"/>
                  </a:lnTo>
                  <a:lnTo>
                    <a:pt x="0" y="1609"/>
                  </a:lnTo>
                  <a:lnTo>
                    <a:pt x="0" y="4023"/>
                  </a:lnTo>
                  <a:lnTo>
                    <a:pt x="0" y="6437"/>
                  </a:lnTo>
                  <a:lnTo>
                    <a:pt x="1605" y="8046"/>
                  </a:lnTo>
                  <a:lnTo>
                    <a:pt x="4013" y="8046"/>
                  </a:lnTo>
                  <a:close/>
                </a:path>
              </a:pathLst>
            </a:custGeom>
            <a:ln w="8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6028152" y="5168452"/>
            <a:ext cx="706120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1290" marR="5080" indent="-149225">
              <a:lnSpc>
                <a:spcPct val="100000"/>
              </a:lnSpc>
              <a:spcBef>
                <a:spcPts val="105"/>
              </a:spcBef>
            </a:pPr>
            <a:r>
              <a:rPr sz="1050" spc="-20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1050" spc="10" dirty="0">
                <a:solidFill>
                  <a:srgbClr val="47494E"/>
                </a:solidFill>
                <a:latin typeface="Calibri"/>
                <a:cs typeface="Calibri"/>
              </a:rPr>
              <a:t>E</a:t>
            </a: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M</a:t>
            </a:r>
            <a:r>
              <a:rPr sz="1050" spc="-2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rgbClr val="47494E"/>
                </a:solidFill>
                <a:latin typeface="Calibri"/>
                <a:cs typeface="Calibri"/>
              </a:rPr>
              <a:t>P</a:t>
            </a:r>
            <a:r>
              <a:rPr sz="1050" spc="-30" dirty="0">
                <a:solidFill>
                  <a:srgbClr val="47494E"/>
                </a:solidFill>
                <a:latin typeface="Calibri"/>
                <a:cs typeface="Calibri"/>
              </a:rPr>
              <a:t>ub</a:t>
            </a:r>
            <a:r>
              <a:rPr sz="1050" spc="20" dirty="0">
                <a:solidFill>
                  <a:srgbClr val="47494E"/>
                </a:solidFill>
                <a:latin typeface="Calibri"/>
                <a:cs typeface="Calibri"/>
              </a:rPr>
              <a:t>li</a:t>
            </a:r>
            <a:r>
              <a:rPr sz="1050" spc="-2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1050" dirty="0">
                <a:solidFill>
                  <a:srgbClr val="47494E"/>
                </a:solidFill>
                <a:latin typeface="Calibri"/>
                <a:cs typeface="Calibri"/>
              </a:rPr>
              <a:t>h  </a:t>
            </a:r>
            <a:r>
              <a:rPr sz="1050" spc="-5" dirty="0">
                <a:solidFill>
                  <a:srgbClr val="47494E"/>
                </a:solidFill>
                <a:latin typeface="Calibri"/>
                <a:cs typeface="Calibri"/>
              </a:rPr>
              <a:t>Cluster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6406938" y="2453942"/>
            <a:ext cx="2838450" cy="3134360"/>
            <a:chOff x="6406938" y="2453942"/>
            <a:chExt cx="2838450" cy="3134360"/>
          </a:xfrm>
        </p:grpSpPr>
        <p:sp>
          <p:nvSpPr>
            <p:cNvPr id="116" name="object 116"/>
            <p:cNvSpPr/>
            <p:nvPr/>
          </p:nvSpPr>
          <p:spPr>
            <a:xfrm>
              <a:off x="8438547" y="4370717"/>
              <a:ext cx="803275" cy="641350"/>
            </a:xfrm>
            <a:custGeom>
              <a:avLst/>
              <a:gdLst/>
              <a:ahLst/>
              <a:cxnLst/>
              <a:rect l="l" t="t" r="r" b="b"/>
              <a:pathLst>
                <a:path w="803275" h="641350">
                  <a:moveTo>
                    <a:pt x="802753" y="641313"/>
                  </a:moveTo>
                  <a:lnTo>
                    <a:pt x="0" y="641313"/>
                  </a:lnTo>
                  <a:lnTo>
                    <a:pt x="0" y="119089"/>
                  </a:lnTo>
                  <a:lnTo>
                    <a:pt x="200688" y="0"/>
                  </a:lnTo>
                  <a:lnTo>
                    <a:pt x="602065" y="0"/>
                  </a:lnTo>
                  <a:lnTo>
                    <a:pt x="802753" y="119089"/>
                  </a:lnTo>
                  <a:lnTo>
                    <a:pt x="802753" y="6413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438467" y="4371039"/>
              <a:ext cx="803275" cy="641350"/>
            </a:xfrm>
            <a:custGeom>
              <a:avLst/>
              <a:gdLst/>
              <a:ahLst/>
              <a:cxnLst/>
              <a:rect l="l" t="t" r="r" b="b"/>
              <a:pathLst>
                <a:path w="803275" h="641350">
                  <a:moveTo>
                    <a:pt x="0" y="119089"/>
                  </a:moveTo>
                  <a:lnTo>
                    <a:pt x="802753" y="119089"/>
                  </a:lnTo>
                </a:path>
                <a:path w="803275" h="641350">
                  <a:moveTo>
                    <a:pt x="602065" y="0"/>
                  </a:moveTo>
                  <a:lnTo>
                    <a:pt x="200688" y="0"/>
                  </a:lnTo>
                  <a:lnTo>
                    <a:pt x="0" y="119089"/>
                  </a:lnTo>
                  <a:lnTo>
                    <a:pt x="0" y="641313"/>
                  </a:lnTo>
                  <a:lnTo>
                    <a:pt x="802753" y="641313"/>
                  </a:lnTo>
                  <a:lnTo>
                    <a:pt x="802753" y="119089"/>
                  </a:lnTo>
                  <a:lnTo>
                    <a:pt x="602065" y="0"/>
                  </a:lnTo>
                  <a:close/>
                </a:path>
              </a:pathLst>
            </a:custGeom>
            <a:ln w="8037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527733" y="4554984"/>
              <a:ext cx="615950" cy="394335"/>
            </a:xfrm>
            <a:custGeom>
              <a:avLst/>
              <a:gdLst/>
              <a:ahLst/>
              <a:cxnLst/>
              <a:rect l="l" t="t" r="r" b="b"/>
              <a:pathLst>
                <a:path w="615950" h="394335">
                  <a:moveTo>
                    <a:pt x="425459" y="125526"/>
                  </a:moveTo>
                  <a:lnTo>
                    <a:pt x="410207" y="101387"/>
                  </a:lnTo>
                  <a:lnTo>
                    <a:pt x="518578" y="30577"/>
                  </a:lnTo>
                  <a:lnTo>
                    <a:pt x="472821" y="20921"/>
                  </a:lnTo>
                  <a:lnTo>
                    <a:pt x="504932" y="0"/>
                  </a:lnTo>
                  <a:lnTo>
                    <a:pt x="566744" y="15288"/>
                  </a:lnTo>
                  <a:lnTo>
                    <a:pt x="560271" y="54716"/>
                  </a:lnTo>
                  <a:lnTo>
                    <a:pt x="533831" y="54716"/>
                  </a:lnTo>
                  <a:lnTo>
                    <a:pt x="425459" y="125526"/>
                  </a:lnTo>
                  <a:close/>
                </a:path>
                <a:path w="615950" h="394335">
                  <a:moveTo>
                    <a:pt x="524198" y="99777"/>
                  </a:moveTo>
                  <a:lnTo>
                    <a:pt x="533831" y="54716"/>
                  </a:lnTo>
                  <a:lnTo>
                    <a:pt x="560271" y="54716"/>
                  </a:lnTo>
                  <a:lnTo>
                    <a:pt x="556308" y="78856"/>
                  </a:lnTo>
                  <a:lnTo>
                    <a:pt x="524198" y="99777"/>
                  </a:lnTo>
                  <a:close/>
                </a:path>
                <a:path w="615950" h="394335">
                  <a:moveTo>
                    <a:pt x="309060" y="292091"/>
                  </a:moveTo>
                  <a:lnTo>
                    <a:pt x="269424" y="284044"/>
                  </a:lnTo>
                  <a:lnTo>
                    <a:pt x="237013" y="262117"/>
                  </a:lnTo>
                  <a:lnTo>
                    <a:pt x="215138" y="229629"/>
                  </a:lnTo>
                  <a:lnTo>
                    <a:pt x="207110" y="189899"/>
                  </a:lnTo>
                  <a:lnTo>
                    <a:pt x="215138" y="150295"/>
                  </a:lnTo>
                  <a:lnTo>
                    <a:pt x="237013" y="118083"/>
                  </a:lnTo>
                  <a:lnTo>
                    <a:pt x="269424" y="96433"/>
                  </a:lnTo>
                  <a:lnTo>
                    <a:pt x="309060" y="88512"/>
                  </a:lnTo>
                  <a:lnTo>
                    <a:pt x="348696" y="96433"/>
                  </a:lnTo>
                  <a:lnTo>
                    <a:pt x="381107" y="118083"/>
                  </a:lnTo>
                  <a:lnTo>
                    <a:pt x="382883" y="120698"/>
                  </a:lnTo>
                  <a:lnTo>
                    <a:pt x="309060" y="120698"/>
                  </a:lnTo>
                  <a:lnTo>
                    <a:pt x="281891" y="126193"/>
                  </a:lnTo>
                  <a:lnTo>
                    <a:pt x="259690" y="141117"/>
                  </a:lnTo>
                  <a:lnTo>
                    <a:pt x="244714" y="163132"/>
                  </a:lnTo>
                  <a:lnTo>
                    <a:pt x="239220" y="189899"/>
                  </a:lnTo>
                  <a:lnTo>
                    <a:pt x="244714" y="217132"/>
                  </a:lnTo>
                  <a:lnTo>
                    <a:pt x="259690" y="239386"/>
                  </a:lnTo>
                  <a:lnTo>
                    <a:pt x="281891" y="254398"/>
                  </a:lnTo>
                  <a:lnTo>
                    <a:pt x="309060" y="259904"/>
                  </a:lnTo>
                  <a:lnTo>
                    <a:pt x="382597" y="259904"/>
                  </a:lnTo>
                  <a:lnTo>
                    <a:pt x="381107" y="262117"/>
                  </a:lnTo>
                  <a:lnTo>
                    <a:pt x="348696" y="284044"/>
                  </a:lnTo>
                  <a:lnTo>
                    <a:pt x="309060" y="292091"/>
                  </a:lnTo>
                  <a:close/>
                </a:path>
                <a:path w="615950" h="394335">
                  <a:moveTo>
                    <a:pt x="382597" y="259904"/>
                  </a:moveTo>
                  <a:lnTo>
                    <a:pt x="309060" y="259904"/>
                  </a:lnTo>
                  <a:lnTo>
                    <a:pt x="336228" y="254398"/>
                  </a:lnTo>
                  <a:lnTo>
                    <a:pt x="358429" y="239386"/>
                  </a:lnTo>
                  <a:lnTo>
                    <a:pt x="373405" y="217132"/>
                  </a:lnTo>
                  <a:lnTo>
                    <a:pt x="378899" y="189899"/>
                  </a:lnTo>
                  <a:lnTo>
                    <a:pt x="373405" y="163132"/>
                  </a:lnTo>
                  <a:lnTo>
                    <a:pt x="358429" y="141117"/>
                  </a:lnTo>
                  <a:lnTo>
                    <a:pt x="336228" y="126193"/>
                  </a:lnTo>
                  <a:lnTo>
                    <a:pt x="309060" y="120698"/>
                  </a:lnTo>
                  <a:lnTo>
                    <a:pt x="382883" y="120698"/>
                  </a:lnTo>
                  <a:lnTo>
                    <a:pt x="402982" y="150295"/>
                  </a:lnTo>
                  <a:lnTo>
                    <a:pt x="411009" y="189899"/>
                  </a:lnTo>
                  <a:lnTo>
                    <a:pt x="402982" y="229629"/>
                  </a:lnTo>
                  <a:lnTo>
                    <a:pt x="382597" y="259904"/>
                  </a:lnTo>
                  <a:close/>
                </a:path>
                <a:path w="615950" h="394335">
                  <a:moveTo>
                    <a:pt x="572363" y="240593"/>
                  </a:moveTo>
                  <a:lnTo>
                    <a:pt x="533831" y="240593"/>
                  </a:lnTo>
                  <a:lnTo>
                    <a:pt x="566744" y="208406"/>
                  </a:lnTo>
                  <a:lnTo>
                    <a:pt x="437500" y="208406"/>
                  </a:lnTo>
                  <a:lnTo>
                    <a:pt x="437500" y="180243"/>
                  </a:lnTo>
                  <a:lnTo>
                    <a:pt x="566744" y="180243"/>
                  </a:lnTo>
                  <a:lnTo>
                    <a:pt x="533831" y="146448"/>
                  </a:lnTo>
                  <a:lnTo>
                    <a:pt x="572363" y="146448"/>
                  </a:lnTo>
                  <a:lnTo>
                    <a:pt x="615712" y="193922"/>
                  </a:lnTo>
                  <a:lnTo>
                    <a:pt x="572363" y="240593"/>
                  </a:lnTo>
                  <a:close/>
                </a:path>
                <a:path w="615950" h="394335">
                  <a:moveTo>
                    <a:pt x="492088" y="394283"/>
                  </a:moveTo>
                  <a:lnTo>
                    <a:pt x="459977" y="373361"/>
                  </a:lnTo>
                  <a:lnTo>
                    <a:pt x="505734" y="363706"/>
                  </a:lnTo>
                  <a:lnTo>
                    <a:pt x="397363" y="292896"/>
                  </a:lnTo>
                  <a:lnTo>
                    <a:pt x="412615" y="268756"/>
                  </a:lnTo>
                  <a:lnTo>
                    <a:pt x="520987" y="339566"/>
                  </a:lnTo>
                  <a:lnTo>
                    <a:pt x="547427" y="339566"/>
                  </a:lnTo>
                  <a:lnTo>
                    <a:pt x="553900" y="378994"/>
                  </a:lnTo>
                  <a:lnTo>
                    <a:pt x="492088" y="394283"/>
                  </a:lnTo>
                  <a:close/>
                </a:path>
                <a:path w="615950" h="394335">
                  <a:moveTo>
                    <a:pt x="547427" y="339566"/>
                  </a:moveTo>
                  <a:lnTo>
                    <a:pt x="520987" y="339566"/>
                  </a:lnTo>
                  <a:lnTo>
                    <a:pt x="510551" y="294505"/>
                  </a:lnTo>
                  <a:lnTo>
                    <a:pt x="543464" y="315426"/>
                  </a:lnTo>
                  <a:lnTo>
                    <a:pt x="547427" y="339566"/>
                  </a:lnTo>
                  <a:close/>
                </a:path>
                <a:path w="615950" h="394335">
                  <a:moveTo>
                    <a:pt x="135665" y="237374"/>
                  </a:moveTo>
                  <a:lnTo>
                    <a:pt x="96330" y="237374"/>
                  </a:lnTo>
                  <a:lnTo>
                    <a:pt x="129243" y="204383"/>
                  </a:lnTo>
                  <a:lnTo>
                    <a:pt x="0" y="204383"/>
                  </a:lnTo>
                  <a:lnTo>
                    <a:pt x="0" y="176220"/>
                  </a:lnTo>
                  <a:lnTo>
                    <a:pt x="130046" y="176220"/>
                  </a:lnTo>
                  <a:lnTo>
                    <a:pt x="96330" y="143229"/>
                  </a:lnTo>
                  <a:lnTo>
                    <a:pt x="135665" y="143229"/>
                  </a:lnTo>
                  <a:lnTo>
                    <a:pt x="179014" y="189899"/>
                  </a:lnTo>
                  <a:lnTo>
                    <a:pt x="135665" y="237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30825" y="4550964"/>
              <a:ext cx="416641" cy="40232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23712" y="4694192"/>
              <a:ext cx="187056" cy="102187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6876388" y="3999849"/>
              <a:ext cx="314960" cy="1584960"/>
            </a:xfrm>
            <a:custGeom>
              <a:avLst/>
              <a:gdLst/>
              <a:ahLst/>
              <a:cxnLst/>
              <a:rect l="l" t="t" r="r" b="b"/>
              <a:pathLst>
                <a:path w="314959" h="1584960">
                  <a:moveTo>
                    <a:pt x="314679" y="1584374"/>
                  </a:moveTo>
                  <a:lnTo>
                    <a:pt x="314679" y="0"/>
                  </a:lnTo>
                  <a:lnTo>
                    <a:pt x="0" y="0"/>
                  </a:lnTo>
                  <a:lnTo>
                    <a:pt x="0" y="1584374"/>
                  </a:lnTo>
                  <a:lnTo>
                    <a:pt x="314679" y="1584374"/>
                  </a:lnTo>
                  <a:close/>
                </a:path>
              </a:pathLst>
            </a:custGeom>
            <a:ln w="804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880001" y="4004114"/>
              <a:ext cx="306705" cy="1576705"/>
            </a:xfrm>
            <a:custGeom>
              <a:avLst/>
              <a:gdLst/>
              <a:ahLst/>
              <a:cxnLst/>
              <a:rect l="l" t="t" r="r" b="b"/>
              <a:pathLst>
                <a:path w="306704" h="1576704">
                  <a:moveTo>
                    <a:pt x="44151" y="0"/>
                  </a:moveTo>
                  <a:lnTo>
                    <a:pt x="44151" y="1576327"/>
                  </a:lnTo>
                </a:path>
                <a:path w="306704" h="1576704">
                  <a:moveTo>
                    <a:pt x="88302" y="0"/>
                  </a:moveTo>
                  <a:lnTo>
                    <a:pt x="88302" y="1576327"/>
                  </a:lnTo>
                </a:path>
                <a:path w="306704" h="1576704">
                  <a:moveTo>
                    <a:pt x="131651" y="0"/>
                  </a:moveTo>
                  <a:lnTo>
                    <a:pt x="131651" y="1576327"/>
                  </a:lnTo>
                </a:path>
                <a:path w="306704" h="1576704">
                  <a:moveTo>
                    <a:pt x="175803" y="0"/>
                  </a:moveTo>
                  <a:lnTo>
                    <a:pt x="175803" y="1576327"/>
                  </a:lnTo>
                </a:path>
                <a:path w="306704" h="1576704">
                  <a:moveTo>
                    <a:pt x="219151" y="0"/>
                  </a:moveTo>
                  <a:lnTo>
                    <a:pt x="219151" y="1576327"/>
                  </a:lnTo>
                </a:path>
                <a:path w="306704" h="1576704">
                  <a:moveTo>
                    <a:pt x="263303" y="0"/>
                  </a:moveTo>
                  <a:lnTo>
                    <a:pt x="263303" y="1576327"/>
                  </a:lnTo>
                </a:path>
                <a:path w="306704" h="1576704">
                  <a:moveTo>
                    <a:pt x="0" y="394283"/>
                  </a:moveTo>
                  <a:lnTo>
                    <a:pt x="44151" y="394283"/>
                  </a:lnTo>
                </a:path>
                <a:path w="306704" h="1576704">
                  <a:moveTo>
                    <a:pt x="0" y="787761"/>
                  </a:moveTo>
                  <a:lnTo>
                    <a:pt x="44151" y="787761"/>
                  </a:lnTo>
                </a:path>
                <a:path w="306704" h="1576704">
                  <a:moveTo>
                    <a:pt x="0" y="1182044"/>
                  </a:moveTo>
                  <a:lnTo>
                    <a:pt x="44151" y="1182044"/>
                  </a:lnTo>
                </a:path>
                <a:path w="306704" h="1576704">
                  <a:moveTo>
                    <a:pt x="44151" y="197141"/>
                  </a:moveTo>
                  <a:lnTo>
                    <a:pt x="88302" y="197141"/>
                  </a:lnTo>
                </a:path>
                <a:path w="306704" h="1576704">
                  <a:moveTo>
                    <a:pt x="44151" y="591424"/>
                  </a:moveTo>
                  <a:lnTo>
                    <a:pt x="88302" y="591424"/>
                  </a:lnTo>
                </a:path>
                <a:path w="306704" h="1576704">
                  <a:moveTo>
                    <a:pt x="44151" y="984903"/>
                  </a:moveTo>
                  <a:lnTo>
                    <a:pt x="88302" y="984903"/>
                  </a:lnTo>
                </a:path>
                <a:path w="306704" h="1576704">
                  <a:moveTo>
                    <a:pt x="44151" y="1379186"/>
                  </a:moveTo>
                  <a:lnTo>
                    <a:pt x="88302" y="1379186"/>
                  </a:lnTo>
                </a:path>
                <a:path w="306704" h="1576704">
                  <a:moveTo>
                    <a:pt x="88302" y="394283"/>
                  </a:moveTo>
                  <a:lnTo>
                    <a:pt x="131651" y="394283"/>
                  </a:lnTo>
                </a:path>
                <a:path w="306704" h="1576704">
                  <a:moveTo>
                    <a:pt x="88302" y="787761"/>
                  </a:moveTo>
                  <a:lnTo>
                    <a:pt x="131651" y="787761"/>
                  </a:lnTo>
                </a:path>
                <a:path w="306704" h="1576704">
                  <a:moveTo>
                    <a:pt x="88302" y="1182044"/>
                  </a:moveTo>
                  <a:lnTo>
                    <a:pt x="131651" y="1182044"/>
                  </a:lnTo>
                </a:path>
                <a:path w="306704" h="1576704">
                  <a:moveTo>
                    <a:pt x="131651" y="197141"/>
                  </a:moveTo>
                  <a:lnTo>
                    <a:pt x="175803" y="197141"/>
                  </a:lnTo>
                </a:path>
                <a:path w="306704" h="1576704">
                  <a:moveTo>
                    <a:pt x="131651" y="591424"/>
                  </a:moveTo>
                  <a:lnTo>
                    <a:pt x="175803" y="591424"/>
                  </a:lnTo>
                </a:path>
                <a:path w="306704" h="1576704">
                  <a:moveTo>
                    <a:pt x="131651" y="984903"/>
                  </a:moveTo>
                  <a:lnTo>
                    <a:pt x="175803" y="984903"/>
                  </a:lnTo>
                </a:path>
                <a:path w="306704" h="1576704">
                  <a:moveTo>
                    <a:pt x="131651" y="1379186"/>
                  </a:moveTo>
                  <a:lnTo>
                    <a:pt x="175803" y="1379186"/>
                  </a:lnTo>
                </a:path>
                <a:path w="306704" h="1576704">
                  <a:moveTo>
                    <a:pt x="175803" y="394283"/>
                  </a:moveTo>
                  <a:lnTo>
                    <a:pt x="219151" y="394283"/>
                  </a:lnTo>
                </a:path>
                <a:path w="306704" h="1576704">
                  <a:moveTo>
                    <a:pt x="175803" y="787761"/>
                  </a:moveTo>
                  <a:lnTo>
                    <a:pt x="219151" y="787761"/>
                  </a:lnTo>
                </a:path>
                <a:path w="306704" h="1576704">
                  <a:moveTo>
                    <a:pt x="175803" y="1182044"/>
                  </a:moveTo>
                  <a:lnTo>
                    <a:pt x="219151" y="1182044"/>
                  </a:lnTo>
                </a:path>
                <a:path w="306704" h="1576704">
                  <a:moveTo>
                    <a:pt x="219151" y="197141"/>
                  </a:moveTo>
                  <a:lnTo>
                    <a:pt x="263303" y="197141"/>
                  </a:lnTo>
                </a:path>
                <a:path w="306704" h="1576704">
                  <a:moveTo>
                    <a:pt x="219151" y="591424"/>
                  </a:moveTo>
                  <a:lnTo>
                    <a:pt x="263303" y="591424"/>
                  </a:lnTo>
                </a:path>
                <a:path w="306704" h="1576704">
                  <a:moveTo>
                    <a:pt x="219151" y="984903"/>
                  </a:moveTo>
                  <a:lnTo>
                    <a:pt x="263303" y="984903"/>
                  </a:lnTo>
                </a:path>
                <a:path w="306704" h="1576704">
                  <a:moveTo>
                    <a:pt x="219151" y="1379186"/>
                  </a:moveTo>
                  <a:lnTo>
                    <a:pt x="263303" y="1379186"/>
                  </a:lnTo>
                </a:path>
                <a:path w="306704" h="1576704">
                  <a:moveTo>
                    <a:pt x="263303" y="394283"/>
                  </a:moveTo>
                  <a:lnTo>
                    <a:pt x="306651" y="394283"/>
                  </a:lnTo>
                </a:path>
                <a:path w="306704" h="1576704">
                  <a:moveTo>
                    <a:pt x="263303" y="787761"/>
                  </a:moveTo>
                  <a:lnTo>
                    <a:pt x="306651" y="787761"/>
                  </a:lnTo>
                </a:path>
                <a:path w="306704" h="1576704">
                  <a:moveTo>
                    <a:pt x="263303" y="1182044"/>
                  </a:moveTo>
                  <a:lnTo>
                    <a:pt x="306651" y="1182044"/>
                  </a:lnTo>
                </a:path>
              </a:pathLst>
            </a:custGeom>
            <a:ln w="8037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30685" y="2453942"/>
              <a:ext cx="1409158" cy="731585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6476055" y="4691776"/>
              <a:ext cx="904240" cy="5715"/>
            </a:xfrm>
            <a:custGeom>
              <a:avLst/>
              <a:gdLst/>
              <a:ahLst/>
              <a:cxnLst/>
              <a:rect l="l" t="t" r="r" b="b"/>
              <a:pathLst>
                <a:path w="904240" h="5714">
                  <a:moveTo>
                    <a:pt x="903900" y="5632"/>
                  </a:moveTo>
                  <a:lnTo>
                    <a:pt x="0" y="0"/>
                  </a:lnTo>
                </a:path>
              </a:pathLst>
            </a:custGeom>
            <a:ln w="1126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406938" y="4652508"/>
              <a:ext cx="78740" cy="79375"/>
            </a:xfrm>
            <a:custGeom>
              <a:avLst/>
              <a:gdLst/>
              <a:ahLst/>
              <a:cxnLst/>
              <a:rect l="l" t="t" r="r" b="b"/>
              <a:pathLst>
                <a:path w="78739" h="79375">
                  <a:moveTo>
                    <a:pt x="78669" y="78856"/>
                  </a:moveTo>
                  <a:lnTo>
                    <a:pt x="0" y="39428"/>
                  </a:lnTo>
                  <a:lnTo>
                    <a:pt x="78669" y="0"/>
                  </a:lnTo>
                  <a:lnTo>
                    <a:pt x="78669" y="78856"/>
                  </a:lnTo>
                  <a:close/>
                </a:path>
              </a:pathLst>
            </a:custGeom>
            <a:solidFill>
              <a:srgbClr val="47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206471" y="4691615"/>
              <a:ext cx="633730" cy="0"/>
            </a:xfrm>
            <a:custGeom>
              <a:avLst/>
              <a:gdLst/>
              <a:ahLst/>
              <a:cxnLst/>
              <a:rect l="l" t="t" r="r" b="b"/>
              <a:pathLst>
                <a:path w="633729">
                  <a:moveTo>
                    <a:pt x="633372" y="0"/>
                  </a:moveTo>
                  <a:lnTo>
                    <a:pt x="0" y="0"/>
                  </a:lnTo>
                </a:path>
              </a:pathLst>
            </a:custGeom>
            <a:ln w="1126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137274" y="4652508"/>
              <a:ext cx="78740" cy="79375"/>
            </a:xfrm>
            <a:custGeom>
              <a:avLst/>
              <a:gdLst/>
              <a:ahLst/>
              <a:cxnLst/>
              <a:rect l="l" t="t" r="r" b="b"/>
              <a:pathLst>
                <a:path w="78740" h="79375">
                  <a:moveTo>
                    <a:pt x="78669" y="78856"/>
                  </a:moveTo>
                  <a:lnTo>
                    <a:pt x="0" y="39428"/>
                  </a:lnTo>
                  <a:lnTo>
                    <a:pt x="78669" y="0"/>
                  </a:lnTo>
                  <a:lnTo>
                    <a:pt x="78669" y="78856"/>
                  </a:lnTo>
                  <a:close/>
                </a:path>
              </a:pathLst>
            </a:custGeom>
            <a:solidFill>
              <a:srgbClr val="47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/>
          <p:nvPr/>
        </p:nvSpPr>
        <p:spPr>
          <a:xfrm>
            <a:off x="10044057" y="1976855"/>
            <a:ext cx="401320" cy="3318510"/>
          </a:xfrm>
          <a:custGeom>
            <a:avLst/>
            <a:gdLst/>
            <a:ahLst/>
            <a:cxnLst/>
            <a:rect l="l" t="t" r="r" b="b"/>
            <a:pathLst>
              <a:path w="401320" h="3318510">
                <a:moveTo>
                  <a:pt x="-4013" y="1659086"/>
                </a:moveTo>
                <a:lnTo>
                  <a:pt x="405264" y="1659086"/>
                </a:lnTo>
              </a:path>
            </a:pathLst>
          </a:custGeom>
          <a:ln w="3326201">
            <a:solidFill>
              <a:srgbClr val="4749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10134545" y="3104273"/>
            <a:ext cx="201295" cy="10617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05"/>
              </a:lnSpc>
            </a:pPr>
            <a:r>
              <a:rPr sz="1350" b="1" spc="35" dirty="0">
                <a:solidFill>
                  <a:srgbClr val="47494E"/>
                </a:solidFill>
                <a:latin typeface="Calibri"/>
                <a:cs typeface="Calibri"/>
              </a:rPr>
              <a:t>CDN</a:t>
            </a:r>
            <a:r>
              <a:rPr sz="1350" b="1" spc="-4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1350" b="1" spc="20" dirty="0">
                <a:solidFill>
                  <a:srgbClr val="47494E"/>
                </a:solidFill>
                <a:latin typeface="Calibri"/>
                <a:cs typeface="Calibri"/>
              </a:rPr>
              <a:t>(Akamai)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9542495" y="2540036"/>
            <a:ext cx="501650" cy="2191385"/>
            <a:chOff x="9542495" y="2540036"/>
            <a:chExt cx="501650" cy="2191385"/>
          </a:xfrm>
        </p:grpSpPr>
        <p:sp>
          <p:nvSpPr>
            <p:cNvPr id="131" name="object 131"/>
            <p:cNvSpPr/>
            <p:nvPr/>
          </p:nvSpPr>
          <p:spPr>
            <a:xfrm>
              <a:off x="9639387" y="2579384"/>
              <a:ext cx="405130" cy="0"/>
            </a:xfrm>
            <a:custGeom>
              <a:avLst/>
              <a:gdLst/>
              <a:ahLst/>
              <a:cxnLst/>
              <a:rect l="l" t="t" r="r" b="b"/>
              <a:pathLst>
                <a:path w="405129">
                  <a:moveTo>
                    <a:pt x="404587" y="0"/>
                  </a:moveTo>
                  <a:lnTo>
                    <a:pt x="0" y="0"/>
                  </a:lnTo>
                </a:path>
              </a:pathLst>
            </a:custGeom>
            <a:ln w="1126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570671" y="2540036"/>
              <a:ext cx="78740" cy="79375"/>
            </a:xfrm>
            <a:custGeom>
              <a:avLst/>
              <a:gdLst/>
              <a:ahLst/>
              <a:cxnLst/>
              <a:rect l="l" t="t" r="r" b="b"/>
              <a:pathLst>
                <a:path w="78740" h="79375">
                  <a:moveTo>
                    <a:pt x="78669" y="78856"/>
                  </a:moveTo>
                  <a:lnTo>
                    <a:pt x="0" y="39428"/>
                  </a:lnTo>
                  <a:lnTo>
                    <a:pt x="78669" y="0"/>
                  </a:lnTo>
                  <a:lnTo>
                    <a:pt x="78669" y="78856"/>
                  </a:lnTo>
                  <a:close/>
                </a:path>
              </a:pathLst>
            </a:custGeom>
            <a:solidFill>
              <a:srgbClr val="47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610809" y="4691615"/>
              <a:ext cx="405130" cy="0"/>
            </a:xfrm>
            <a:custGeom>
              <a:avLst/>
              <a:gdLst/>
              <a:ahLst/>
              <a:cxnLst/>
              <a:rect l="l" t="t" r="r" b="b"/>
              <a:pathLst>
                <a:path w="405129">
                  <a:moveTo>
                    <a:pt x="404587" y="0"/>
                  </a:moveTo>
                  <a:lnTo>
                    <a:pt x="0" y="0"/>
                  </a:lnTo>
                </a:path>
              </a:pathLst>
            </a:custGeom>
            <a:ln w="1126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542495" y="4652508"/>
              <a:ext cx="78105" cy="79375"/>
            </a:xfrm>
            <a:custGeom>
              <a:avLst/>
              <a:gdLst/>
              <a:ahLst/>
              <a:cxnLst/>
              <a:rect l="l" t="t" r="r" b="b"/>
              <a:pathLst>
                <a:path w="78104" h="79375">
                  <a:moveTo>
                    <a:pt x="77867" y="78856"/>
                  </a:moveTo>
                  <a:lnTo>
                    <a:pt x="0" y="39428"/>
                  </a:lnTo>
                  <a:lnTo>
                    <a:pt x="77867" y="0"/>
                  </a:lnTo>
                  <a:lnTo>
                    <a:pt x="77867" y="78856"/>
                  </a:lnTo>
                  <a:close/>
                </a:path>
              </a:pathLst>
            </a:custGeom>
            <a:solidFill>
              <a:srgbClr val="474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40525" y="976053"/>
            <a:ext cx="1698625" cy="805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90"/>
              </a:spcBef>
            </a:pPr>
            <a:r>
              <a:rPr sz="2100" dirty="0">
                <a:solidFill>
                  <a:srgbClr val="6B737B"/>
                </a:solidFill>
                <a:latin typeface="Yu Gothic UI"/>
                <a:cs typeface="Yu Gothic UI"/>
              </a:rPr>
              <a:t>AEM </a:t>
            </a:r>
            <a:r>
              <a:rPr sz="2100" spc="-15" dirty="0">
                <a:solidFill>
                  <a:srgbClr val="6B737B"/>
                </a:solidFill>
                <a:latin typeface="Yu Gothic UI"/>
                <a:cs typeface="Yu Gothic UI"/>
              </a:rPr>
              <a:t>Licenses </a:t>
            </a:r>
            <a:r>
              <a:rPr sz="2100" spc="-1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40" dirty="0">
                <a:solidFill>
                  <a:srgbClr val="6B737B"/>
                </a:solidFill>
                <a:latin typeface="Yu Gothic UI"/>
                <a:cs typeface="Yu Gothic UI"/>
              </a:rPr>
              <a:t>B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a</a:t>
            </a:r>
            <a:r>
              <a:rPr sz="2100" spc="-60" dirty="0">
                <a:solidFill>
                  <a:srgbClr val="6B737B"/>
                </a:solidFill>
                <a:latin typeface="Yu Gothic UI"/>
                <a:cs typeface="Yu Gothic UI"/>
              </a:rPr>
              <a:t>s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e</a:t>
            </a:r>
            <a:r>
              <a:rPr sz="2100" spc="-11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-25" dirty="0">
                <a:solidFill>
                  <a:srgbClr val="6B737B"/>
                </a:solidFill>
                <a:latin typeface="Yu Gothic UI"/>
                <a:cs typeface="Yu Gothic UI"/>
              </a:rPr>
              <a:t>D</a:t>
            </a:r>
            <a:r>
              <a:rPr sz="2100" spc="-10" dirty="0">
                <a:solidFill>
                  <a:srgbClr val="6B737B"/>
                </a:solidFill>
                <a:latin typeface="Yu Gothic UI"/>
                <a:cs typeface="Yu Gothic UI"/>
              </a:rPr>
              <a:t>e</a:t>
            </a:r>
            <a:r>
              <a:rPr sz="2100" spc="-25" dirty="0">
                <a:solidFill>
                  <a:srgbClr val="6B737B"/>
                </a:solidFill>
                <a:latin typeface="Yu Gothic UI"/>
                <a:cs typeface="Yu Gothic UI"/>
              </a:rPr>
              <a:t>c</a:t>
            </a:r>
            <a:r>
              <a:rPr sz="2100" spc="5" dirty="0">
                <a:solidFill>
                  <a:srgbClr val="6B737B"/>
                </a:solidFill>
                <a:latin typeface="Yu Gothic UI"/>
                <a:cs typeface="Yu Gothic UI"/>
              </a:rPr>
              <a:t>i</a:t>
            </a:r>
            <a:r>
              <a:rPr sz="2100" spc="-80" dirty="0">
                <a:solidFill>
                  <a:srgbClr val="6B737B"/>
                </a:solidFill>
                <a:latin typeface="Yu Gothic UI"/>
                <a:cs typeface="Yu Gothic UI"/>
              </a:rPr>
              <a:t>s</a:t>
            </a:r>
            <a:r>
              <a:rPr sz="2100" spc="-35" dirty="0">
                <a:solidFill>
                  <a:srgbClr val="6B737B"/>
                </a:solidFill>
                <a:latin typeface="Yu Gothic UI"/>
                <a:cs typeface="Yu Gothic UI"/>
              </a:rPr>
              <a:t>i</a:t>
            </a:r>
            <a:r>
              <a:rPr sz="2100" spc="-45" dirty="0">
                <a:solidFill>
                  <a:srgbClr val="6B737B"/>
                </a:solidFill>
                <a:latin typeface="Yu Gothic UI"/>
                <a:cs typeface="Yu Gothic UI"/>
              </a:rPr>
              <a:t>o</a:t>
            </a:r>
            <a:r>
              <a:rPr sz="2100" spc="-50" dirty="0">
                <a:solidFill>
                  <a:srgbClr val="6B737B"/>
                </a:solidFill>
                <a:latin typeface="Yu Gothic UI"/>
                <a:cs typeface="Yu Gothic UI"/>
              </a:rPr>
              <a:t>ns</a:t>
            </a:r>
            <a:endParaRPr sz="2100">
              <a:latin typeface="Yu Gothic UI"/>
              <a:cs typeface="Yu Gothic U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597618" y="1820794"/>
            <a:ext cx="257238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5" dirty="0">
                <a:solidFill>
                  <a:srgbClr val="6B737B"/>
                </a:solidFill>
                <a:latin typeface="Yu Gothic UI"/>
                <a:cs typeface="Yu Gothic UI"/>
              </a:rPr>
              <a:t>P</a:t>
            </a:r>
            <a:r>
              <a:rPr sz="2100" spc="-40" dirty="0">
                <a:solidFill>
                  <a:srgbClr val="6B737B"/>
                </a:solidFill>
                <a:latin typeface="Yu Gothic UI"/>
                <a:cs typeface="Yu Gothic UI"/>
              </a:rPr>
              <a:t>h</a:t>
            </a:r>
            <a:r>
              <a:rPr sz="2100" spc="35" dirty="0">
                <a:solidFill>
                  <a:srgbClr val="6B737B"/>
                </a:solidFill>
                <a:latin typeface="Yu Gothic UI"/>
                <a:cs typeface="Yu Gothic UI"/>
              </a:rPr>
              <a:t>y</a:t>
            </a:r>
            <a:r>
              <a:rPr sz="2100" spc="-60" dirty="0">
                <a:solidFill>
                  <a:srgbClr val="6B737B"/>
                </a:solidFill>
                <a:latin typeface="Yu Gothic UI"/>
                <a:cs typeface="Yu Gothic UI"/>
              </a:rPr>
              <a:t>s</a:t>
            </a:r>
            <a:r>
              <a:rPr sz="2100" spc="-55" dirty="0">
                <a:solidFill>
                  <a:srgbClr val="6B737B"/>
                </a:solidFill>
                <a:latin typeface="Yu Gothic UI"/>
                <a:cs typeface="Yu Gothic UI"/>
              </a:rPr>
              <a:t>i</a:t>
            </a:r>
            <a:r>
              <a:rPr sz="2100" spc="-15" dirty="0">
                <a:solidFill>
                  <a:srgbClr val="6B737B"/>
                </a:solidFill>
                <a:latin typeface="Yu Gothic UI"/>
                <a:cs typeface="Yu Gothic UI"/>
              </a:rPr>
              <a:t>c</a:t>
            </a:r>
            <a:r>
              <a:rPr sz="2100" spc="-30" dirty="0">
                <a:solidFill>
                  <a:srgbClr val="6B737B"/>
                </a:solidFill>
                <a:latin typeface="Yu Gothic UI"/>
                <a:cs typeface="Yu Gothic UI"/>
              </a:rPr>
              <a:t>a</a:t>
            </a:r>
            <a:r>
              <a:rPr sz="2100" spc="15" dirty="0">
                <a:solidFill>
                  <a:srgbClr val="6B737B"/>
                </a:solidFill>
                <a:latin typeface="Yu Gothic UI"/>
                <a:cs typeface="Yu Gothic UI"/>
              </a:rPr>
              <a:t>l</a:t>
            </a:r>
            <a:r>
              <a:rPr sz="2100" spc="-5" dirty="0">
                <a:solidFill>
                  <a:srgbClr val="6B737B"/>
                </a:solidFill>
                <a:latin typeface="Yu Gothic UI"/>
                <a:cs typeface="Yu Gothic UI"/>
              </a:rPr>
              <a:t>/</a:t>
            </a:r>
            <a:r>
              <a:rPr sz="2100" spc="-35" dirty="0">
                <a:solidFill>
                  <a:srgbClr val="6B737B"/>
                </a:solidFill>
                <a:latin typeface="Yu Gothic UI"/>
                <a:cs typeface="Yu Gothic UI"/>
              </a:rPr>
              <a:t>V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i</a:t>
            </a:r>
            <a:r>
              <a:rPr sz="2100" spc="80" dirty="0">
                <a:solidFill>
                  <a:srgbClr val="6B737B"/>
                </a:solidFill>
                <a:latin typeface="Yu Gothic UI"/>
                <a:cs typeface="Yu Gothic UI"/>
              </a:rPr>
              <a:t>r</a:t>
            </a:r>
            <a:r>
              <a:rPr sz="2100" spc="-70" dirty="0">
                <a:solidFill>
                  <a:srgbClr val="6B737B"/>
                </a:solidFill>
                <a:latin typeface="Yu Gothic UI"/>
                <a:cs typeface="Yu Gothic UI"/>
              </a:rPr>
              <a:t>t</a:t>
            </a:r>
            <a:r>
              <a:rPr sz="2100" spc="-40" dirty="0">
                <a:solidFill>
                  <a:srgbClr val="6B737B"/>
                </a:solidFill>
                <a:latin typeface="Yu Gothic UI"/>
                <a:cs typeface="Yu Gothic UI"/>
              </a:rPr>
              <a:t>u</a:t>
            </a:r>
            <a:r>
              <a:rPr sz="2100" spc="-30" dirty="0">
                <a:solidFill>
                  <a:srgbClr val="6B737B"/>
                </a:solidFill>
                <a:latin typeface="Yu Gothic UI"/>
                <a:cs typeface="Yu Gothic UI"/>
              </a:rPr>
              <a:t>a</a:t>
            </a:r>
            <a:r>
              <a:rPr sz="2100" spc="15" dirty="0">
                <a:solidFill>
                  <a:srgbClr val="6B737B"/>
                </a:solidFill>
                <a:latin typeface="Yu Gothic UI"/>
                <a:cs typeface="Yu Gothic UI"/>
              </a:rPr>
              <a:t>l</a:t>
            </a:r>
            <a:r>
              <a:rPr sz="2100" spc="-35" dirty="0">
                <a:solidFill>
                  <a:srgbClr val="6B737B"/>
                </a:solidFill>
                <a:latin typeface="Yu Gothic UI"/>
                <a:cs typeface="Yu Gothic UI"/>
              </a:rPr>
              <a:t>/</a:t>
            </a:r>
            <a:r>
              <a:rPr sz="2100" spc="-65" dirty="0">
                <a:solidFill>
                  <a:srgbClr val="6B737B"/>
                </a:solidFill>
                <a:latin typeface="Yu Gothic UI"/>
                <a:cs typeface="Yu Gothic UI"/>
              </a:rPr>
              <a:t>C</a:t>
            </a:r>
            <a:r>
              <a:rPr sz="2100" spc="5" dirty="0">
                <a:solidFill>
                  <a:srgbClr val="6B737B"/>
                </a:solidFill>
                <a:latin typeface="Yu Gothic UI"/>
                <a:cs typeface="Yu Gothic UI"/>
              </a:rPr>
              <a:t>l</a:t>
            </a:r>
            <a:r>
              <a:rPr sz="2100" spc="-40" dirty="0">
                <a:solidFill>
                  <a:srgbClr val="6B737B"/>
                </a:solidFill>
                <a:latin typeface="Yu Gothic UI"/>
                <a:cs typeface="Yu Gothic UI"/>
              </a:rPr>
              <a:t>o</a:t>
            </a:r>
            <a:r>
              <a:rPr sz="2100" spc="-45" dirty="0">
                <a:solidFill>
                  <a:srgbClr val="6B737B"/>
                </a:solidFill>
                <a:latin typeface="Yu Gothic UI"/>
                <a:cs typeface="Yu Gothic UI"/>
              </a:rPr>
              <a:t>u</a:t>
            </a:r>
            <a:r>
              <a:rPr sz="2100" spc="-60" dirty="0">
                <a:solidFill>
                  <a:srgbClr val="6B737B"/>
                </a:solidFill>
                <a:latin typeface="Yu Gothic UI"/>
                <a:cs typeface="Yu Gothic UI"/>
              </a:rPr>
              <a:t>d</a:t>
            </a:r>
            <a:endParaRPr sz="2100">
              <a:latin typeface="Yu Gothic UI"/>
              <a:cs typeface="Yu Gothic U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40525" y="2144964"/>
            <a:ext cx="2837815" cy="1586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265" marR="78105">
              <a:lnSpc>
                <a:spcPct val="121900"/>
              </a:lnSpc>
              <a:spcBef>
                <a:spcPts val="90"/>
              </a:spcBef>
            </a:pPr>
            <a:r>
              <a:rPr sz="2100" spc="-30" dirty="0">
                <a:solidFill>
                  <a:srgbClr val="6B737B"/>
                </a:solidFill>
                <a:latin typeface="Yu Gothic UI"/>
                <a:cs typeface="Yu Gothic UI"/>
              </a:rPr>
              <a:t>O</a:t>
            </a:r>
            <a:r>
              <a:rPr sz="2100" spc="10" dirty="0">
                <a:solidFill>
                  <a:srgbClr val="6B737B"/>
                </a:solidFill>
                <a:latin typeface="Yu Gothic UI"/>
                <a:cs typeface="Yu Gothic UI"/>
              </a:rPr>
              <a:t>S(</a:t>
            </a:r>
            <a:r>
              <a:rPr sz="2100" spc="110" dirty="0">
                <a:solidFill>
                  <a:srgbClr val="6B737B"/>
                </a:solidFill>
                <a:latin typeface="Yu Gothic UI"/>
                <a:cs typeface="Yu Gothic UI"/>
              </a:rPr>
              <a:t>L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i</a:t>
            </a:r>
            <a:r>
              <a:rPr sz="2100" spc="-45" dirty="0">
                <a:solidFill>
                  <a:srgbClr val="6B737B"/>
                </a:solidFill>
                <a:latin typeface="Yu Gothic UI"/>
                <a:cs typeface="Yu Gothic UI"/>
              </a:rPr>
              <a:t>n</a:t>
            </a:r>
            <a:r>
              <a:rPr sz="2100" spc="-30" dirty="0">
                <a:solidFill>
                  <a:srgbClr val="6B737B"/>
                </a:solidFill>
                <a:latin typeface="Yu Gothic UI"/>
                <a:cs typeface="Yu Gothic UI"/>
              </a:rPr>
              <a:t>u</a:t>
            </a:r>
            <a:r>
              <a:rPr sz="2100" spc="25" dirty="0">
                <a:solidFill>
                  <a:srgbClr val="6B737B"/>
                </a:solidFill>
                <a:latin typeface="Yu Gothic UI"/>
                <a:cs typeface="Yu Gothic UI"/>
              </a:rPr>
              <a:t>x</a:t>
            </a:r>
            <a:r>
              <a:rPr sz="2100" spc="-65" dirty="0">
                <a:solidFill>
                  <a:srgbClr val="6B737B"/>
                </a:solidFill>
                <a:latin typeface="Yu Gothic UI"/>
                <a:cs typeface="Yu Gothic UI"/>
              </a:rPr>
              <a:t>/</a:t>
            </a:r>
            <a:r>
              <a:rPr sz="2100" spc="-114" dirty="0">
                <a:solidFill>
                  <a:srgbClr val="6B737B"/>
                </a:solidFill>
                <a:latin typeface="Yu Gothic UI"/>
                <a:cs typeface="Yu Gothic UI"/>
              </a:rPr>
              <a:t>W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i</a:t>
            </a:r>
            <a:r>
              <a:rPr sz="2100" spc="-55" dirty="0">
                <a:solidFill>
                  <a:srgbClr val="6B737B"/>
                </a:solidFill>
                <a:latin typeface="Yu Gothic UI"/>
                <a:cs typeface="Yu Gothic UI"/>
              </a:rPr>
              <a:t>n</a:t>
            </a:r>
            <a:r>
              <a:rPr sz="2100" spc="-75" dirty="0">
                <a:solidFill>
                  <a:srgbClr val="6B737B"/>
                </a:solidFill>
                <a:latin typeface="Yu Gothic UI"/>
                <a:cs typeface="Yu Gothic UI"/>
              </a:rPr>
              <a:t>d</a:t>
            </a:r>
            <a:r>
              <a:rPr sz="2100" spc="-10" dirty="0">
                <a:solidFill>
                  <a:srgbClr val="6B737B"/>
                </a:solidFill>
                <a:latin typeface="Yu Gothic UI"/>
                <a:cs typeface="Yu Gothic UI"/>
              </a:rPr>
              <a:t>o</a:t>
            </a:r>
            <a:r>
              <a:rPr sz="2100" spc="75" dirty="0">
                <a:solidFill>
                  <a:srgbClr val="6B737B"/>
                </a:solidFill>
                <a:latin typeface="Yu Gothic UI"/>
                <a:cs typeface="Yu Gothic UI"/>
              </a:rPr>
              <a:t>w</a:t>
            </a:r>
            <a:r>
              <a:rPr sz="2100" spc="-105" dirty="0">
                <a:solidFill>
                  <a:srgbClr val="6B737B"/>
                </a:solidFill>
                <a:latin typeface="Yu Gothic UI"/>
                <a:cs typeface="Yu Gothic UI"/>
              </a:rPr>
              <a:t>s</a:t>
            </a:r>
            <a:r>
              <a:rPr sz="2100" spc="70" dirty="0">
                <a:solidFill>
                  <a:srgbClr val="6B737B"/>
                </a:solidFill>
                <a:latin typeface="Yu Gothic UI"/>
                <a:cs typeface="Yu Gothic UI"/>
              </a:rPr>
              <a:t>)  </a:t>
            </a:r>
            <a:r>
              <a:rPr sz="2100" spc="-55" dirty="0">
                <a:solidFill>
                  <a:srgbClr val="6B737B"/>
                </a:solidFill>
                <a:latin typeface="Yu Gothic UI"/>
                <a:cs typeface="Yu Gothic UI"/>
              </a:rPr>
              <a:t>S</a:t>
            </a:r>
            <a:r>
              <a:rPr sz="2100" spc="-85" dirty="0">
                <a:solidFill>
                  <a:srgbClr val="6B737B"/>
                </a:solidFill>
                <a:latin typeface="Yu Gothic UI"/>
                <a:cs typeface="Yu Gothic UI"/>
              </a:rPr>
              <a:t>t</a:t>
            </a:r>
            <a:r>
              <a:rPr sz="2100" spc="-45" dirty="0">
                <a:solidFill>
                  <a:srgbClr val="6B737B"/>
                </a:solidFill>
                <a:latin typeface="Yu Gothic UI"/>
                <a:cs typeface="Yu Gothic UI"/>
              </a:rPr>
              <a:t>o</a:t>
            </a:r>
            <a:r>
              <a:rPr sz="2100" spc="-30" dirty="0">
                <a:solidFill>
                  <a:srgbClr val="6B737B"/>
                </a:solidFill>
                <a:latin typeface="Yu Gothic UI"/>
                <a:cs typeface="Yu Gothic UI"/>
              </a:rPr>
              <a:t>r</a:t>
            </a:r>
            <a:r>
              <a:rPr sz="2100" spc="-70" dirty="0">
                <a:solidFill>
                  <a:srgbClr val="6B737B"/>
                </a:solidFill>
                <a:latin typeface="Yu Gothic UI"/>
                <a:cs typeface="Yu Gothic UI"/>
              </a:rPr>
              <a:t>a</a:t>
            </a:r>
            <a:r>
              <a:rPr sz="2100" spc="-175" dirty="0">
                <a:solidFill>
                  <a:srgbClr val="6B737B"/>
                </a:solidFill>
                <a:latin typeface="Yu Gothic UI"/>
                <a:cs typeface="Yu Gothic UI"/>
              </a:rPr>
              <a:t>g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e</a:t>
            </a:r>
            <a:r>
              <a:rPr sz="2100" spc="-85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80" dirty="0">
                <a:solidFill>
                  <a:srgbClr val="6B737B"/>
                </a:solidFill>
                <a:latin typeface="Yu Gothic UI"/>
                <a:cs typeface="Yu Gothic UI"/>
              </a:rPr>
              <a:t>(</a:t>
            </a:r>
            <a:r>
              <a:rPr sz="2100" spc="-40" dirty="0">
                <a:solidFill>
                  <a:srgbClr val="6B737B"/>
                </a:solidFill>
                <a:latin typeface="Yu Gothic UI"/>
                <a:cs typeface="Yu Gothic UI"/>
              </a:rPr>
              <a:t>S</a:t>
            </a:r>
            <a:r>
              <a:rPr sz="2100" spc="10" dirty="0">
                <a:solidFill>
                  <a:srgbClr val="6B737B"/>
                </a:solidFill>
                <a:latin typeface="Yu Gothic UI"/>
                <a:cs typeface="Yu Gothic UI"/>
              </a:rPr>
              <a:t>A</a:t>
            </a:r>
            <a:r>
              <a:rPr sz="2100" spc="-70" dirty="0">
                <a:solidFill>
                  <a:srgbClr val="6B737B"/>
                </a:solidFill>
                <a:latin typeface="Yu Gothic UI"/>
                <a:cs typeface="Yu Gothic UI"/>
              </a:rPr>
              <a:t>N/N</a:t>
            </a:r>
            <a:r>
              <a:rPr sz="2100" spc="-25" dirty="0">
                <a:solidFill>
                  <a:srgbClr val="6B737B"/>
                </a:solidFill>
                <a:latin typeface="Yu Gothic UI"/>
                <a:cs typeface="Yu Gothic UI"/>
              </a:rPr>
              <a:t>A</a:t>
            </a:r>
            <a:r>
              <a:rPr sz="2100" spc="-65" dirty="0">
                <a:solidFill>
                  <a:srgbClr val="6B737B"/>
                </a:solidFill>
                <a:latin typeface="Yu Gothic UI"/>
                <a:cs typeface="Yu Gothic UI"/>
              </a:rPr>
              <a:t>S</a:t>
            </a:r>
            <a:r>
              <a:rPr sz="2100" spc="75" dirty="0">
                <a:solidFill>
                  <a:srgbClr val="6B737B"/>
                </a:solidFill>
                <a:latin typeface="Yu Gothic UI"/>
                <a:cs typeface="Yu Gothic UI"/>
              </a:rPr>
              <a:t>)</a:t>
            </a:r>
            <a:endParaRPr sz="2100">
              <a:latin typeface="Yu Gothic UI"/>
              <a:cs typeface="Yu Gothic UI"/>
            </a:endParaRPr>
          </a:p>
          <a:p>
            <a:pPr marL="469265" marR="5080" indent="-457200">
              <a:lnSpc>
                <a:spcPct val="121900"/>
              </a:lnSpc>
            </a:pPr>
            <a:r>
              <a:rPr sz="2100" spc="-30" dirty="0">
                <a:solidFill>
                  <a:srgbClr val="6B737B"/>
                </a:solidFill>
                <a:latin typeface="Yu Gothic UI"/>
                <a:cs typeface="Yu Gothic UI"/>
              </a:rPr>
              <a:t>Architecture </a:t>
            </a:r>
            <a:r>
              <a:rPr sz="2100" spc="-45" dirty="0">
                <a:solidFill>
                  <a:srgbClr val="6B737B"/>
                </a:solidFill>
                <a:latin typeface="Yu Gothic UI"/>
                <a:cs typeface="Yu Gothic UI"/>
              </a:rPr>
              <a:t>Questions </a:t>
            </a:r>
            <a:r>
              <a:rPr sz="2100" spc="-4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-35" dirty="0">
                <a:solidFill>
                  <a:srgbClr val="6B737B"/>
                </a:solidFill>
                <a:latin typeface="Yu Gothic UI"/>
                <a:cs typeface="Yu Gothic UI"/>
              </a:rPr>
              <a:t>D</a:t>
            </a:r>
            <a:r>
              <a:rPr sz="2100" spc="5" dirty="0">
                <a:solidFill>
                  <a:srgbClr val="6B737B"/>
                </a:solidFill>
                <a:latin typeface="Yu Gothic UI"/>
                <a:cs typeface="Yu Gothic UI"/>
              </a:rPr>
              <a:t>i</a:t>
            </a:r>
            <a:r>
              <a:rPr sz="2100" spc="-70" dirty="0">
                <a:solidFill>
                  <a:srgbClr val="6B737B"/>
                </a:solidFill>
                <a:latin typeface="Yu Gothic UI"/>
                <a:cs typeface="Yu Gothic UI"/>
              </a:rPr>
              <a:t>s</a:t>
            </a:r>
            <a:r>
              <a:rPr sz="2100" spc="-50" dirty="0">
                <a:solidFill>
                  <a:srgbClr val="6B737B"/>
                </a:solidFill>
                <a:latin typeface="Yu Gothic UI"/>
                <a:cs typeface="Yu Gothic UI"/>
              </a:rPr>
              <a:t>p</a:t>
            </a:r>
            <a:r>
              <a:rPr sz="2100" spc="-30" dirty="0">
                <a:solidFill>
                  <a:srgbClr val="6B737B"/>
                </a:solidFill>
                <a:latin typeface="Yu Gothic UI"/>
                <a:cs typeface="Yu Gothic UI"/>
              </a:rPr>
              <a:t>a</a:t>
            </a:r>
            <a:r>
              <a:rPr sz="2100" spc="-85" dirty="0">
                <a:solidFill>
                  <a:srgbClr val="6B737B"/>
                </a:solidFill>
                <a:latin typeface="Yu Gothic UI"/>
                <a:cs typeface="Yu Gothic UI"/>
              </a:rPr>
              <a:t>t</a:t>
            </a:r>
            <a:r>
              <a:rPr sz="2100" spc="-40" dirty="0">
                <a:solidFill>
                  <a:srgbClr val="6B737B"/>
                </a:solidFill>
                <a:latin typeface="Yu Gothic UI"/>
                <a:cs typeface="Yu Gothic UI"/>
              </a:rPr>
              <a:t>c</a:t>
            </a:r>
            <a:r>
              <a:rPr sz="2100" spc="-35" dirty="0">
                <a:solidFill>
                  <a:srgbClr val="6B737B"/>
                </a:solidFill>
                <a:latin typeface="Yu Gothic UI"/>
                <a:cs typeface="Yu Gothic UI"/>
              </a:rPr>
              <a:t>h</a:t>
            </a:r>
            <a:r>
              <a:rPr sz="2100" spc="-25" dirty="0">
                <a:solidFill>
                  <a:srgbClr val="6B737B"/>
                </a:solidFill>
                <a:latin typeface="Yu Gothic UI"/>
                <a:cs typeface="Yu Gothic UI"/>
              </a:rPr>
              <a:t>e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r</a:t>
            </a:r>
            <a:r>
              <a:rPr sz="2100" spc="-8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-195" dirty="0">
                <a:solidFill>
                  <a:srgbClr val="6B737B"/>
                </a:solidFill>
                <a:latin typeface="Yu Gothic UI"/>
                <a:cs typeface="Yu Gothic UI"/>
              </a:rPr>
              <a:t>@</a:t>
            </a:r>
            <a:r>
              <a:rPr sz="2100" spc="-10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-15" dirty="0">
                <a:solidFill>
                  <a:srgbClr val="6B737B"/>
                </a:solidFill>
                <a:latin typeface="Yu Gothic UI"/>
                <a:cs typeface="Yu Gothic UI"/>
              </a:rPr>
              <a:t>A</a:t>
            </a:r>
            <a:r>
              <a:rPr sz="2100" spc="-30" dirty="0">
                <a:solidFill>
                  <a:srgbClr val="6B737B"/>
                </a:solidFill>
                <a:latin typeface="Yu Gothic UI"/>
                <a:cs typeface="Yu Gothic UI"/>
              </a:rPr>
              <a:t>u</a:t>
            </a:r>
            <a:r>
              <a:rPr sz="2100" spc="-60" dirty="0">
                <a:solidFill>
                  <a:srgbClr val="6B737B"/>
                </a:solidFill>
                <a:latin typeface="Yu Gothic UI"/>
                <a:cs typeface="Yu Gothic UI"/>
              </a:rPr>
              <a:t>t</a:t>
            </a:r>
            <a:r>
              <a:rPr sz="2100" spc="-40" dirty="0">
                <a:solidFill>
                  <a:srgbClr val="6B737B"/>
                </a:solidFill>
                <a:latin typeface="Yu Gothic UI"/>
                <a:cs typeface="Yu Gothic UI"/>
              </a:rPr>
              <a:t>h</a:t>
            </a:r>
            <a:r>
              <a:rPr sz="2100" spc="-45" dirty="0">
                <a:solidFill>
                  <a:srgbClr val="6B737B"/>
                </a:solidFill>
                <a:latin typeface="Yu Gothic UI"/>
                <a:cs typeface="Yu Gothic UI"/>
              </a:rPr>
              <a:t>o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r</a:t>
            </a:r>
            <a:endParaRPr sz="2100">
              <a:latin typeface="Yu Gothic UI"/>
              <a:cs typeface="Yu Gothic U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97618" y="3769884"/>
            <a:ext cx="150177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0" dirty="0">
                <a:solidFill>
                  <a:srgbClr val="6B737B"/>
                </a:solidFill>
                <a:latin typeface="Yu Gothic UI"/>
                <a:cs typeface="Yu Gothic UI"/>
              </a:rPr>
              <a:t>L</a:t>
            </a:r>
            <a:r>
              <a:rPr sz="2100" spc="20" dirty="0">
                <a:solidFill>
                  <a:srgbClr val="6B737B"/>
                </a:solidFill>
                <a:latin typeface="Yu Gothic UI"/>
                <a:cs typeface="Yu Gothic UI"/>
              </a:rPr>
              <a:t>B</a:t>
            </a:r>
            <a:r>
              <a:rPr sz="2100" spc="-10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-195" dirty="0">
                <a:solidFill>
                  <a:srgbClr val="6B737B"/>
                </a:solidFill>
                <a:latin typeface="Yu Gothic UI"/>
                <a:cs typeface="Yu Gothic UI"/>
              </a:rPr>
              <a:t>@</a:t>
            </a:r>
            <a:r>
              <a:rPr sz="2100" spc="-9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-60" dirty="0">
                <a:solidFill>
                  <a:srgbClr val="6B737B"/>
                </a:solidFill>
                <a:latin typeface="Yu Gothic UI"/>
                <a:cs typeface="Yu Gothic UI"/>
              </a:rPr>
              <a:t>p</a:t>
            </a:r>
            <a:r>
              <a:rPr sz="2100" spc="-50" dirty="0">
                <a:solidFill>
                  <a:srgbClr val="6B737B"/>
                </a:solidFill>
                <a:latin typeface="Yu Gothic UI"/>
                <a:cs typeface="Yu Gothic UI"/>
              </a:rPr>
              <a:t>u</a:t>
            </a:r>
            <a:r>
              <a:rPr sz="2100" spc="-65" dirty="0">
                <a:solidFill>
                  <a:srgbClr val="6B737B"/>
                </a:solidFill>
                <a:latin typeface="Yu Gothic UI"/>
                <a:cs typeface="Yu Gothic UI"/>
              </a:rPr>
              <a:t>b</a:t>
            </a:r>
            <a:r>
              <a:rPr sz="2100" spc="-5" dirty="0">
                <a:solidFill>
                  <a:srgbClr val="6B737B"/>
                </a:solidFill>
                <a:latin typeface="Yu Gothic UI"/>
                <a:cs typeface="Yu Gothic UI"/>
              </a:rPr>
              <a:t>l</a:t>
            </a:r>
            <a:r>
              <a:rPr sz="2100" spc="20" dirty="0">
                <a:solidFill>
                  <a:srgbClr val="6B737B"/>
                </a:solidFill>
                <a:latin typeface="Yu Gothic UI"/>
                <a:cs typeface="Yu Gothic UI"/>
              </a:rPr>
              <a:t>i</a:t>
            </a:r>
            <a:r>
              <a:rPr sz="2100" spc="-70" dirty="0">
                <a:solidFill>
                  <a:srgbClr val="6B737B"/>
                </a:solidFill>
                <a:latin typeface="Yu Gothic UI"/>
                <a:cs typeface="Yu Gothic UI"/>
              </a:rPr>
              <a:t>s</a:t>
            </a:r>
            <a:r>
              <a:rPr sz="2100" spc="-30" dirty="0">
                <a:solidFill>
                  <a:srgbClr val="6B737B"/>
                </a:solidFill>
                <a:latin typeface="Yu Gothic UI"/>
                <a:cs typeface="Yu Gothic UI"/>
              </a:rPr>
              <a:t>h</a:t>
            </a:r>
            <a:endParaRPr sz="2100">
              <a:latin typeface="Yu Gothic UI"/>
              <a:cs typeface="Yu Gothic U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40525" y="4095410"/>
            <a:ext cx="2566670" cy="197612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645"/>
              </a:spcBef>
            </a:pPr>
            <a:r>
              <a:rPr sz="2100" spc="65" dirty="0">
                <a:solidFill>
                  <a:srgbClr val="6B737B"/>
                </a:solidFill>
                <a:latin typeface="Yu Gothic UI"/>
                <a:cs typeface="Yu Gothic UI"/>
              </a:rPr>
              <a:t>HA:</a:t>
            </a:r>
            <a:r>
              <a:rPr sz="2100" spc="-12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30" dirty="0">
                <a:solidFill>
                  <a:srgbClr val="6B737B"/>
                </a:solidFill>
                <a:latin typeface="Yu Gothic UI"/>
                <a:cs typeface="Yu Gothic UI"/>
              </a:rPr>
              <a:t>DR,</a:t>
            </a:r>
            <a:r>
              <a:rPr sz="2100" spc="-125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-50" dirty="0">
                <a:solidFill>
                  <a:srgbClr val="6B737B"/>
                </a:solidFill>
                <a:latin typeface="Yu Gothic UI"/>
                <a:cs typeface="Yu Gothic UI"/>
              </a:rPr>
              <a:t>Multi-DC</a:t>
            </a:r>
            <a:endParaRPr sz="2100">
              <a:latin typeface="Yu Gothic UI"/>
              <a:cs typeface="Yu Gothic UI"/>
            </a:endParaRPr>
          </a:p>
          <a:p>
            <a:pPr marL="12700" marR="1182370" indent="456565">
              <a:lnSpc>
                <a:spcPct val="121900"/>
              </a:lnSpc>
            </a:pPr>
            <a:r>
              <a:rPr sz="2100" spc="-10" dirty="0">
                <a:solidFill>
                  <a:srgbClr val="6B737B"/>
                </a:solidFill>
                <a:latin typeface="Yu Gothic UI"/>
                <a:cs typeface="Yu Gothic UI"/>
              </a:rPr>
              <a:t>C</a:t>
            </a:r>
            <a:r>
              <a:rPr sz="2100" spc="-40" dirty="0">
                <a:solidFill>
                  <a:srgbClr val="6B737B"/>
                </a:solidFill>
                <a:latin typeface="Yu Gothic UI"/>
                <a:cs typeface="Yu Gothic UI"/>
              </a:rPr>
              <a:t>ac</a:t>
            </a:r>
            <a:r>
              <a:rPr sz="2100" spc="-35" dirty="0">
                <a:solidFill>
                  <a:srgbClr val="6B737B"/>
                </a:solidFill>
                <a:latin typeface="Yu Gothic UI"/>
                <a:cs typeface="Yu Gothic UI"/>
              </a:rPr>
              <a:t>h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i</a:t>
            </a:r>
            <a:r>
              <a:rPr sz="2100" spc="-65" dirty="0">
                <a:solidFill>
                  <a:srgbClr val="6B737B"/>
                </a:solidFill>
                <a:latin typeface="Yu Gothic UI"/>
                <a:cs typeface="Yu Gothic UI"/>
              </a:rPr>
              <a:t>n</a:t>
            </a:r>
            <a:r>
              <a:rPr sz="2100" spc="-95" dirty="0">
                <a:solidFill>
                  <a:srgbClr val="6B737B"/>
                </a:solidFill>
                <a:latin typeface="Yu Gothic UI"/>
                <a:cs typeface="Yu Gothic UI"/>
              </a:rPr>
              <a:t>g  </a:t>
            </a:r>
            <a:r>
              <a:rPr sz="2100" spc="-25" dirty="0">
                <a:solidFill>
                  <a:srgbClr val="6B737B"/>
                </a:solidFill>
                <a:latin typeface="Yu Gothic UI"/>
                <a:cs typeface="Yu Gothic UI"/>
              </a:rPr>
              <a:t>Logical</a:t>
            </a:r>
            <a:endParaRPr sz="2100">
              <a:latin typeface="Yu Gothic UI"/>
              <a:cs typeface="Yu Gothic UI"/>
            </a:endParaRPr>
          </a:p>
          <a:p>
            <a:pPr marL="469265" marR="5080">
              <a:lnSpc>
                <a:spcPct val="121900"/>
              </a:lnSpc>
            </a:pPr>
            <a:r>
              <a:rPr sz="2100" dirty="0">
                <a:solidFill>
                  <a:srgbClr val="6B737B"/>
                </a:solidFill>
                <a:latin typeface="Yu Gothic UI"/>
                <a:cs typeface="Yu Gothic UI"/>
              </a:rPr>
              <a:t>Preview </a:t>
            </a:r>
            <a:r>
              <a:rPr sz="2100" spc="-5" dirty="0">
                <a:solidFill>
                  <a:srgbClr val="6B737B"/>
                </a:solidFill>
                <a:latin typeface="Yu Gothic UI"/>
                <a:cs typeface="Yu Gothic UI"/>
              </a:rPr>
              <a:t>Lifecycle </a:t>
            </a:r>
            <a:r>
              <a:rPr sz="210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-75" dirty="0">
                <a:solidFill>
                  <a:srgbClr val="6B737B"/>
                </a:solidFill>
                <a:latin typeface="Yu Gothic UI"/>
                <a:cs typeface="Yu Gothic UI"/>
              </a:rPr>
              <a:t>T</a:t>
            </a:r>
            <a:r>
              <a:rPr sz="2100" spc="-25" dirty="0">
                <a:solidFill>
                  <a:srgbClr val="6B737B"/>
                </a:solidFill>
                <a:latin typeface="Yu Gothic UI"/>
                <a:cs typeface="Yu Gothic UI"/>
              </a:rPr>
              <a:t>a</a:t>
            </a:r>
            <a:r>
              <a:rPr sz="2100" spc="-50" dirty="0">
                <a:solidFill>
                  <a:srgbClr val="6B737B"/>
                </a:solidFill>
                <a:latin typeface="Yu Gothic UI"/>
                <a:cs typeface="Yu Gothic UI"/>
              </a:rPr>
              <a:t>r</a:t>
            </a:r>
            <a:r>
              <a:rPr sz="2100" spc="10" dirty="0">
                <a:solidFill>
                  <a:srgbClr val="6B737B"/>
                </a:solidFill>
                <a:latin typeface="Yu Gothic UI"/>
                <a:cs typeface="Yu Gothic UI"/>
              </a:rPr>
              <a:t>M</a:t>
            </a:r>
            <a:r>
              <a:rPr sz="2100" spc="105" dirty="0">
                <a:solidFill>
                  <a:srgbClr val="6B737B"/>
                </a:solidFill>
                <a:latin typeface="Yu Gothic UI"/>
                <a:cs typeface="Yu Gothic UI"/>
              </a:rPr>
              <a:t>K</a:t>
            </a:r>
            <a:r>
              <a:rPr sz="2100" spc="-20" dirty="0">
                <a:solidFill>
                  <a:srgbClr val="6B737B"/>
                </a:solidFill>
                <a:latin typeface="Yu Gothic UI"/>
                <a:cs typeface="Yu Gothic UI"/>
              </a:rPr>
              <a:t>,</a:t>
            </a:r>
            <a:r>
              <a:rPr sz="2100" spc="-80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2100" spc="-105" dirty="0">
                <a:solidFill>
                  <a:srgbClr val="6B737B"/>
                </a:solidFill>
                <a:latin typeface="Yu Gothic UI"/>
                <a:cs typeface="Yu Gothic UI"/>
              </a:rPr>
              <a:t>M</a:t>
            </a:r>
            <a:r>
              <a:rPr sz="2100" spc="-50" dirty="0">
                <a:solidFill>
                  <a:srgbClr val="6B737B"/>
                </a:solidFill>
                <a:latin typeface="Yu Gothic UI"/>
                <a:cs typeface="Yu Gothic UI"/>
              </a:rPr>
              <a:t>o</a:t>
            </a:r>
            <a:r>
              <a:rPr sz="2100" spc="-60" dirty="0">
                <a:solidFill>
                  <a:srgbClr val="6B737B"/>
                </a:solidFill>
                <a:latin typeface="Yu Gothic UI"/>
                <a:cs typeface="Yu Gothic UI"/>
              </a:rPr>
              <a:t>n</a:t>
            </a:r>
            <a:r>
              <a:rPr sz="2100" spc="-175" dirty="0">
                <a:solidFill>
                  <a:srgbClr val="6B737B"/>
                </a:solidFill>
                <a:latin typeface="Yu Gothic UI"/>
                <a:cs typeface="Yu Gothic UI"/>
              </a:rPr>
              <a:t>g</a:t>
            </a:r>
            <a:r>
              <a:rPr sz="2100" spc="-60" dirty="0">
                <a:solidFill>
                  <a:srgbClr val="6B737B"/>
                </a:solidFill>
                <a:latin typeface="Yu Gothic UI"/>
                <a:cs typeface="Yu Gothic UI"/>
              </a:rPr>
              <a:t>o</a:t>
            </a:r>
            <a:r>
              <a:rPr sz="2100" spc="-65" dirty="0">
                <a:solidFill>
                  <a:srgbClr val="6B737B"/>
                </a:solidFill>
                <a:latin typeface="Yu Gothic UI"/>
                <a:cs typeface="Yu Gothic UI"/>
              </a:rPr>
              <a:t>M</a:t>
            </a:r>
            <a:r>
              <a:rPr sz="2100" spc="95" dirty="0">
                <a:solidFill>
                  <a:srgbClr val="6B737B"/>
                </a:solidFill>
                <a:latin typeface="Yu Gothic UI"/>
                <a:cs typeface="Yu Gothic UI"/>
              </a:rPr>
              <a:t>K</a:t>
            </a:r>
            <a:endParaRPr sz="2100">
              <a:latin typeface="Yu Gothic UI"/>
              <a:cs typeface="Yu Gothic UI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1962911" y="1805940"/>
            <a:ext cx="10226040" cy="3357879"/>
            <a:chOff x="1962911" y="1805940"/>
            <a:chExt cx="10226040" cy="3357879"/>
          </a:xfrm>
        </p:grpSpPr>
        <p:pic>
          <p:nvPicPr>
            <p:cNvPr id="141" name="object 1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62911" y="4934711"/>
              <a:ext cx="10204703" cy="22859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2041397" y="4975101"/>
              <a:ext cx="10034905" cy="47625"/>
            </a:xfrm>
            <a:custGeom>
              <a:avLst/>
              <a:gdLst/>
              <a:ahLst/>
              <a:cxnLst/>
              <a:rect l="l" t="t" r="r" b="b"/>
              <a:pathLst>
                <a:path w="10034905" h="47625">
                  <a:moveTo>
                    <a:pt x="0" y="47015"/>
                  </a:moveTo>
                  <a:lnTo>
                    <a:pt x="10034905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920728" y="4530851"/>
              <a:ext cx="268224" cy="57149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69207" y="3361944"/>
              <a:ext cx="1002791" cy="50291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646170" y="3531113"/>
              <a:ext cx="770255" cy="192405"/>
            </a:xfrm>
            <a:custGeom>
              <a:avLst/>
              <a:gdLst/>
              <a:ahLst/>
              <a:cxnLst/>
              <a:rect l="l" t="t" r="r" b="b"/>
              <a:pathLst>
                <a:path w="770254" h="192404">
                  <a:moveTo>
                    <a:pt x="0" y="191833"/>
                  </a:moveTo>
                  <a:lnTo>
                    <a:pt x="769823" y="191833"/>
                  </a:lnTo>
                  <a:lnTo>
                    <a:pt x="769823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377128" y="3466338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4">
                  <a:moveTo>
                    <a:pt x="38862" y="0"/>
                  </a:moveTo>
                  <a:lnTo>
                    <a:pt x="0" y="77724"/>
                  </a:lnTo>
                  <a:lnTo>
                    <a:pt x="77724" y="77724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88692" y="3104388"/>
              <a:ext cx="5643370" cy="1167383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2565654" y="3208778"/>
              <a:ext cx="5345430" cy="922655"/>
            </a:xfrm>
            <a:custGeom>
              <a:avLst/>
              <a:gdLst/>
              <a:ahLst/>
              <a:cxnLst/>
              <a:rect l="l" t="t" r="r" b="b"/>
              <a:pathLst>
                <a:path w="5345430" h="922654">
                  <a:moveTo>
                    <a:pt x="0" y="922185"/>
                  </a:moveTo>
                  <a:lnTo>
                    <a:pt x="2704858" y="922185"/>
                  </a:lnTo>
                  <a:lnTo>
                    <a:pt x="2704858" y="0"/>
                  </a:lnTo>
                  <a:lnTo>
                    <a:pt x="5344947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897651" y="3169923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5">
                  <a:moveTo>
                    <a:pt x="0" y="0"/>
                  </a:moveTo>
                  <a:lnTo>
                    <a:pt x="0" y="77724"/>
                  </a:lnTo>
                  <a:lnTo>
                    <a:pt x="77724" y="38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36406" y="1965959"/>
              <a:ext cx="327659" cy="258775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993073" y="2135122"/>
              <a:ext cx="15240" cy="2148205"/>
            </a:xfrm>
            <a:custGeom>
              <a:avLst/>
              <a:gdLst/>
              <a:ahLst/>
              <a:cxnLst/>
              <a:rect l="l" t="t" r="r" b="b"/>
              <a:pathLst>
                <a:path w="15240" h="2148204">
                  <a:moveTo>
                    <a:pt x="0" y="0"/>
                  </a:moveTo>
                  <a:lnTo>
                    <a:pt x="15125" y="2147849"/>
                  </a:lnTo>
                </a:path>
              </a:pathLst>
            </a:custGeom>
            <a:ln w="25907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4302" y="2070353"/>
              <a:ext cx="92710" cy="2277745"/>
            </a:xfrm>
            <a:custGeom>
              <a:avLst/>
              <a:gdLst/>
              <a:ahLst/>
              <a:cxnLst/>
              <a:rect l="l" t="t" r="r" b="b"/>
              <a:pathLst>
                <a:path w="92709" h="2277745">
                  <a:moveTo>
                    <a:pt x="77724" y="77457"/>
                  </a:moveTo>
                  <a:lnTo>
                    <a:pt x="38315" y="0"/>
                  </a:lnTo>
                  <a:lnTo>
                    <a:pt x="0" y="78003"/>
                  </a:lnTo>
                  <a:lnTo>
                    <a:pt x="77724" y="77457"/>
                  </a:lnTo>
                  <a:close/>
                </a:path>
                <a:path w="92709" h="2277745">
                  <a:moveTo>
                    <a:pt x="92659" y="2199398"/>
                  </a:moveTo>
                  <a:lnTo>
                    <a:pt x="14935" y="2199944"/>
                  </a:lnTo>
                  <a:lnTo>
                    <a:pt x="54343" y="2277389"/>
                  </a:lnTo>
                  <a:lnTo>
                    <a:pt x="92659" y="2199398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19044" y="4364735"/>
              <a:ext cx="3826763" cy="312419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3096005" y="4455414"/>
              <a:ext cx="3529329" cy="14604"/>
            </a:xfrm>
            <a:custGeom>
              <a:avLst/>
              <a:gdLst/>
              <a:ahLst/>
              <a:cxnLst/>
              <a:rect l="l" t="t" r="r" b="b"/>
              <a:pathLst>
                <a:path w="3529329" h="14604">
                  <a:moveTo>
                    <a:pt x="-12954" y="7289"/>
                  </a:moveTo>
                  <a:lnTo>
                    <a:pt x="3542220" y="7289"/>
                  </a:lnTo>
                </a:path>
              </a:pathLst>
            </a:custGeom>
            <a:ln w="40487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612317" y="4431130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4">
                  <a:moveTo>
                    <a:pt x="0" y="0"/>
                  </a:moveTo>
                  <a:lnTo>
                    <a:pt x="0" y="77723"/>
                  </a:lnTo>
                  <a:lnTo>
                    <a:pt x="77724" y="38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40323" y="1805940"/>
              <a:ext cx="1193291" cy="2778251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731002" y="1899775"/>
              <a:ext cx="882650" cy="2555875"/>
            </a:xfrm>
            <a:custGeom>
              <a:avLst/>
              <a:gdLst/>
              <a:ahLst/>
              <a:cxnLst/>
              <a:rect l="l" t="t" r="r" b="b"/>
              <a:pathLst>
                <a:path w="882650" h="2555875">
                  <a:moveTo>
                    <a:pt x="0" y="2555481"/>
                  </a:moveTo>
                  <a:lnTo>
                    <a:pt x="0" y="0"/>
                  </a:lnTo>
                  <a:lnTo>
                    <a:pt x="882332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594217" y="1859320"/>
              <a:ext cx="83185" cy="76835"/>
            </a:xfrm>
            <a:custGeom>
              <a:avLst/>
              <a:gdLst/>
              <a:ahLst/>
              <a:cxnLst/>
              <a:rect l="l" t="t" r="r" b="b"/>
              <a:pathLst>
                <a:path w="83184" h="76835">
                  <a:moveTo>
                    <a:pt x="12674" y="0"/>
                  </a:moveTo>
                  <a:lnTo>
                    <a:pt x="0" y="76682"/>
                  </a:lnTo>
                  <a:lnTo>
                    <a:pt x="83019" y="51015"/>
                  </a:lnTo>
                  <a:lnTo>
                    <a:pt x="1267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2076938" y="4700016"/>
              <a:ext cx="0" cy="274320"/>
            </a:xfrm>
            <a:custGeom>
              <a:avLst/>
              <a:gdLst/>
              <a:ahLst/>
              <a:cxnLst/>
              <a:rect l="l" t="t" r="r" b="b"/>
              <a:pathLst>
                <a:path h="274320">
                  <a:moveTo>
                    <a:pt x="0" y="273773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38080" y="4635244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4">
                  <a:moveTo>
                    <a:pt x="38862" y="0"/>
                  </a:moveTo>
                  <a:lnTo>
                    <a:pt x="0" y="77724"/>
                  </a:lnTo>
                  <a:lnTo>
                    <a:pt x="77724" y="77724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76943" y="4447044"/>
              <a:ext cx="312418" cy="65683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9233154" y="4616199"/>
              <a:ext cx="0" cy="358775"/>
            </a:xfrm>
            <a:custGeom>
              <a:avLst/>
              <a:gdLst/>
              <a:ahLst/>
              <a:cxnLst/>
              <a:rect l="l" t="t" r="r" b="b"/>
              <a:pathLst>
                <a:path h="358775">
                  <a:moveTo>
                    <a:pt x="0" y="358406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194296" y="4551423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4">
                  <a:moveTo>
                    <a:pt x="38862" y="0"/>
                  </a:moveTo>
                  <a:lnTo>
                    <a:pt x="0" y="77724"/>
                  </a:lnTo>
                  <a:lnTo>
                    <a:pt x="77724" y="77724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38059" y="4530851"/>
              <a:ext cx="312419" cy="618743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7494270" y="4700019"/>
              <a:ext cx="0" cy="321310"/>
            </a:xfrm>
            <a:custGeom>
              <a:avLst/>
              <a:gdLst/>
              <a:ahLst/>
              <a:cxnLst/>
              <a:rect l="l" t="t" r="r" b="b"/>
              <a:pathLst>
                <a:path h="321310">
                  <a:moveTo>
                    <a:pt x="0" y="320789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455411" y="4635244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4">
                  <a:moveTo>
                    <a:pt x="38862" y="0"/>
                  </a:moveTo>
                  <a:lnTo>
                    <a:pt x="0" y="77724"/>
                  </a:lnTo>
                  <a:lnTo>
                    <a:pt x="77724" y="77724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7" name="object 167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168" name="object 168"/>
          <p:cNvSpPr txBox="1">
            <a:spLocks noGrp="1"/>
          </p:cNvSpPr>
          <p:nvPr>
            <p:ph type="sldNum" sz="quarter" idx="7"/>
          </p:nvPr>
        </p:nvSpPr>
        <p:spPr>
          <a:xfrm>
            <a:off x="6343074" y="6485150"/>
            <a:ext cx="188595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30" smtClean="0"/>
              <a:pPr marL="90805">
                <a:lnSpc>
                  <a:spcPct val="100000"/>
                </a:lnSpc>
                <a:spcBef>
                  <a:spcPts val="85"/>
                </a:spcBef>
              </a:pPr>
              <a:t>19</a:t>
            </a:fld>
            <a:endParaRPr spc="30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807" y="2678684"/>
            <a:ext cx="37547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65" dirty="0"/>
              <a:t>Q</a:t>
            </a:r>
            <a:r>
              <a:rPr sz="3600" spc="-310" dirty="0"/>
              <a:t>u</a:t>
            </a:r>
            <a:r>
              <a:rPr sz="3600" spc="-150" dirty="0"/>
              <a:t>i</a:t>
            </a:r>
            <a:r>
              <a:rPr sz="3600" spc="-325" dirty="0"/>
              <a:t>c</a:t>
            </a:r>
            <a:r>
              <a:rPr sz="3600" spc="-320" dirty="0"/>
              <a:t>k</a:t>
            </a:r>
            <a:r>
              <a:rPr sz="3600" spc="-250" dirty="0"/>
              <a:t> </a:t>
            </a:r>
            <a:r>
              <a:rPr sz="3600" spc="-475" dirty="0"/>
              <a:t>S</a:t>
            </a:r>
            <a:r>
              <a:rPr sz="3600" spc="-150" dirty="0"/>
              <a:t>i</a:t>
            </a:r>
            <a:r>
              <a:rPr sz="3600" spc="-325" dirty="0"/>
              <a:t>t</a:t>
            </a:r>
            <a:r>
              <a:rPr sz="3600" spc="-295" dirty="0"/>
              <a:t>e</a:t>
            </a:r>
            <a:r>
              <a:rPr sz="3600" spc="-250" dirty="0"/>
              <a:t> </a:t>
            </a:r>
            <a:r>
              <a:rPr sz="3600" spc="-395" dirty="0"/>
              <a:t>C</a:t>
            </a:r>
            <a:r>
              <a:rPr sz="3600" spc="-250" dirty="0"/>
              <a:t>r</a:t>
            </a:r>
            <a:r>
              <a:rPr sz="3600" spc="-305" dirty="0"/>
              <a:t>e</a:t>
            </a:r>
            <a:r>
              <a:rPr sz="3600" spc="-335" dirty="0"/>
              <a:t>a</a:t>
            </a:r>
            <a:r>
              <a:rPr sz="3600" spc="-325" dirty="0"/>
              <a:t>t</a:t>
            </a:r>
            <a:r>
              <a:rPr sz="3600" spc="-150" dirty="0"/>
              <a:t>i</a:t>
            </a:r>
            <a:r>
              <a:rPr sz="3600" spc="-240" dirty="0"/>
              <a:t>o</a:t>
            </a:r>
            <a:r>
              <a:rPr sz="3600" spc="-295" dirty="0"/>
              <a:t>n</a:t>
            </a:r>
            <a:endParaRPr sz="36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69" y="381507"/>
            <a:ext cx="8242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Creating</a:t>
            </a:r>
            <a:r>
              <a:rPr spc="-185" dirty="0"/>
              <a:t> </a:t>
            </a:r>
            <a:r>
              <a:rPr spc="-235" dirty="0"/>
              <a:t>and</a:t>
            </a:r>
            <a:r>
              <a:rPr spc="-180" dirty="0"/>
              <a:t> </a:t>
            </a:r>
            <a:r>
              <a:rPr spc="-215" dirty="0"/>
              <a:t>launching</a:t>
            </a:r>
            <a:r>
              <a:rPr spc="-180" dirty="0"/>
              <a:t> </a:t>
            </a:r>
            <a:r>
              <a:rPr spc="-260" dirty="0"/>
              <a:t>a</a:t>
            </a:r>
            <a:r>
              <a:rPr spc="-180" dirty="0"/>
              <a:t> </a:t>
            </a:r>
            <a:r>
              <a:rPr spc="-229" dirty="0"/>
              <a:t>site</a:t>
            </a:r>
            <a:r>
              <a:rPr spc="-180" dirty="0"/>
              <a:t> </a:t>
            </a:r>
            <a:r>
              <a:rPr spc="-245" dirty="0"/>
              <a:t>can</a:t>
            </a:r>
            <a:r>
              <a:rPr spc="-190" dirty="0"/>
              <a:t> </a:t>
            </a:r>
            <a:r>
              <a:rPr spc="-225" dirty="0"/>
              <a:t>be</a:t>
            </a:r>
            <a:r>
              <a:rPr spc="-180" dirty="0"/>
              <a:t> </a:t>
            </a:r>
            <a:r>
              <a:rPr spc="-260" dirty="0"/>
              <a:t>a</a:t>
            </a:r>
            <a:r>
              <a:rPr spc="-180" dirty="0"/>
              <a:t> </a:t>
            </a:r>
            <a:r>
              <a:rPr spc="-225" dirty="0"/>
              <a:t>lengthy</a:t>
            </a:r>
            <a:r>
              <a:rPr spc="-180" dirty="0"/>
              <a:t> </a:t>
            </a:r>
            <a:r>
              <a:rPr spc="-240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801" y="1499784"/>
            <a:ext cx="11402060" cy="1412875"/>
            <a:chOff x="304801" y="1499784"/>
            <a:chExt cx="11402060" cy="1412875"/>
          </a:xfrm>
        </p:grpSpPr>
        <p:sp>
          <p:nvSpPr>
            <p:cNvPr id="4" name="object 4"/>
            <p:cNvSpPr/>
            <p:nvPr/>
          </p:nvSpPr>
          <p:spPr>
            <a:xfrm>
              <a:off x="304800" y="1499793"/>
              <a:ext cx="2735580" cy="1412875"/>
            </a:xfrm>
            <a:custGeom>
              <a:avLst/>
              <a:gdLst/>
              <a:ahLst/>
              <a:cxnLst/>
              <a:rect l="l" t="t" r="r" b="b"/>
              <a:pathLst>
                <a:path w="2735580" h="1412875">
                  <a:moveTo>
                    <a:pt x="568960" y="94830"/>
                  </a:moveTo>
                  <a:lnTo>
                    <a:pt x="561505" y="57912"/>
                  </a:lnTo>
                  <a:lnTo>
                    <a:pt x="541185" y="27774"/>
                  </a:lnTo>
                  <a:lnTo>
                    <a:pt x="511035" y="7454"/>
                  </a:lnTo>
                  <a:lnTo>
                    <a:pt x="474129" y="0"/>
                  </a:lnTo>
                  <a:lnTo>
                    <a:pt x="94818" y="0"/>
                  </a:lnTo>
                  <a:lnTo>
                    <a:pt x="57912" y="7454"/>
                  </a:lnTo>
                  <a:lnTo>
                    <a:pt x="27774" y="27774"/>
                  </a:lnTo>
                  <a:lnTo>
                    <a:pt x="7442" y="57912"/>
                  </a:lnTo>
                  <a:lnTo>
                    <a:pt x="0" y="94830"/>
                  </a:lnTo>
                  <a:lnTo>
                    <a:pt x="0" y="1317840"/>
                  </a:lnTo>
                  <a:lnTo>
                    <a:pt x="7442" y="1354759"/>
                  </a:lnTo>
                  <a:lnTo>
                    <a:pt x="27774" y="1384896"/>
                  </a:lnTo>
                  <a:lnTo>
                    <a:pt x="57912" y="1405229"/>
                  </a:lnTo>
                  <a:lnTo>
                    <a:pt x="94818" y="1412671"/>
                  </a:lnTo>
                  <a:lnTo>
                    <a:pt x="474129" y="1412671"/>
                  </a:lnTo>
                  <a:lnTo>
                    <a:pt x="511035" y="1405229"/>
                  </a:lnTo>
                  <a:lnTo>
                    <a:pt x="541185" y="1384896"/>
                  </a:lnTo>
                  <a:lnTo>
                    <a:pt x="561505" y="1354759"/>
                  </a:lnTo>
                  <a:lnTo>
                    <a:pt x="568960" y="1317840"/>
                  </a:lnTo>
                  <a:lnTo>
                    <a:pt x="568960" y="94830"/>
                  </a:lnTo>
                  <a:close/>
                </a:path>
                <a:path w="2735580" h="1412875">
                  <a:moveTo>
                    <a:pt x="2735580" y="235445"/>
                  </a:moveTo>
                  <a:lnTo>
                    <a:pt x="2730792" y="187998"/>
                  </a:lnTo>
                  <a:lnTo>
                    <a:pt x="2717076" y="143802"/>
                  </a:lnTo>
                  <a:lnTo>
                    <a:pt x="2695359" y="103809"/>
                  </a:lnTo>
                  <a:lnTo>
                    <a:pt x="2666619" y="68961"/>
                  </a:lnTo>
                  <a:lnTo>
                    <a:pt x="2631770" y="40208"/>
                  </a:lnTo>
                  <a:lnTo>
                    <a:pt x="2591778" y="18503"/>
                  </a:lnTo>
                  <a:lnTo>
                    <a:pt x="2547569" y="4775"/>
                  </a:lnTo>
                  <a:lnTo>
                    <a:pt x="2500122" y="0"/>
                  </a:lnTo>
                  <a:lnTo>
                    <a:pt x="1149845" y="0"/>
                  </a:lnTo>
                  <a:lnTo>
                    <a:pt x="1102398" y="4775"/>
                  </a:lnTo>
                  <a:lnTo>
                    <a:pt x="1058202" y="18503"/>
                  </a:lnTo>
                  <a:lnTo>
                    <a:pt x="1018197" y="40208"/>
                  </a:lnTo>
                  <a:lnTo>
                    <a:pt x="983361" y="68961"/>
                  </a:lnTo>
                  <a:lnTo>
                    <a:pt x="954608" y="103809"/>
                  </a:lnTo>
                  <a:lnTo>
                    <a:pt x="932903" y="143802"/>
                  </a:lnTo>
                  <a:lnTo>
                    <a:pt x="919175" y="187998"/>
                  </a:lnTo>
                  <a:lnTo>
                    <a:pt x="914400" y="235445"/>
                  </a:lnTo>
                  <a:lnTo>
                    <a:pt x="914400" y="1177226"/>
                  </a:lnTo>
                  <a:lnTo>
                    <a:pt x="919175" y="1224673"/>
                  </a:lnTo>
                  <a:lnTo>
                    <a:pt x="932903" y="1268869"/>
                  </a:lnTo>
                  <a:lnTo>
                    <a:pt x="954608" y="1308862"/>
                  </a:lnTo>
                  <a:lnTo>
                    <a:pt x="983361" y="1343710"/>
                  </a:lnTo>
                  <a:lnTo>
                    <a:pt x="1018197" y="1372463"/>
                  </a:lnTo>
                  <a:lnTo>
                    <a:pt x="1058202" y="1394167"/>
                  </a:lnTo>
                  <a:lnTo>
                    <a:pt x="1102398" y="1407896"/>
                  </a:lnTo>
                  <a:lnTo>
                    <a:pt x="1149845" y="1412671"/>
                  </a:lnTo>
                  <a:lnTo>
                    <a:pt x="2500122" y="1412671"/>
                  </a:lnTo>
                  <a:lnTo>
                    <a:pt x="2547569" y="1407896"/>
                  </a:lnTo>
                  <a:lnTo>
                    <a:pt x="2591778" y="1394167"/>
                  </a:lnTo>
                  <a:lnTo>
                    <a:pt x="2631770" y="1372463"/>
                  </a:lnTo>
                  <a:lnTo>
                    <a:pt x="2666619" y="1343710"/>
                  </a:lnTo>
                  <a:lnTo>
                    <a:pt x="2695359" y="1308862"/>
                  </a:lnTo>
                  <a:lnTo>
                    <a:pt x="2717076" y="1268869"/>
                  </a:lnTo>
                  <a:lnTo>
                    <a:pt x="2730792" y="1224673"/>
                  </a:lnTo>
                  <a:lnTo>
                    <a:pt x="2735580" y="1177226"/>
                  </a:lnTo>
                  <a:lnTo>
                    <a:pt x="2735580" y="23544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73760" y="2163262"/>
              <a:ext cx="345440" cy="85725"/>
            </a:xfrm>
            <a:custGeom>
              <a:avLst/>
              <a:gdLst/>
              <a:ahLst/>
              <a:cxnLst/>
              <a:rect l="l" t="t" r="r" b="b"/>
              <a:pathLst>
                <a:path w="345440" h="85725">
                  <a:moveTo>
                    <a:pt x="259715" y="57149"/>
                  </a:moveTo>
                  <a:lnTo>
                    <a:pt x="259714" y="85725"/>
                  </a:lnTo>
                  <a:lnTo>
                    <a:pt x="316865" y="57150"/>
                  </a:lnTo>
                  <a:lnTo>
                    <a:pt x="259715" y="57149"/>
                  </a:lnTo>
                  <a:close/>
                </a:path>
                <a:path w="345440" h="85725">
                  <a:moveTo>
                    <a:pt x="259715" y="28574"/>
                  </a:moveTo>
                  <a:lnTo>
                    <a:pt x="259715" y="57149"/>
                  </a:lnTo>
                  <a:lnTo>
                    <a:pt x="274002" y="57150"/>
                  </a:lnTo>
                  <a:lnTo>
                    <a:pt x="274002" y="28575"/>
                  </a:lnTo>
                  <a:lnTo>
                    <a:pt x="259715" y="28574"/>
                  </a:lnTo>
                  <a:close/>
                </a:path>
                <a:path w="345440" h="85725">
                  <a:moveTo>
                    <a:pt x="259715" y="0"/>
                  </a:moveTo>
                  <a:lnTo>
                    <a:pt x="259715" y="28574"/>
                  </a:lnTo>
                  <a:lnTo>
                    <a:pt x="274002" y="28575"/>
                  </a:lnTo>
                  <a:lnTo>
                    <a:pt x="274002" y="57150"/>
                  </a:lnTo>
                  <a:lnTo>
                    <a:pt x="316867" y="57148"/>
                  </a:lnTo>
                  <a:lnTo>
                    <a:pt x="345440" y="42862"/>
                  </a:lnTo>
                  <a:lnTo>
                    <a:pt x="259715" y="0"/>
                  </a:lnTo>
                  <a:close/>
                </a:path>
                <a:path w="345440" h="85725">
                  <a:moveTo>
                    <a:pt x="0" y="28573"/>
                  </a:moveTo>
                  <a:lnTo>
                    <a:pt x="0" y="57148"/>
                  </a:lnTo>
                  <a:lnTo>
                    <a:pt x="259715" y="57149"/>
                  </a:lnTo>
                  <a:lnTo>
                    <a:pt x="259715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385821" y="1499784"/>
              <a:ext cx="1821180" cy="1412875"/>
            </a:xfrm>
            <a:custGeom>
              <a:avLst/>
              <a:gdLst/>
              <a:ahLst/>
              <a:cxnLst/>
              <a:rect l="l" t="t" r="r" b="b"/>
              <a:pathLst>
                <a:path w="1821179" h="1412875">
                  <a:moveTo>
                    <a:pt x="1585728" y="0"/>
                  </a:moveTo>
                  <a:lnTo>
                    <a:pt x="235450" y="0"/>
                  </a:lnTo>
                  <a:lnTo>
                    <a:pt x="187999" y="4783"/>
                  </a:lnTo>
                  <a:lnTo>
                    <a:pt x="143802" y="18502"/>
                  </a:lnTo>
                  <a:lnTo>
                    <a:pt x="103807" y="40211"/>
                  </a:lnTo>
                  <a:lnTo>
                    <a:pt x="68961" y="68962"/>
                  </a:lnTo>
                  <a:lnTo>
                    <a:pt x="40211" y="103808"/>
                  </a:lnTo>
                  <a:lnTo>
                    <a:pt x="18502" y="143803"/>
                  </a:lnTo>
                  <a:lnTo>
                    <a:pt x="4783" y="187999"/>
                  </a:lnTo>
                  <a:lnTo>
                    <a:pt x="0" y="235451"/>
                  </a:lnTo>
                  <a:lnTo>
                    <a:pt x="0" y="1177226"/>
                  </a:lnTo>
                  <a:lnTo>
                    <a:pt x="4783" y="1224678"/>
                  </a:lnTo>
                  <a:lnTo>
                    <a:pt x="18502" y="1268874"/>
                  </a:lnTo>
                  <a:lnTo>
                    <a:pt x="40211" y="1308869"/>
                  </a:lnTo>
                  <a:lnTo>
                    <a:pt x="68961" y="1343716"/>
                  </a:lnTo>
                  <a:lnTo>
                    <a:pt x="103807" y="1372466"/>
                  </a:lnTo>
                  <a:lnTo>
                    <a:pt x="143802" y="1394175"/>
                  </a:lnTo>
                  <a:lnTo>
                    <a:pt x="187999" y="1407894"/>
                  </a:lnTo>
                  <a:lnTo>
                    <a:pt x="235450" y="1412678"/>
                  </a:lnTo>
                  <a:lnTo>
                    <a:pt x="1585728" y="1412678"/>
                  </a:lnTo>
                  <a:lnTo>
                    <a:pt x="1633180" y="1407894"/>
                  </a:lnTo>
                  <a:lnTo>
                    <a:pt x="1677376" y="1394175"/>
                  </a:lnTo>
                  <a:lnTo>
                    <a:pt x="1717371" y="1372466"/>
                  </a:lnTo>
                  <a:lnTo>
                    <a:pt x="1752217" y="1343716"/>
                  </a:lnTo>
                  <a:lnTo>
                    <a:pt x="1780968" y="1308869"/>
                  </a:lnTo>
                  <a:lnTo>
                    <a:pt x="1802677" y="1268874"/>
                  </a:lnTo>
                  <a:lnTo>
                    <a:pt x="1816396" y="1224678"/>
                  </a:lnTo>
                  <a:lnTo>
                    <a:pt x="1821179" y="1177226"/>
                  </a:lnTo>
                  <a:lnTo>
                    <a:pt x="1821179" y="235451"/>
                  </a:lnTo>
                  <a:lnTo>
                    <a:pt x="1816396" y="187999"/>
                  </a:lnTo>
                  <a:lnTo>
                    <a:pt x="1802677" y="143803"/>
                  </a:lnTo>
                  <a:lnTo>
                    <a:pt x="1780968" y="103808"/>
                  </a:lnTo>
                  <a:lnTo>
                    <a:pt x="1752217" y="68962"/>
                  </a:lnTo>
                  <a:lnTo>
                    <a:pt x="1717371" y="40211"/>
                  </a:lnTo>
                  <a:lnTo>
                    <a:pt x="1677376" y="18502"/>
                  </a:lnTo>
                  <a:lnTo>
                    <a:pt x="1633180" y="4783"/>
                  </a:lnTo>
                  <a:lnTo>
                    <a:pt x="158572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040228" y="2160499"/>
              <a:ext cx="346075" cy="85725"/>
            </a:xfrm>
            <a:custGeom>
              <a:avLst/>
              <a:gdLst/>
              <a:ahLst/>
              <a:cxnLst/>
              <a:rect l="l" t="t" r="r" b="b"/>
              <a:pathLst>
                <a:path w="346075" h="85725">
                  <a:moveTo>
                    <a:pt x="317803" y="28421"/>
                  </a:moveTo>
                  <a:lnTo>
                    <a:pt x="274006" y="28421"/>
                  </a:lnTo>
                  <a:lnTo>
                    <a:pt x="274311" y="56995"/>
                  </a:lnTo>
                  <a:lnTo>
                    <a:pt x="260024" y="57147"/>
                  </a:lnTo>
                  <a:lnTo>
                    <a:pt x="260328" y="85719"/>
                  </a:lnTo>
                  <a:lnTo>
                    <a:pt x="345592" y="41948"/>
                  </a:lnTo>
                  <a:lnTo>
                    <a:pt x="317803" y="28421"/>
                  </a:lnTo>
                  <a:close/>
                </a:path>
                <a:path w="346075" h="85725">
                  <a:moveTo>
                    <a:pt x="259719" y="28573"/>
                  </a:moveTo>
                  <a:lnTo>
                    <a:pt x="0" y="31337"/>
                  </a:lnTo>
                  <a:lnTo>
                    <a:pt x="303" y="59910"/>
                  </a:lnTo>
                  <a:lnTo>
                    <a:pt x="260024" y="57147"/>
                  </a:lnTo>
                  <a:lnTo>
                    <a:pt x="259719" y="28573"/>
                  </a:lnTo>
                  <a:close/>
                </a:path>
                <a:path w="346075" h="85725">
                  <a:moveTo>
                    <a:pt x="274006" y="28421"/>
                  </a:moveTo>
                  <a:lnTo>
                    <a:pt x="259719" y="28573"/>
                  </a:lnTo>
                  <a:lnTo>
                    <a:pt x="260024" y="57147"/>
                  </a:lnTo>
                  <a:lnTo>
                    <a:pt x="274311" y="56995"/>
                  </a:lnTo>
                  <a:lnTo>
                    <a:pt x="274006" y="28421"/>
                  </a:lnTo>
                  <a:close/>
                </a:path>
                <a:path w="346075" h="85725">
                  <a:moveTo>
                    <a:pt x="259415" y="0"/>
                  </a:moveTo>
                  <a:lnTo>
                    <a:pt x="259719" y="28573"/>
                  </a:lnTo>
                  <a:lnTo>
                    <a:pt x="274006" y="28421"/>
                  </a:lnTo>
                  <a:lnTo>
                    <a:pt x="317803" y="28421"/>
                  </a:lnTo>
                  <a:lnTo>
                    <a:pt x="25941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552441" y="1499784"/>
              <a:ext cx="1821180" cy="1412875"/>
            </a:xfrm>
            <a:custGeom>
              <a:avLst/>
              <a:gdLst/>
              <a:ahLst/>
              <a:cxnLst/>
              <a:rect l="l" t="t" r="r" b="b"/>
              <a:pathLst>
                <a:path w="1821179" h="1412875">
                  <a:moveTo>
                    <a:pt x="1585728" y="0"/>
                  </a:moveTo>
                  <a:lnTo>
                    <a:pt x="235450" y="0"/>
                  </a:lnTo>
                  <a:lnTo>
                    <a:pt x="187999" y="4783"/>
                  </a:lnTo>
                  <a:lnTo>
                    <a:pt x="143802" y="18502"/>
                  </a:lnTo>
                  <a:lnTo>
                    <a:pt x="103807" y="40211"/>
                  </a:lnTo>
                  <a:lnTo>
                    <a:pt x="68961" y="68962"/>
                  </a:lnTo>
                  <a:lnTo>
                    <a:pt x="40211" y="103808"/>
                  </a:lnTo>
                  <a:lnTo>
                    <a:pt x="18502" y="143803"/>
                  </a:lnTo>
                  <a:lnTo>
                    <a:pt x="4783" y="187999"/>
                  </a:lnTo>
                  <a:lnTo>
                    <a:pt x="0" y="235451"/>
                  </a:lnTo>
                  <a:lnTo>
                    <a:pt x="0" y="1177226"/>
                  </a:lnTo>
                  <a:lnTo>
                    <a:pt x="4783" y="1224678"/>
                  </a:lnTo>
                  <a:lnTo>
                    <a:pt x="18502" y="1268874"/>
                  </a:lnTo>
                  <a:lnTo>
                    <a:pt x="40211" y="1308869"/>
                  </a:lnTo>
                  <a:lnTo>
                    <a:pt x="68961" y="1343716"/>
                  </a:lnTo>
                  <a:lnTo>
                    <a:pt x="103807" y="1372466"/>
                  </a:lnTo>
                  <a:lnTo>
                    <a:pt x="143802" y="1394175"/>
                  </a:lnTo>
                  <a:lnTo>
                    <a:pt x="187999" y="1407894"/>
                  </a:lnTo>
                  <a:lnTo>
                    <a:pt x="235450" y="1412678"/>
                  </a:lnTo>
                  <a:lnTo>
                    <a:pt x="1585728" y="1412678"/>
                  </a:lnTo>
                  <a:lnTo>
                    <a:pt x="1633180" y="1407894"/>
                  </a:lnTo>
                  <a:lnTo>
                    <a:pt x="1677376" y="1394175"/>
                  </a:lnTo>
                  <a:lnTo>
                    <a:pt x="1717371" y="1372466"/>
                  </a:lnTo>
                  <a:lnTo>
                    <a:pt x="1752217" y="1343716"/>
                  </a:lnTo>
                  <a:lnTo>
                    <a:pt x="1780968" y="1308869"/>
                  </a:lnTo>
                  <a:lnTo>
                    <a:pt x="1802677" y="1268874"/>
                  </a:lnTo>
                  <a:lnTo>
                    <a:pt x="1816396" y="1224678"/>
                  </a:lnTo>
                  <a:lnTo>
                    <a:pt x="1821179" y="1177226"/>
                  </a:lnTo>
                  <a:lnTo>
                    <a:pt x="1821179" y="235451"/>
                  </a:lnTo>
                  <a:lnTo>
                    <a:pt x="1816396" y="187999"/>
                  </a:lnTo>
                  <a:lnTo>
                    <a:pt x="1802677" y="143803"/>
                  </a:lnTo>
                  <a:lnTo>
                    <a:pt x="1780968" y="103808"/>
                  </a:lnTo>
                  <a:lnTo>
                    <a:pt x="1752217" y="68962"/>
                  </a:lnTo>
                  <a:lnTo>
                    <a:pt x="1717371" y="40211"/>
                  </a:lnTo>
                  <a:lnTo>
                    <a:pt x="1677376" y="18502"/>
                  </a:lnTo>
                  <a:lnTo>
                    <a:pt x="1633180" y="4783"/>
                  </a:lnTo>
                  <a:lnTo>
                    <a:pt x="158572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207001" y="2163262"/>
              <a:ext cx="345440" cy="85725"/>
            </a:xfrm>
            <a:custGeom>
              <a:avLst/>
              <a:gdLst/>
              <a:ahLst/>
              <a:cxnLst/>
              <a:rect l="l" t="t" r="r" b="b"/>
              <a:pathLst>
                <a:path w="345439" h="85725">
                  <a:moveTo>
                    <a:pt x="259714" y="57149"/>
                  </a:moveTo>
                  <a:lnTo>
                    <a:pt x="259713" y="85725"/>
                  </a:lnTo>
                  <a:lnTo>
                    <a:pt x="316864" y="57150"/>
                  </a:lnTo>
                  <a:lnTo>
                    <a:pt x="259714" y="57149"/>
                  </a:lnTo>
                  <a:close/>
                </a:path>
                <a:path w="345439" h="85725">
                  <a:moveTo>
                    <a:pt x="259714" y="28574"/>
                  </a:moveTo>
                  <a:lnTo>
                    <a:pt x="259714" y="57149"/>
                  </a:lnTo>
                  <a:lnTo>
                    <a:pt x="274002" y="57150"/>
                  </a:lnTo>
                  <a:lnTo>
                    <a:pt x="274002" y="28575"/>
                  </a:lnTo>
                  <a:lnTo>
                    <a:pt x="259714" y="28574"/>
                  </a:lnTo>
                  <a:close/>
                </a:path>
                <a:path w="345439" h="85725">
                  <a:moveTo>
                    <a:pt x="259715" y="0"/>
                  </a:moveTo>
                  <a:lnTo>
                    <a:pt x="259714" y="28574"/>
                  </a:lnTo>
                  <a:lnTo>
                    <a:pt x="274002" y="28575"/>
                  </a:lnTo>
                  <a:lnTo>
                    <a:pt x="274002" y="57150"/>
                  </a:lnTo>
                  <a:lnTo>
                    <a:pt x="316867" y="57148"/>
                  </a:lnTo>
                  <a:lnTo>
                    <a:pt x="345440" y="42862"/>
                  </a:lnTo>
                  <a:lnTo>
                    <a:pt x="259715" y="0"/>
                  </a:lnTo>
                  <a:close/>
                </a:path>
                <a:path w="345439" h="85725">
                  <a:moveTo>
                    <a:pt x="0" y="28573"/>
                  </a:moveTo>
                  <a:lnTo>
                    <a:pt x="0" y="57148"/>
                  </a:lnTo>
                  <a:lnTo>
                    <a:pt x="259714" y="57149"/>
                  </a:lnTo>
                  <a:lnTo>
                    <a:pt x="25971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719060" y="1499784"/>
              <a:ext cx="1821180" cy="1412875"/>
            </a:xfrm>
            <a:custGeom>
              <a:avLst/>
              <a:gdLst/>
              <a:ahLst/>
              <a:cxnLst/>
              <a:rect l="l" t="t" r="r" b="b"/>
              <a:pathLst>
                <a:path w="1821179" h="1412875">
                  <a:moveTo>
                    <a:pt x="1585729" y="0"/>
                  </a:moveTo>
                  <a:lnTo>
                    <a:pt x="235451" y="0"/>
                  </a:lnTo>
                  <a:lnTo>
                    <a:pt x="187999" y="4783"/>
                  </a:lnTo>
                  <a:lnTo>
                    <a:pt x="143803" y="18502"/>
                  </a:lnTo>
                  <a:lnTo>
                    <a:pt x="103808" y="40211"/>
                  </a:lnTo>
                  <a:lnTo>
                    <a:pt x="68962" y="68962"/>
                  </a:lnTo>
                  <a:lnTo>
                    <a:pt x="40211" y="103808"/>
                  </a:lnTo>
                  <a:lnTo>
                    <a:pt x="18502" y="143803"/>
                  </a:lnTo>
                  <a:lnTo>
                    <a:pt x="4783" y="187999"/>
                  </a:lnTo>
                  <a:lnTo>
                    <a:pt x="0" y="235451"/>
                  </a:lnTo>
                  <a:lnTo>
                    <a:pt x="0" y="1177226"/>
                  </a:lnTo>
                  <a:lnTo>
                    <a:pt x="4783" y="1224678"/>
                  </a:lnTo>
                  <a:lnTo>
                    <a:pt x="18502" y="1268874"/>
                  </a:lnTo>
                  <a:lnTo>
                    <a:pt x="40211" y="1308869"/>
                  </a:lnTo>
                  <a:lnTo>
                    <a:pt x="68962" y="1343716"/>
                  </a:lnTo>
                  <a:lnTo>
                    <a:pt x="103808" y="1372466"/>
                  </a:lnTo>
                  <a:lnTo>
                    <a:pt x="143803" y="1394175"/>
                  </a:lnTo>
                  <a:lnTo>
                    <a:pt x="187999" y="1407894"/>
                  </a:lnTo>
                  <a:lnTo>
                    <a:pt x="235451" y="1412678"/>
                  </a:lnTo>
                  <a:lnTo>
                    <a:pt x="1585729" y="1412678"/>
                  </a:lnTo>
                  <a:lnTo>
                    <a:pt x="1633181" y="1407894"/>
                  </a:lnTo>
                  <a:lnTo>
                    <a:pt x="1677377" y="1394175"/>
                  </a:lnTo>
                  <a:lnTo>
                    <a:pt x="1717372" y="1372466"/>
                  </a:lnTo>
                  <a:lnTo>
                    <a:pt x="1752218" y="1343716"/>
                  </a:lnTo>
                  <a:lnTo>
                    <a:pt x="1780969" y="1308869"/>
                  </a:lnTo>
                  <a:lnTo>
                    <a:pt x="1802677" y="1268874"/>
                  </a:lnTo>
                  <a:lnTo>
                    <a:pt x="1816396" y="1224678"/>
                  </a:lnTo>
                  <a:lnTo>
                    <a:pt x="1821180" y="1177226"/>
                  </a:lnTo>
                  <a:lnTo>
                    <a:pt x="1821180" y="235451"/>
                  </a:lnTo>
                  <a:lnTo>
                    <a:pt x="1816396" y="187999"/>
                  </a:lnTo>
                  <a:lnTo>
                    <a:pt x="1802677" y="143803"/>
                  </a:lnTo>
                  <a:lnTo>
                    <a:pt x="1780969" y="103808"/>
                  </a:lnTo>
                  <a:lnTo>
                    <a:pt x="1752218" y="68962"/>
                  </a:lnTo>
                  <a:lnTo>
                    <a:pt x="1717372" y="40211"/>
                  </a:lnTo>
                  <a:lnTo>
                    <a:pt x="1677377" y="18502"/>
                  </a:lnTo>
                  <a:lnTo>
                    <a:pt x="1633181" y="4783"/>
                  </a:lnTo>
                  <a:lnTo>
                    <a:pt x="158572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373400" y="2167288"/>
              <a:ext cx="346075" cy="85725"/>
            </a:xfrm>
            <a:custGeom>
              <a:avLst/>
              <a:gdLst/>
              <a:ahLst/>
              <a:cxnLst/>
              <a:rect l="l" t="t" r="r" b="b"/>
              <a:pathLst>
                <a:path w="346075" h="85725">
                  <a:moveTo>
                    <a:pt x="260609" y="0"/>
                  </a:moveTo>
                  <a:lnTo>
                    <a:pt x="260166" y="28571"/>
                  </a:lnTo>
                  <a:lnTo>
                    <a:pt x="274453" y="28792"/>
                  </a:lnTo>
                  <a:lnTo>
                    <a:pt x="274010" y="57363"/>
                  </a:lnTo>
                  <a:lnTo>
                    <a:pt x="259720" y="57363"/>
                  </a:lnTo>
                  <a:lnTo>
                    <a:pt x="259281" y="85714"/>
                  </a:lnTo>
                  <a:lnTo>
                    <a:pt x="318248" y="57363"/>
                  </a:lnTo>
                  <a:lnTo>
                    <a:pt x="274010" y="57363"/>
                  </a:lnTo>
                  <a:lnTo>
                    <a:pt x="259724" y="57142"/>
                  </a:lnTo>
                  <a:lnTo>
                    <a:pt x="318708" y="57142"/>
                  </a:lnTo>
                  <a:lnTo>
                    <a:pt x="345660" y="44183"/>
                  </a:lnTo>
                  <a:lnTo>
                    <a:pt x="260609" y="0"/>
                  </a:lnTo>
                  <a:close/>
                </a:path>
                <a:path w="346075" h="85725">
                  <a:moveTo>
                    <a:pt x="260166" y="28571"/>
                  </a:moveTo>
                  <a:lnTo>
                    <a:pt x="259724" y="57142"/>
                  </a:lnTo>
                  <a:lnTo>
                    <a:pt x="274010" y="57363"/>
                  </a:lnTo>
                  <a:lnTo>
                    <a:pt x="274453" y="28792"/>
                  </a:lnTo>
                  <a:lnTo>
                    <a:pt x="260166" y="28571"/>
                  </a:lnTo>
                  <a:close/>
                </a:path>
                <a:path w="346075" h="85725">
                  <a:moveTo>
                    <a:pt x="441" y="24550"/>
                  </a:moveTo>
                  <a:lnTo>
                    <a:pt x="0" y="53121"/>
                  </a:lnTo>
                  <a:lnTo>
                    <a:pt x="259724" y="57142"/>
                  </a:lnTo>
                  <a:lnTo>
                    <a:pt x="260166" y="28571"/>
                  </a:lnTo>
                  <a:lnTo>
                    <a:pt x="441" y="2455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885681" y="1499784"/>
              <a:ext cx="1821180" cy="1412875"/>
            </a:xfrm>
            <a:custGeom>
              <a:avLst/>
              <a:gdLst/>
              <a:ahLst/>
              <a:cxnLst/>
              <a:rect l="l" t="t" r="r" b="b"/>
              <a:pathLst>
                <a:path w="1821179" h="1412875">
                  <a:moveTo>
                    <a:pt x="1585728" y="0"/>
                  </a:moveTo>
                  <a:lnTo>
                    <a:pt x="235450" y="0"/>
                  </a:lnTo>
                  <a:lnTo>
                    <a:pt x="187999" y="4783"/>
                  </a:lnTo>
                  <a:lnTo>
                    <a:pt x="143802" y="18502"/>
                  </a:lnTo>
                  <a:lnTo>
                    <a:pt x="103807" y="40211"/>
                  </a:lnTo>
                  <a:lnTo>
                    <a:pt x="68961" y="68962"/>
                  </a:lnTo>
                  <a:lnTo>
                    <a:pt x="40211" y="103808"/>
                  </a:lnTo>
                  <a:lnTo>
                    <a:pt x="18502" y="143803"/>
                  </a:lnTo>
                  <a:lnTo>
                    <a:pt x="4783" y="187999"/>
                  </a:lnTo>
                  <a:lnTo>
                    <a:pt x="0" y="235451"/>
                  </a:lnTo>
                  <a:lnTo>
                    <a:pt x="0" y="1177226"/>
                  </a:lnTo>
                  <a:lnTo>
                    <a:pt x="4783" y="1224678"/>
                  </a:lnTo>
                  <a:lnTo>
                    <a:pt x="18502" y="1268874"/>
                  </a:lnTo>
                  <a:lnTo>
                    <a:pt x="40211" y="1308869"/>
                  </a:lnTo>
                  <a:lnTo>
                    <a:pt x="68961" y="1343716"/>
                  </a:lnTo>
                  <a:lnTo>
                    <a:pt x="103807" y="1372466"/>
                  </a:lnTo>
                  <a:lnTo>
                    <a:pt x="143802" y="1394175"/>
                  </a:lnTo>
                  <a:lnTo>
                    <a:pt x="187999" y="1407894"/>
                  </a:lnTo>
                  <a:lnTo>
                    <a:pt x="235450" y="1412678"/>
                  </a:lnTo>
                  <a:lnTo>
                    <a:pt x="1585728" y="1412678"/>
                  </a:lnTo>
                  <a:lnTo>
                    <a:pt x="1633180" y="1407894"/>
                  </a:lnTo>
                  <a:lnTo>
                    <a:pt x="1677376" y="1394175"/>
                  </a:lnTo>
                  <a:lnTo>
                    <a:pt x="1717371" y="1372466"/>
                  </a:lnTo>
                  <a:lnTo>
                    <a:pt x="1752217" y="1343716"/>
                  </a:lnTo>
                  <a:lnTo>
                    <a:pt x="1780968" y="1308869"/>
                  </a:lnTo>
                  <a:lnTo>
                    <a:pt x="1802677" y="1268874"/>
                  </a:lnTo>
                  <a:lnTo>
                    <a:pt x="1816396" y="1224678"/>
                  </a:lnTo>
                  <a:lnTo>
                    <a:pt x="1821180" y="1177226"/>
                  </a:lnTo>
                  <a:lnTo>
                    <a:pt x="1821180" y="235451"/>
                  </a:lnTo>
                  <a:lnTo>
                    <a:pt x="1816396" y="187999"/>
                  </a:lnTo>
                  <a:lnTo>
                    <a:pt x="1802677" y="143803"/>
                  </a:lnTo>
                  <a:lnTo>
                    <a:pt x="1780968" y="103808"/>
                  </a:lnTo>
                  <a:lnTo>
                    <a:pt x="1752217" y="68962"/>
                  </a:lnTo>
                  <a:lnTo>
                    <a:pt x="1717371" y="40211"/>
                  </a:lnTo>
                  <a:lnTo>
                    <a:pt x="1677376" y="18502"/>
                  </a:lnTo>
                  <a:lnTo>
                    <a:pt x="1633180" y="4783"/>
                  </a:lnTo>
                  <a:lnTo>
                    <a:pt x="158572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540018" y="2167288"/>
              <a:ext cx="346075" cy="85725"/>
            </a:xfrm>
            <a:custGeom>
              <a:avLst/>
              <a:gdLst/>
              <a:ahLst/>
              <a:cxnLst/>
              <a:rect l="l" t="t" r="r" b="b"/>
              <a:pathLst>
                <a:path w="346075" h="85725">
                  <a:moveTo>
                    <a:pt x="260610" y="0"/>
                  </a:moveTo>
                  <a:lnTo>
                    <a:pt x="260167" y="28571"/>
                  </a:lnTo>
                  <a:lnTo>
                    <a:pt x="274453" y="28792"/>
                  </a:lnTo>
                  <a:lnTo>
                    <a:pt x="274011" y="57363"/>
                  </a:lnTo>
                  <a:lnTo>
                    <a:pt x="259722" y="57363"/>
                  </a:lnTo>
                  <a:lnTo>
                    <a:pt x="259283" y="85714"/>
                  </a:lnTo>
                  <a:lnTo>
                    <a:pt x="318248" y="57363"/>
                  </a:lnTo>
                  <a:lnTo>
                    <a:pt x="274011" y="57363"/>
                  </a:lnTo>
                  <a:lnTo>
                    <a:pt x="259725" y="57142"/>
                  </a:lnTo>
                  <a:lnTo>
                    <a:pt x="318708" y="57142"/>
                  </a:lnTo>
                  <a:lnTo>
                    <a:pt x="345660" y="44183"/>
                  </a:lnTo>
                  <a:lnTo>
                    <a:pt x="260610" y="0"/>
                  </a:lnTo>
                  <a:close/>
                </a:path>
                <a:path w="346075" h="85725">
                  <a:moveTo>
                    <a:pt x="260167" y="28571"/>
                  </a:moveTo>
                  <a:lnTo>
                    <a:pt x="259725" y="57142"/>
                  </a:lnTo>
                  <a:lnTo>
                    <a:pt x="274011" y="57363"/>
                  </a:lnTo>
                  <a:lnTo>
                    <a:pt x="274453" y="28792"/>
                  </a:lnTo>
                  <a:lnTo>
                    <a:pt x="260167" y="28571"/>
                  </a:lnTo>
                  <a:close/>
                </a:path>
                <a:path w="346075" h="85725">
                  <a:moveTo>
                    <a:pt x="443" y="24550"/>
                  </a:moveTo>
                  <a:lnTo>
                    <a:pt x="0" y="53121"/>
                  </a:lnTo>
                  <a:lnTo>
                    <a:pt x="259725" y="57142"/>
                  </a:lnTo>
                  <a:lnTo>
                    <a:pt x="260167" y="28571"/>
                  </a:lnTo>
                  <a:lnTo>
                    <a:pt x="443" y="2455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55758" y="1545575"/>
            <a:ext cx="130111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32707" y="1548624"/>
            <a:ext cx="130111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7657" y="1560815"/>
            <a:ext cx="134048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45619" y="1560815"/>
            <a:ext cx="130111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65420" y="1545575"/>
            <a:ext cx="72771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7941" y="1966199"/>
            <a:ext cx="1541145" cy="5378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94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Create 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 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pm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ee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  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s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tr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ctu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64559" y="1966199"/>
            <a:ext cx="1642745" cy="702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9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Implement 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Components </a:t>
            </a:r>
            <a:r>
              <a:rPr kumimoji="0" sz="115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nd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 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requirements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31181" y="1966199"/>
            <a:ext cx="1542415" cy="5378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94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Implement 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Theme 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  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97800" y="1966199"/>
            <a:ext cx="1068070" cy="702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9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Deploy 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Project 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 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nt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  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implementation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64421" y="1966199"/>
            <a:ext cx="97409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</a:t>
            </a:r>
            <a:r>
              <a:rPr kumimoji="0" sz="115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nt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19200" y="1527492"/>
            <a:ext cx="10487660" cy="327025"/>
            <a:chOff x="1219200" y="1527492"/>
            <a:chExt cx="10487660" cy="327025"/>
          </a:xfrm>
        </p:grpSpPr>
        <p:sp>
          <p:nvSpPr>
            <p:cNvPr id="25" name="object 25"/>
            <p:cNvSpPr/>
            <p:nvPr/>
          </p:nvSpPr>
          <p:spPr>
            <a:xfrm>
              <a:off x="1219200" y="1837960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80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385821" y="1837960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552441" y="1844582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719060" y="1837960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9885681" y="1825802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8237" y="1536640"/>
              <a:ext cx="286536" cy="2804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1040" y="1532129"/>
              <a:ext cx="274344" cy="28044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378" y="1536640"/>
              <a:ext cx="280440" cy="2865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9793" y="1536640"/>
              <a:ext cx="280440" cy="2865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7299" y="1527492"/>
              <a:ext cx="280438" cy="28653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84563" y="1992345"/>
            <a:ext cx="226060" cy="45910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STA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7346" y="3539235"/>
            <a:ext cx="7651115" cy="2138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130" marR="0" lvl="0" indent="-26543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68181"/>
              <a:buFont typeface="Wingdings"/>
              <a:buChar char=""/>
              <a:tabLst>
                <a:tab pos="277495" algn="l"/>
                <a:tab pos="278130" algn="l"/>
              </a:tabLst>
              <a:defRPr/>
            </a:pP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Requires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expensive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time-consuming</a:t>
            </a:r>
            <a:r>
              <a:rPr kumimoji="0" sz="22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back-end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engineering.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78130" marR="0" lvl="0" indent="-265430" algn="l" defTabSz="914400" rtl="0" eaLnBrk="1" fontAlgn="auto" latinLnBrk="0" hangingPunct="1">
              <a:lnSpc>
                <a:spcPct val="100000"/>
              </a:lnSpc>
              <a:spcBef>
                <a:spcPts val="1945"/>
              </a:spcBef>
              <a:spcAft>
                <a:spcPts val="0"/>
              </a:spcAft>
              <a:buClrTx/>
              <a:buSzPct val="68181"/>
              <a:buFont typeface="Wingdings"/>
              <a:buChar char=""/>
              <a:tabLst>
                <a:tab pos="277495" algn="l"/>
                <a:tab pos="278130" algn="l"/>
              </a:tabLst>
              <a:defRPr/>
            </a:pP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Front-end</a:t>
            </a:r>
            <a:r>
              <a:rPr kumimoji="0" sz="22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developers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heavily</a:t>
            </a:r>
            <a:r>
              <a:rPr kumimoji="0" sz="22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depend</a:t>
            </a:r>
            <a:r>
              <a:rPr kumimoji="0" sz="22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back-end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developers.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78130" marR="0" lvl="0" indent="-265430" algn="l" defTabSz="914400" rtl="0" eaLnBrk="1" fontAlgn="auto" latinLnBrk="0" hangingPunct="1">
              <a:lnSpc>
                <a:spcPct val="100000"/>
              </a:lnSpc>
              <a:spcBef>
                <a:spcPts val="2060"/>
              </a:spcBef>
              <a:spcAft>
                <a:spcPts val="0"/>
              </a:spcAft>
              <a:buClrTx/>
              <a:buSzPct val="68181"/>
              <a:buFont typeface="Wingdings"/>
              <a:buChar char=""/>
              <a:tabLst>
                <a:tab pos="277495" algn="l"/>
                <a:tab pos="278130" algn="l"/>
              </a:tabLst>
              <a:defRPr/>
            </a:pP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Authors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cannot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get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started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until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development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work</a:t>
            </a:r>
            <a:r>
              <a:rPr kumimoji="0" sz="22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complete.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278130" marR="0" lvl="0" indent="-265430" algn="l" defTabSz="914400" rtl="0" eaLnBrk="1" fontAlgn="auto" latinLnBrk="0" hangingPunct="1">
              <a:lnSpc>
                <a:spcPct val="100000"/>
              </a:lnSpc>
              <a:spcBef>
                <a:spcPts val="2065"/>
              </a:spcBef>
              <a:spcAft>
                <a:spcPts val="0"/>
              </a:spcAft>
              <a:buClrTx/>
              <a:buSzPct val="68181"/>
              <a:buFont typeface="Wingdings"/>
              <a:buChar char=""/>
              <a:tabLst>
                <a:tab pos="277495" algn="l"/>
                <a:tab pos="278130" algn="l"/>
              </a:tabLst>
              <a:defRPr/>
            </a:pP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ce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2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2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22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2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2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2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2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2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22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200" b="0" i="0" u="none" strike="noStrike" kern="1200" cap="none" spc="-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6240" y="3499103"/>
            <a:ext cx="3831336" cy="2657856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69" y="296163"/>
            <a:ext cx="879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Qu</a:t>
            </a:r>
            <a:r>
              <a:rPr spc="-100" dirty="0"/>
              <a:t>i</a:t>
            </a:r>
            <a:r>
              <a:rPr spc="-260" dirty="0"/>
              <a:t>c</a:t>
            </a:r>
            <a:r>
              <a:rPr spc="-250" dirty="0"/>
              <a:t>k</a:t>
            </a:r>
            <a:r>
              <a:rPr spc="-190" dirty="0"/>
              <a:t> </a:t>
            </a:r>
            <a:r>
              <a:rPr spc="-265" dirty="0"/>
              <a:t>s</a:t>
            </a:r>
            <a:r>
              <a:rPr spc="-155" dirty="0"/>
              <a:t>i</a:t>
            </a:r>
            <a:r>
              <a:rPr spc="-254" dirty="0"/>
              <a:t>t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60" dirty="0"/>
              <a:t>c</a:t>
            </a:r>
            <a:r>
              <a:rPr spc="-204" dirty="0"/>
              <a:t>r</a:t>
            </a:r>
            <a:r>
              <a:rPr spc="-229" dirty="0"/>
              <a:t>e</a:t>
            </a:r>
            <a:r>
              <a:rPr spc="-254" dirty="0"/>
              <a:t>at</a:t>
            </a:r>
            <a:r>
              <a:rPr spc="-120" dirty="0"/>
              <a:t>i</a:t>
            </a:r>
            <a:r>
              <a:rPr spc="-180" dirty="0"/>
              <a:t>o</a:t>
            </a:r>
            <a:r>
              <a:rPr spc="-229" dirty="0"/>
              <a:t>n</a:t>
            </a:r>
            <a:r>
              <a:rPr spc="-190" dirty="0"/>
              <a:t> </a:t>
            </a:r>
            <a:r>
              <a:rPr spc="-180" dirty="0"/>
              <a:t>o</a:t>
            </a:r>
            <a:r>
              <a:rPr spc="-285" dirty="0"/>
              <a:t>p</a:t>
            </a:r>
            <a:r>
              <a:rPr spc="-185" dirty="0"/>
              <a:t>t</a:t>
            </a:r>
            <a:r>
              <a:rPr spc="-120" dirty="0"/>
              <a:t>i</a:t>
            </a:r>
            <a:r>
              <a:rPr spc="-310" dirty="0"/>
              <a:t>m</a:t>
            </a:r>
            <a:r>
              <a:rPr spc="-100" dirty="0"/>
              <a:t>i</a:t>
            </a:r>
            <a:r>
              <a:rPr spc="-235" dirty="0"/>
              <a:t>z</a:t>
            </a:r>
            <a:r>
              <a:rPr spc="-260" dirty="0"/>
              <a:t>e</a:t>
            </a:r>
            <a:r>
              <a:rPr spc="-295" dirty="0"/>
              <a:t>s</a:t>
            </a:r>
            <a:r>
              <a:rPr spc="-190" dirty="0"/>
              <a:t> </a:t>
            </a:r>
            <a:r>
              <a:rPr spc="-254" dirty="0"/>
              <a:t>a</a:t>
            </a:r>
            <a:r>
              <a:rPr spc="-229" dirty="0"/>
              <a:t>n</a:t>
            </a:r>
            <a:r>
              <a:rPr spc="-225" dirty="0"/>
              <a:t>d</a:t>
            </a:r>
            <a:r>
              <a:rPr spc="-180" dirty="0"/>
              <a:t> </a:t>
            </a:r>
            <a:r>
              <a:rPr spc="-305" dirty="0"/>
              <a:t>s</a:t>
            </a:r>
            <a:r>
              <a:rPr spc="-245" dirty="0"/>
              <a:t>t</a:t>
            </a:r>
            <a:r>
              <a:rPr spc="-204" dirty="0"/>
              <a:t>r</a:t>
            </a:r>
            <a:r>
              <a:rPr spc="-229" dirty="0"/>
              <a:t>e</a:t>
            </a:r>
            <a:r>
              <a:rPr spc="-254" dirty="0"/>
              <a:t>a</a:t>
            </a:r>
            <a:r>
              <a:rPr spc="-275" dirty="0"/>
              <a:t>m</a:t>
            </a:r>
            <a:r>
              <a:rPr spc="-85" dirty="0"/>
              <a:t>l</a:t>
            </a:r>
            <a:r>
              <a:rPr spc="-120" dirty="0"/>
              <a:t>i</a:t>
            </a:r>
            <a:r>
              <a:rPr spc="-245" dirty="0"/>
              <a:t>n</a:t>
            </a:r>
            <a:r>
              <a:rPr spc="-220" dirty="0"/>
              <a:t>e</a:t>
            </a:r>
            <a:r>
              <a:rPr spc="-295" dirty="0"/>
              <a:t>s</a:t>
            </a:r>
            <a:r>
              <a:rPr spc="-190" dirty="0"/>
              <a:t> </a:t>
            </a:r>
            <a:r>
              <a:rPr spc="-254" dirty="0"/>
              <a:t>t</a:t>
            </a:r>
            <a:r>
              <a:rPr spc="-245" dirty="0"/>
              <a:t>h</a:t>
            </a:r>
            <a:r>
              <a:rPr spc="-114" dirty="0"/>
              <a:t>i</a:t>
            </a:r>
            <a:r>
              <a:rPr spc="-295" dirty="0"/>
              <a:t>s</a:t>
            </a:r>
            <a:r>
              <a:rPr spc="-190" dirty="0"/>
              <a:t> </a:t>
            </a:r>
            <a:r>
              <a:rPr spc="-210" dirty="0"/>
              <a:t>pr</a:t>
            </a:r>
            <a:r>
              <a:rPr spc="-180" dirty="0"/>
              <a:t>o</a:t>
            </a:r>
            <a:r>
              <a:rPr spc="-260" dirty="0"/>
              <a:t>c</a:t>
            </a:r>
            <a:r>
              <a:rPr spc="-229" dirty="0"/>
              <a:t>e</a:t>
            </a:r>
            <a:r>
              <a:rPr spc="-300" dirty="0"/>
              <a:t>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4712" y="4904635"/>
            <a:ext cx="3987800" cy="1412875"/>
            <a:chOff x="3414712" y="4904635"/>
            <a:chExt cx="3987800" cy="1412875"/>
          </a:xfrm>
        </p:grpSpPr>
        <p:sp>
          <p:nvSpPr>
            <p:cNvPr id="4" name="object 4"/>
            <p:cNvSpPr/>
            <p:nvPr/>
          </p:nvSpPr>
          <p:spPr>
            <a:xfrm>
              <a:off x="3414712" y="4904638"/>
              <a:ext cx="3987800" cy="1412875"/>
            </a:xfrm>
            <a:custGeom>
              <a:avLst/>
              <a:gdLst/>
              <a:ahLst/>
              <a:cxnLst/>
              <a:rect l="l" t="t" r="r" b="b"/>
              <a:pathLst>
                <a:path w="3987800" h="1412875">
                  <a:moveTo>
                    <a:pt x="1821180" y="235458"/>
                  </a:moveTo>
                  <a:lnTo>
                    <a:pt x="1816392" y="187998"/>
                  </a:lnTo>
                  <a:lnTo>
                    <a:pt x="1802676" y="143802"/>
                  </a:lnTo>
                  <a:lnTo>
                    <a:pt x="1780959" y="103809"/>
                  </a:lnTo>
                  <a:lnTo>
                    <a:pt x="1752206" y="68961"/>
                  </a:lnTo>
                  <a:lnTo>
                    <a:pt x="1717370" y="40220"/>
                  </a:lnTo>
                  <a:lnTo>
                    <a:pt x="1677365" y="18503"/>
                  </a:lnTo>
                  <a:lnTo>
                    <a:pt x="1633169" y="4787"/>
                  </a:lnTo>
                  <a:lnTo>
                    <a:pt x="1585722" y="0"/>
                  </a:lnTo>
                  <a:lnTo>
                    <a:pt x="235445" y="0"/>
                  </a:lnTo>
                  <a:lnTo>
                    <a:pt x="187998" y="4787"/>
                  </a:lnTo>
                  <a:lnTo>
                    <a:pt x="143802" y="18503"/>
                  </a:lnTo>
                  <a:lnTo>
                    <a:pt x="103797" y="40220"/>
                  </a:lnTo>
                  <a:lnTo>
                    <a:pt x="68961" y="68961"/>
                  </a:lnTo>
                  <a:lnTo>
                    <a:pt x="40208" y="103809"/>
                  </a:lnTo>
                  <a:lnTo>
                    <a:pt x="18491" y="143802"/>
                  </a:lnTo>
                  <a:lnTo>
                    <a:pt x="4775" y="187998"/>
                  </a:lnTo>
                  <a:lnTo>
                    <a:pt x="0" y="235458"/>
                  </a:lnTo>
                  <a:lnTo>
                    <a:pt x="0" y="1177226"/>
                  </a:lnTo>
                  <a:lnTo>
                    <a:pt x="4775" y="1224686"/>
                  </a:lnTo>
                  <a:lnTo>
                    <a:pt x="18491" y="1268882"/>
                  </a:lnTo>
                  <a:lnTo>
                    <a:pt x="40208" y="1308874"/>
                  </a:lnTo>
                  <a:lnTo>
                    <a:pt x="68961" y="1343723"/>
                  </a:lnTo>
                  <a:lnTo>
                    <a:pt x="103797" y="1372476"/>
                  </a:lnTo>
                  <a:lnTo>
                    <a:pt x="143802" y="1394180"/>
                  </a:lnTo>
                  <a:lnTo>
                    <a:pt x="187998" y="1407896"/>
                  </a:lnTo>
                  <a:lnTo>
                    <a:pt x="235445" y="1412684"/>
                  </a:lnTo>
                  <a:lnTo>
                    <a:pt x="1585722" y="1412684"/>
                  </a:lnTo>
                  <a:lnTo>
                    <a:pt x="1633169" y="1407896"/>
                  </a:lnTo>
                  <a:lnTo>
                    <a:pt x="1677365" y="1394180"/>
                  </a:lnTo>
                  <a:lnTo>
                    <a:pt x="1717370" y="1372476"/>
                  </a:lnTo>
                  <a:lnTo>
                    <a:pt x="1752206" y="1343723"/>
                  </a:lnTo>
                  <a:lnTo>
                    <a:pt x="1780959" y="1308874"/>
                  </a:lnTo>
                  <a:lnTo>
                    <a:pt x="1802676" y="1268882"/>
                  </a:lnTo>
                  <a:lnTo>
                    <a:pt x="1816392" y="1224686"/>
                  </a:lnTo>
                  <a:lnTo>
                    <a:pt x="1821180" y="1177226"/>
                  </a:lnTo>
                  <a:lnTo>
                    <a:pt x="1821180" y="235458"/>
                  </a:lnTo>
                  <a:close/>
                </a:path>
                <a:path w="3987800" h="1412875">
                  <a:moveTo>
                    <a:pt x="3987787" y="235458"/>
                  </a:moveTo>
                  <a:lnTo>
                    <a:pt x="3983012" y="187998"/>
                  </a:lnTo>
                  <a:lnTo>
                    <a:pt x="3969283" y="143802"/>
                  </a:lnTo>
                  <a:lnTo>
                    <a:pt x="3947579" y="103809"/>
                  </a:lnTo>
                  <a:lnTo>
                    <a:pt x="3918826" y="68961"/>
                  </a:lnTo>
                  <a:lnTo>
                    <a:pt x="3883990" y="40220"/>
                  </a:lnTo>
                  <a:lnTo>
                    <a:pt x="3843985" y="18503"/>
                  </a:lnTo>
                  <a:lnTo>
                    <a:pt x="3799789" y="4787"/>
                  </a:lnTo>
                  <a:lnTo>
                    <a:pt x="3752342" y="0"/>
                  </a:lnTo>
                  <a:lnTo>
                    <a:pt x="2402065" y="0"/>
                  </a:lnTo>
                  <a:lnTo>
                    <a:pt x="2354618" y="4787"/>
                  </a:lnTo>
                  <a:lnTo>
                    <a:pt x="2310409" y="18503"/>
                  </a:lnTo>
                  <a:lnTo>
                    <a:pt x="2270417" y="40220"/>
                  </a:lnTo>
                  <a:lnTo>
                    <a:pt x="2235568" y="68961"/>
                  </a:lnTo>
                  <a:lnTo>
                    <a:pt x="2206828" y="103809"/>
                  </a:lnTo>
                  <a:lnTo>
                    <a:pt x="2185111" y="143802"/>
                  </a:lnTo>
                  <a:lnTo>
                    <a:pt x="2171395" y="187998"/>
                  </a:lnTo>
                  <a:lnTo>
                    <a:pt x="2166607" y="235458"/>
                  </a:lnTo>
                  <a:lnTo>
                    <a:pt x="2166607" y="1177226"/>
                  </a:lnTo>
                  <a:lnTo>
                    <a:pt x="2171395" y="1224686"/>
                  </a:lnTo>
                  <a:lnTo>
                    <a:pt x="2185111" y="1268882"/>
                  </a:lnTo>
                  <a:lnTo>
                    <a:pt x="2206828" y="1308874"/>
                  </a:lnTo>
                  <a:lnTo>
                    <a:pt x="2235568" y="1343723"/>
                  </a:lnTo>
                  <a:lnTo>
                    <a:pt x="2270417" y="1372476"/>
                  </a:lnTo>
                  <a:lnTo>
                    <a:pt x="2310409" y="1394180"/>
                  </a:lnTo>
                  <a:lnTo>
                    <a:pt x="2354618" y="1407896"/>
                  </a:lnTo>
                  <a:lnTo>
                    <a:pt x="2402065" y="1412684"/>
                  </a:lnTo>
                  <a:lnTo>
                    <a:pt x="3752342" y="1412684"/>
                  </a:lnTo>
                  <a:lnTo>
                    <a:pt x="3799789" y="1407896"/>
                  </a:lnTo>
                  <a:lnTo>
                    <a:pt x="3843985" y="1394180"/>
                  </a:lnTo>
                  <a:lnTo>
                    <a:pt x="3883990" y="1372476"/>
                  </a:lnTo>
                  <a:lnTo>
                    <a:pt x="3918826" y="1343723"/>
                  </a:lnTo>
                  <a:lnTo>
                    <a:pt x="3947579" y="1308874"/>
                  </a:lnTo>
                  <a:lnTo>
                    <a:pt x="3969283" y="1268882"/>
                  </a:lnTo>
                  <a:lnTo>
                    <a:pt x="3983012" y="1224686"/>
                  </a:lnTo>
                  <a:lnTo>
                    <a:pt x="3987787" y="1177226"/>
                  </a:lnTo>
                  <a:lnTo>
                    <a:pt x="3987787" y="23545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235740" y="5565350"/>
              <a:ext cx="346075" cy="85725"/>
            </a:xfrm>
            <a:custGeom>
              <a:avLst/>
              <a:gdLst/>
              <a:ahLst/>
              <a:cxnLst/>
              <a:rect l="l" t="t" r="r" b="b"/>
              <a:pathLst>
                <a:path w="346075" h="85725">
                  <a:moveTo>
                    <a:pt x="317803" y="28421"/>
                  </a:moveTo>
                  <a:lnTo>
                    <a:pt x="274006" y="28421"/>
                  </a:lnTo>
                  <a:lnTo>
                    <a:pt x="274311" y="56995"/>
                  </a:lnTo>
                  <a:lnTo>
                    <a:pt x="260024" y="57147"/>
                  </a:lnTo>
                  <a:lnTo>
                    <a:pt x="260328" y="85720"/>
                  </a:lnTo>
                  <a:lnTo>
                    <a:pt x="345592" y="41948"/>
                  </a:lnTo>
                  <a:lnTo>
                    <a:pt x="317803" y="28421"/>
                  </a:lnTo>
                  <a:close/>
                </a:path>
                <a:path w="346075" h="85725">
                  <a:moveTo>
                    <a:pt x="259719" y="28573"/>
                  </a:moveTo>
                  <a:lnTo>
                    <a:pt x="0" y="31337"/>
                  </a:lnTo>
                  <a:lnTo>
                    <a:pt x="303" y="59910"/>
                  </a:lnTo>
                  <a:lnTo>
                    <a:pt x="260024" y="57147"/>
                  </a:lnTo>
                  <a:lnTo>
                    <a:pt x="259719" y="28573"/>
                  </a:lnTo>
                  <a:close/>
                </a:path>
                <a:path w="346075" h="85725">
                  <a:moveTo>
                    <a:pt x="274006" y="28421"/>
                  </a:moveTo>
                  <a:lnTo>
                    <a:pt x="259719" y="28573"/>
                  </a:lnTo>
                  <a:lnTo>
                    <a:pt x="260024" y="57147"/>
                  </a:lnTo>
                  <a:lnTo>
                    <a:pt x="274311" y="56995"/>
                  </a:lnTo>
                  <a:lnTo>
                    <a:pt x="274006" y="28421"/>
                  </a:lnTo>
                  <a:close/>
                </a:path>
                <a:path w="346075" h="85725">
                  <a:moveTo>
                    <a:pt x="259415" y="0"/>
                  </a:moveTo>
                  <a:lnTo>
                    <a:pt x="259719" y="28573"/>
                  </a:lnTo>
                  <a:lnTo>
                    <a:pt x="274006" y="28421"/>
                  </a:lnTo>
                  <a:lnTo>
                    <a:pt x="317803" y="28421"/>
                  </a:lnTo>
                  <a:lnTo>
                    <a:pt x="25941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25869" y="4953239"/>
            <a:ext cx="130111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2818" y="4953239"/>
            <a:ext cx="130111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3452" y="5370815"/>
            <a:ext cx="1661795" cy="5378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94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Customize 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Components </a:t>
            </a:r>
            <a:r>
              <a:rPr kumimoji="0" sz="1150" b="0" i="0" u="none" strike="noStrike" kern="1200" cap="none" spc="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nd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  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0071" y="5370815"/>
            <a:ext cx="1090930" cy="702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9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Bu</a:t>
            </a:r>
            <a:r>
              <a:rPr kumimoji="0" sz="1150" b="0" i="0" u="none" strike="noStrike" kern="1200" cap="none" spc="2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50" b="0" i="0" u="none" strike="noStrike" kern="1200" cap="none" spc="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  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 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nt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  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implementation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5187" y="3045684"/>
            <a:ext cx="4006850" cy="2207260"/>
            <a:chOff x="3405187" y="3045684"/>
            <a:chExt cx="4006850" cy="2207260"/>
          </a:xfrm>
        </p:grpSpPr>
        <p:sp>
          <p:nvSpPr>
            <p:cNvPr id="11" name="object 11"/>
            <p:cNvSpPr/>
            <p:nvPr/>
          </p:nvSpPr>
          <p:spPr>
            <a:xfrm>
              <a:off x="3414712" y="5242811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581331" y="5242811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581331" y="3045684"/>
              <a:ext cx="1821180" cy="1412875"/>
            </a:xfrm>
            <a:custGeom>
              <a:avLst/>
              <a:gdLst/>
              <a:ahLst/>
              <a:cxnLst/>
              <a:rect l="l" t="t" r="r" b="b"/>
              <a:pathLst>
                <a:path w="1821179" h="1412875">
                  <a:moveTo>
                    <a:pt x="1585728" y="0"/>
                  </a:moveTo>
                  <a:lnTo>
                    <a:pt x="235450" y="0"/>
                  </a:lnTo>
                  <a:lnTo>
                    <a:pt x="187999" y="4783"/>
                  </a:lnTo>
                  <a:lnTo>
                    <a:pt x="143802" y="18502"/>
                  </a:lnTo>
                  <a:lnTo>
                    <a:pt x="103807" y="40211"/>
                  </a:lnTo>
                  <a:lnTo>
                    <a:pt x="68961" y="68962"/>
                  </a:lnTo>
                  <a:lnTo>
                    <a:pt x="40211" y="103808"/>
                  </a:lnTo>
                  <a:lnTo>
                    <a:pt x="18502" y="143803"/>
                  </a:lnTo>
                  <a:lnTo>
                    <a:pt x="4783" y="187999"/>
                  </a:lnTo>
                  <a:lnTo>
                    <a:pt x="0" y="235451"/>
                  </a:lnTo>
                  <a:lnTo>
                    <a:pt x="0" y="1177226"/>
                  </a:lnTo>
                  <a:lnTo>
                    <a:pt x="4783" y="1224678"/>
                  </a:lnTo>
                  <a:lnTo>
                    <a:pt x="18502" y="1268874"/>
                  </a:lnTo>
                  <a:lnTo>
                    <a:pt x="40211" y="1308869"/>
                  </a:lnTo>
                  <a:lnTo>
                    <a:pt x="68961" y="1343716"/>
                  </a:lnTo>
                  <a:lnTo>
                    <a:pt x="103807" y="1372466"/>
                  </a:lnTo>
                  <a:lnTo>
                    <a:pt x="143802" y="1394175"/>
                  </a:lnTo>
                  <a:lnTo>
                    <a:pt x="187999" y="1407894"/>
                  </a:lnTo>
                  <a:lnTo>
                    <a:pt x="235450" y="1412678"/>
                  </a:lnTo>
                  <a:lnTo>
                    <a:pt x="1585728" y="1412678"/>
                  </a:lnTo>
                  <a:lnTo>
                    <a:pt x="1633180" y="1407894"/>
                  </a:lnTo>
                  <a:lnTo>
                    <a:pt x="1677376" y="1394175"/>
                  </a:lnTo>
                  <a:lnTo>
                    <a:pt x="1717371" y="1372466"/>
                  </a:lnTo>
                  <a:lnTo>
                    <a:pt x="1752217" y="1343716"/>
                  </a:lnTo>
                  <a:lnTo>
                    <a:pt x="1780968" y="1308869"/>
                  </a:lnTo>
                  <a:lnTo>
                    <a:pt x="1802677" y="1268874"/>
                  </a:lnTo>
                  <a:lnTo>
                    <a:pt x="1816396" y="1224678"/>
                  </a:lnTo>
                  <a:lnTo>
                    <a:pt x="1821180" y="1177226"/>
                  </a:lnTo>
                  <a:lnTo>
                    <a:pt x="1821180" y="235451"/>
                  </a:lnTo>
                  <a:lnTo>
                    <a:pt x="1816396" y="187999"/>
                  </a:lnTo>
                  <a:lnTo>
                    <a:pt x="1802677" y="143803"/>
                  </a:lnTo>
                  <a:lnTo>
                    <a:pt x="1780968" y="103808"/>
                  </a:lnTo>
                  <a:lnTo>
                    <a:pt x="1752217" y="68962"/>
                  </a:lnTo>
                  <a:lnTo>
                    <a:pt x="1717371" y="40211"/>
                  </a:lnTo>
                  <a:lnTo>
                    <a:pt x="1677376" y="18502"/>
                  </a:lnTo>
                  <a:lnTo>
                    <a:pt x="1633180" y="4783"/>
                  </a:lnTo>
                  <a:lnTo>
                    <a:pt x="158572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60071" y="3514583"/>
            <a:ext cx="1068070" cy="69913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8400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Deploy 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theme 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 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nt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  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implementation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04547" y="3045684"/>
            <a:ext cx="4007485" cy="1412875"/>
            <a:chOff x="3404547" y="3045684"/>
            <a:chExt cx="4007485" cy="1412875"/>
          </a:xfrm>
        </p:grpSpPr>
        <p:sp>
          <p:nvSpPr>
            <p:cNvPr id="16" name="object 16"/>
            <p:cNvSpPr/>
            <p:nvPr/>
          </p:nvSpPr>
          <p:spPr>
            <a:xfrm>
              <a:off x="5581331" y="3390482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404547" y="3045684"/>
              <a:ext cx="1821180" cy="1412875"/>
            </a:xfrm>
            <a:custGeom>
              <a:avLst/>
              <a:gdLst/>
              <a:ahLst/>
              <a:cxnLst/>
              <a:rect l="l" t="t" r="r" b="b"/>
              <a:pathLst>
                <a:path w="1821179" h="1412875">
                  <a:moveTo>
                    <a:pt x="1585728" y="0"/>
                  </a:moveTo>
                  <a:lnTo>
                    <a:pt x="235450" y="0"/>
                  </a:lnTo>
                  <a:lnTo>
                    <a:pt x="187999" y="4783"/>
                  </a:lnTo>
                  <a:lnTo>
                    <a:pt x="143802" y="18502"/>
                  </a:lnTo>
                  <a:lnTo>
                    <a:pt x="103807" y="40211"/>
                  </a:lnTo>
                  <a:lnTo>
                    <a:pt x="68961" y="68962"/>
                  </a:lnTo>
                  <a:lnTo>
                    <a:pt x="40211" y="103808"/>
                  </a:lnTo>
                  <a:lnTo>
                    <a:pt x="18502" y="143803"/>
                  </a:lnTo>
                  <a:lnTo>
                    <a:pt x="4783" y="187999"/>
                  </a:lnTo>
                  <a:lnTo>
                    <a:pt x="0" y="235451"/>
                  </a:lnTo>
                  <a:lnTo>
                    <a:pt x="0" y="1177226"/>
                  </a:lnTo>
                  <a:lnTo>
                    <a:pt x="4783" y="1224678"/>
                  </a:lnTo>
                  <a:lnTo>
                    <a:pt x="18502" y="1268874"/>
                  </a:lnTo>
                  <a:lnTo>
                    <a:pt x="40211" y="1308869"/>
                  </a:lnTo>
                  <a:lnTo>
                    <a:pt x="68961" y="1343716"/>
                  </a:lnTo>
                  <a:lnTo>
                    <a:pt x="103807" y="1372466"/>
                  </a:lnTo>
                  <a:lnTo>
                    <a:pt x="143802" y="1394175"/>
                  </a:lnTo>
                  <a:lnTo>
                    <a:pt x="187999" y="1407894"/>
                  </a:lnTo>
                  <a:lnTo>
                    <a:pt x="235450" y="1412678"/>
                  </a:lnTo>
                  <a:lnTo>
                    <a:pt x="1585728" y="1412678"/>
                  </a:lnTo>
                  <a:lnTo>
                    <a:pt x="1633180" y="1407894"/>
                  </a:lnTo>
                  <a:lnTo>
                    <a:pt x="1677376" y="1394175"/>
                  </a:lnTo>
                  <a:lnTo>
                    <a:pt x="1717371" y="1372466"/>
                  </a:lnTo>
                  <a:lnTo>
                    <a:pt x="1752217" y="1343716"/>
                  </a:lnTo>
                  <a:lnTo>
                    <a:pt x="1780968" y="1308869"/>
                  </a:lnTo>
                  <a:lnTo>
                    <a:pt x="1802677" y="1268874"/>
                  </a:lnTo>
                  <a:lnTo>
                    <a:pt x="1816396" y="1224678"/>
                  </a:lnTo>
                  <a:lnTo>
                    <a:pt x="1821180" y="1177226"/>
                  </a:lnTo>
                  <a:lnTo>
                    <a:pt x="1821180" y="235451"/>
                  </a:lnTo>
                  <a:lnTo>
                    <a:pt x="1816396" y="187999"/>
                  </a:lnTo>
                  <a:lnTo>
                    <a:pt x="1802677" y="143803"/>
                  </a:lnTo>
                  <a:lnTo>
                    <a:pt x="1780968" y="103808"/>
                  </a:lnTo>
                  <a:lnTo>
                    <a:pt x="1752217" y="68962"/>
                  </a:lnTo>
                  <a:lnTo>
                    <a:pt x="1717371" y="40211"/>
                  </a:lnTo>
                  <a:lnTo>
                    <a:pt x="1677376" y="18502"/>
                  </a:lnTo>
                  <a:lnTo>
                    <a:pt x="1633180" y="4783"/>
                  </a:lnTo>
                  <a:lnTo>
                    <a:pt x="158572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98209" y="3106151"/>
            <a:ext cx="134048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83287" y="3514583"/>
            <a:ext cx="1440815" cy="53467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8500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Customize Theme 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Mo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&amp;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 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  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95022" y="1186733"/>
            <a:ext cx="2174240" cy="2726690"/>
            <a:chOff x="3395022" y="1186733"/>
            <a:chExt cx="2174240" cy="2726690"/>
          </a:xfrm>
        </p:grpSpPr>
        <p:sp>
          <p:nvSpPr>
            <p:cNvPr id="21" name="object 21"/>
            <p:cNvSpPr/>
            <p:nvPr/>
          </p:nvSpPr>
          <p:spPr>
            <a:xfrm>
              <a:off x="3404547" y="3390482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225649" y="3827598"/>
              <a:ext cx="343535" cy="85725"/>
            </a:xfrm>
            <a:custGeom>
              <a:avLst/>
              <a:gdLst/>
              <a:ahLst/>
              <a:cxnLst/>
              <a:rect l="l" t="t" r="r" b="b"/>
              <a:pathLst>
                <a:path w="343535" h="85725">
                  <a:moveTo>
                    <a:pt x="314970" y="28497"/>
                  </a:moveTo>
                  <a:lnTo>
                    <a:pt x="271644" y="28497"/>
                  </a:lnTo>
                  <a:lnTo>
                    <a:pt x="271796" y="57072"/>
                  </a:lnTo>
                  <a:lnTo>
                    <a:pt x="257509" y="57149"/>
                  </a:lnTo>
                  <a:lnTo>
                    <a:pt x="257662" y="85723"/>
                  </a:lnTo>
                  <a:lnTo>
                    <a:pt x="343156" y="42402"/>
                  </a:lnTo>
                  <a:lnTo>
                    <a:pt x="314970" y="28497"/>
                  </a:lnTo>
                  <a:close/>
                </a:path>
                <a:path w="343535" h="85725">
                  <a:moveTo>
                    <a:pt x="257357" y="28574"/>
                  </a:moveTo>
                  <a:lnTo>
                    <a:pt x="0" y="29952"/>
                  </a:lnTo>
                  <a:lnTo>
                    <a:pt x="153" y="58527"/>
                  </a:lnTo>
                  <a:lnTo>
                    <a:pt x="257509" y="57149"/>
                  </a:lnTo>
                  <a:lnTo>
                    <a:pt x="257357" y="28574"/>
                  </a:lnTo>
                  <a:close/>
                </a:path>
                <a:path w="343535" h="85725">
                  <a:moveTo>
                    <a:pt x="271644" y="28497"/>
                  </a:moveTo>
                  <a:lnTo>
                    <a:pt x="257357" y="28574"/>
                  </a:lnTo>
                  <a:lnTo>
                    <a:pt x="257509" y="57149"/>
                  </a:lnTo>
                  <a:lnTo>
                    <a:pt x="271796" y="57072"/>
                  </a:lnTo>
                  <a:lnTo>
                    <a:pt x="271644" y="28497"/>
                  </a:lnTo>
                  <a:close/>
                </a:path>
                <a:path w="343535" h="85725">
                  <a:moveTo>
                    <a:pt x="257204" y="0"/>
                  </a:moveTo>
                  <a:lnTo>
                    <a:pt x="257357" y="28574"/>
                  </a:lnTo>
                  <a:lnTo>
                    <a:pt x="314970" y="28497"/>
                  </a:lnTo>
                  <a:lnTo>
                    <a:pt x="257204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414712" y="1186733"/>
              <a:ext cx="1821180" cy="1412875"/>
            </a:xfrm>
            <a:custGeom>
              <a:avLst/>
              <a:gdLst/>
              <a:ahLst/>
              <a:cxnLst/>
              <a:rect l="l" t="t" r="r" b="b"/>
              <a:pathLst>
                <a:path w="1821179" h="1412875">
                  <a:moveTo>
                    <a:pt x="1585728" y="0"/>
                  </a:moveTo>
                  <a:lnTo>
                    <a:pt x="235450" y="0"/>
                  </a:lnTo>
                  <a:lnTo>
                    <a:pt x="187999" y="4783"/>
                  </a:lnTo>
                  <a:lnTo>
                    <a:pt x="143802" y="18502"/>
                  </a:lnTo>
                  <a:lnTo>
                    <a:pt x="103807" y="40211"/>
                  </a:lnTo>
                  <a:lnTo>
                    <a:pt x="68961" y="68962"/>
                  </a:lnTo>
                  <a:lnTo>
                    <a:pt x="40211" y="103808"/>
                  </a:lnTo>
                  <a:lnTo>
                    <a:pt x="18502" y="143803"/>
                  </a:lnTo>
                  <a:lnTo>
                    <a:pt x="4783" y="187999"/>
                  </a:lnTo>
                  <a:lnTo>
                    <a:pt x="0" y="235451"/>
                  </a:lnTo>
                  <a:lnTo>
                    <a:pt x="0" y="1177227"/>
                  </a:lnTo>
                  <a:lnTo>
                    <a:pt x="4783" y="1224679"/>
                  </a:lnTo>
                  <a:lnTo>
                    <a:pt x="18502" y="1268875"/>
                  </a:lnTo>
                  <a:lnTo>
                    <a:pt x="40211" y="1308870"/>
                  </a:lnTo>
                  <a:lnTo>
                    <a:pt x="68961" y="1343716"/>
                  </a:lnTo>
                  <a:lnTo>
                    <a:pt x="103807" y="1372466"/>
                  </a:lnTo>
                  <a:lnTo>
                    <a:pt x="143802" y="1394175"/>
                  </a:lnTo>
                  <a:lnTo>
                    <a:pt x="187999" y="1407894"/>
                  </a:lnTo>
                  <a:lnTo>
                    <a:pt x="235450" y="1412678"/>
                  </a:lnTo>
                  <a:lnTo>
                    <a:pt x="1585728" y="1412678"/>
                  </a:lnTo>
                  <a:lnTo>
                    <a:pt x="1633180" y="1407894"/>
                  </a:lnTo>
                  <a:lnTo>
                    <a:pt x="1677376" y="1394175"/>
                  </a:lnTo>
                  <a:lnTo>
                    <a:pt x="1717371" y="1372466"/>
                  </a:lnTo>
                  <a:lnTo>
                    <a:pt x="1752217" y="1343716"/>
                  </a:lnTo>
                  <a:lnTo>
                    <a:pt x="1780968" y="1308870"/>
                  </a:lnTo>
                  <a:lnTo>
                    <a:pt x="1802677" y="1268875"/>
                  </a:lnTo>
                  <a:lnTo>
                    <a:pt x="1816396" y="1224679"/>
                  </a:lnTo>
                  <a:lnTo>
                    <a:pt x="1821179" y="1177227"/>
                  </a:lnTo>
                  <a:lnTo>
                    <a:pt x="1821179" y="235451"/>
                  </a:lnTo>
                  <a:lnTo>
                    <a:pt x="1816396" y="187999"/>
                  </a:lnTo>
                  <a:lnTo>
                    <a:pt x="1802677" y="143803"/>
                  </a:lnTo>
                  <a:lnTo>
                    <a:pt x="1780968" y="103808"/>
                  </a:lnTo>
                  <a:lnTo>
                    <a:pt x="1752217" y="68962"/>
                  </a:lnTo>
                  <a:lnTo>
                    <a:pt x="1717371" y="40211"/>
                  </a:lnTo>
                  <a:lnTo>
                    <a:pt x="1677376" y="18502"/>
                  </a:lnTo>
                  <a:lnTo>
                    <a:pt x="1633180" y="4783"/>
                  </a:lnTo>
                  <a:lnTo>
                    <a:pt x="158572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21426" y="3106151"/>
            <a:ext cx="134048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44931" y="1246871"/>
            <a:ext cx="72771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1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93452" y="1655304"/>
            <a:ext cx="97409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</a:t>
            </a:r>
            <a:r>
              <a:rPr kumimoji="0" sz="1150" b="0" i="0" u="none" strike="noStrike" kern="1200" cap="none" spc="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nt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48590" y="1183198"/>
            <a:ext cx="4097020" cy="1412875"/>
            <a:chOff x="1148590" y="1183198"/>
            <a:chExt cx="4097020" cy="1412875"/>
          </a:xfrm>
        </p:grpSpPr>
        <p:sp>
          <p:nvSpPr>
            <p:cNvPr id="28" name="object 28"/>
            <p:cNvSpPr/>
            <p:nvPr/>
          </p:nvSpPr>
          <p:spPr>
            <a:xfrm>
              <a:off x="3414712" y="1512751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80" y="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148590" y="1183198"/>
              <a:ext cx="1821180" cy="1412875"/>
            </a:xfrm>
            <a:custGeom>
              <a:avLst/>
              <a:gdLst/>
              <a:ahLst/>
              <a:cxnLst/>
              <a:rect l="l" t="t" r="r" b="b"/>
              <a:pathLst>
                <a:path w="1821180" h="1412875">
                  <a:moveTo>
                    <a:pt x="1585729" y="0"/>
                  </a:moveTo>
                  <a:lnTo>
                    <a:pt x="235451" y="0"/>
                  </a:lnTo>
                  <a:lnTo>
                    <a:pt x="187999" y="4783"/>
                  </a:lnTo>
                  <a:lnTo>
                    <a:pt x="143802" y="18502"/>
                  </a:lnTo>
                  <a:lnTo>
                    <a:pt x="103808" y="40211"/>
                  </a:lnTo>
                  <a:lnTo>
                    <a:pt x="68962" y="68961"/>
                  </a:lnTo>
                  <a:lnTo>
                    <a:pt x="40211" y="103807"/>
                  </a:lnTo>
                  <a:lnTo>
                    <a:pt x="18502" y="143802"/>
                  </a:lnTo>
                  <a:lnTo>
                    <a:pt x="4783" y="187999"/>
                  </a:lnTo>
                  <a:lnTo>
                    <a:pt x="0" y="235450"/>
                  </a:lnTo>
                  <a:lnTo>
                    <a:pt x="0" y="1177226"/>
                  </a:lnTo>
                  <a:lnTo>
                    <a:pt x="4783" y="1224678"/>
                  </a:lnTo>
                  <a:lnTo>
                    <a:pt x="18502" y="1268874"/>
                  </a:lnTo>
                  <a:lnTo>
                    <a:pt x="40211" y="1308869"/>
                  </a:lnTo>
                  <a:lnTo>
                    <a:pt x="68962" y="1343716"/>
                  </a:lnTo>
                  <a:lnTo>
                    <a:pt x="103808" y="1372466"/>
                  </a:lnTo>
                  <a:lnTo>
                    <a:pt x="143802" y="1394175"/>
                  </a:lnTo>
                  <a:lnTo>
                    <a:pt x="187999" y="1407894"/>
                  </a:lnTo>
                  <a:lnTo>
                    <a:pt x="235451" y="1412678"/>
                  </a:lnTo>
                  <a:lnTo>
                    <a:pt x="1585729" y="1412678"/>
                  </a:lnTo>
                  <a:lnTo>
                    <a:pt x="1633180" y="1407894"/>
                  </a:lnTo>
                  <a:lnTo>
                    <a:pt x="1677377" y="1394175"/>
                  </a:lnTo>
                  <a:lnTo>
                    <a:pt x="1717371" y="1372466"/>
                  </a:lnTo>
                  <a:lnTo>
                    <a:pt x="1752217" y="1343716"/>
                  </a:lnTo>
                  <a:lnTo>
                    <a:pt x="1780968" y="1308869"/>
                  </a:lnTo>
                  <a:lnTo>
                    <a:pt x="1802676" y="1268874"/>
                  </a:lnTo>
                  <a:lnTo>
                    <a:pt x="1816396" y="1224678"/>
                  </a:lnTo>
                  <a:lnTo>
                    <a:pt x="1821179" y="1177226"/>
                  </a:lnTo>
                  <a:lnTo>
                    <a:pt x="1821179" y="235450"/>
                  </a:lnTo>
                  <a:lnTo>
                    <a:pt x="1816396" y="187999"/>
                  </a:lnTo>
                  <a:lnTo>
                    <a:pt x="1802676" y="143802"/>
                  </a:lnTo>
                  <a:lnTo>
                    <a:pt x="1780968" y="103807"/>
                  </a:lnTo>
                  <a:lnTo>
                    <a:pt x="1752217" y="68961"/>
                  </a:lnTo>
                  <a:lnTo>
                    <a:pt x="1717371" y="40211"/>
                  </a:lnTo>
                  <a:lnTo>
                    <a:pt x="1677377" y="18502"/>
                  </a:lnTo>
                  <a:lnTo>
                    <a:pt x="1633180" y="4783"/>
                  </a:lnTo>
                  <a:lnTo>
                    <a:pt x="158572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614670" y="1243824"/>
            <a:ext cx="71247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</a:t>
            </a:r>
            <a:r>
              <a:rPr kumimoji="0" sz="1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1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27330" y="1649207"/>
            <a:ext cx="1492885" cy="534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150" b="0" i="0" u="none" strike="noStrike" kern="1200" cap="none" spc="-1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150" b="0" i="0" u="none" strike="noStrike" kern="1200" cap="none" spc="-2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150" b="0" i="0" u="none" strike="noStrike" kern="1200" cap="none" spc="-3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</a:t>
            </a:r>
            <a:r>
              <a:rPr kumimoji="0" sz="1150" b="0" i="0" u="none" strike="noStrike" kern="1200" cap="none" spc="-6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150" b="0" i="0" u="none" strike="noStrike" kern="1200" cap="none" spc="2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150" b="0" i="0" u="none" strike="noStrike" kern="1200" cap="none" spc="-2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150" b="0" i="0" u="none" strike="noStrike" kern="1200" cap="none" spc="-4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endParaRPr kumimoji="0" sz="1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2899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Choose</a:t>
            </a:r>
            <a:r>
              <a:rPr kumimoji="0" sz="10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site</a:t>
            </a:r>
            <a:r>
              <a:rPr kumimoji="0" sz="10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template</a:t>
            </a:r>
            <a:r>
              <a:rPr kumimoji="0" sz="10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 </a:t>
            </a:r>
            <a:r>
              <a:rPr kumimoji="0" sz="105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import</a:t>
            </a:r>
            <a:r>
              <a:rPr kumimoji="0" sz="10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via</a:t>
            </a:r>
            <a:r>
              <a:rPr kumimoji="0" sz="10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wizard.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1026" y="1509215"/>
            <a:ext cx="1821180" cy="0"/>
          </a:xfrm>
          <a:custGeom>
            <a:avLst/>
            <a:gdLst/>
            <a:ahLst/>
            <a:cxnLst/>
            <a:rect l="l" t="t" r="r" b="b"/>
            <a:pathLst>
              <a:path w="1821180">
                <a:moveTo>
                  <a:pt x="0" y="0"/>
                </a:moveTo>
                <a:lnTo>
                  <a:pt x="1821180" y="1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9140" y="5779516"/>
            <a:ext cx="214249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01295" marR="5080" lvl="0" indent="-189230" algn="l" defTabSz="914400" rtl="0" eaLnBrk="1" fontAlgn="auto" latinLnBrk="0" hangingPunct="1">
              <a:lnSpc>
                <a:spcPts val="19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ff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ck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ll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818" y="5227782"/>
            <a:ext cx="567770" cy="56777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250366" y="1206841"/>
            <a:ext cx="4706620" cy="4566920"/>
            <a:chOff x="1250366" y="1206841"/>
            <a:chExt cx="4706620" cy="4566920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966" y="4921890"/>
              <a:ext cx="280440" cy="2865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5652" y="4915901"/>
              <a:ext cx="280440" cy="286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0014" y="3086152"/>
              <a:ext cx="274344" cy="2804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066" y="3080942"/>
              <a:ext cx="274344" cy="28043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6966" y="1206841"/>
              <a:ext cx="286537" cy="2804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69657" y="1969343"/>
              <a:ext cx="445134" cy="85725"/>
            </a:xfrm>
            <a:custGeom>
              <a:avLst/>
              <a:gdLst/>
              <a:ahLst/>
              <a:cxnLst/>
              <a:rect l="l" t="t" r="r" b="b"/>
              <a:pathLst>
                <a:path w="445135" h="85725">
                  <a:moveTo>
                    <a:pt x="359672" y="0"/>
                  </a:moveTo>
                  <a:lnTo>
                    <a:pt x="359445" y="28574"/>
                  </a:lnTo>
                  <a:lnTo>
                    <a:pt x="373733" y="28688"/>
                  </a:lnTo>
                  <a:lnTo>
                    <a:pt x="373505" y="57261"/>
                  </a:lnTo>
                  <a:lnTo>
                    <a:pt x="359217" y="57261"/>
                  </a:lnTo>
                  <a:lnTo>
                    <a:pt x="358990" y="85722"/>
                  </a:lnTo>
                  <a:lnTo>
                    <a:pt x="417060" y="57261"/>
                  </a:lnTo>
                  <a:lnTo>
                    <a:pt x="373505" y="57261"/>
                  </a:lnTo>
                  <a:lnTo>
                    <a:pt x="417292" y="57148"/>
                  </a:lnTo>
                  <a:lnTo>
                    <a:pt x="445053" y="43541"/>
                  </a:lnTo>
                  <a:lnTo>
                    <a:pt x="359672" y="0"/>
                  </a:lnTo>
                  <a:close/>
                </a:path>
                <a:path w="445135" h="85725">
                  <a:moveTo>
                    <a:pt x="359445" y="28574"/>
                  </a:moveTo>
                  <a:lnTo>
                    <a:pt x="359218" y="57148"/>
                  </a:lnTo>
                  <a:lnTo>
                    <a:pt x="373505" y="57261"/>
                  </a:lnTo>
                  <a:lnTo>
                    <a:pt x="373733" y="28688"/>
                  </a:lnTo>
                  <a:lnTo>
                    <a:pt x="359445" y="28574"/>
                  </a:lnTo>
                  <a:close/>
                </a:path>
                <a:path w="445135" h="85725">
                  <a:moveTo>
                    <a:pt x="227" y="25720"/>
                  </a:moveTo>
                  <a:lnTo>
                    <a:pt x="0" y="54293"/>
                  </a:lnTo>
                  <a:lnTo>
                    <a:pt x="359218" y="57148"/>
                  </a:lnTo>
                  <a:lnTo>
                    <a:pt x="359445" y="28574"/>
                  </a:lnTo>
                  <a:lnTo>
                    <a:pt x="227" y="2572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3087757" y="2009349"/>
              <a:ext cx="0" cy="3721735"/>
            </a:xfrm>
            <a:custGeom>
              <a:avLst/>
              <a:gdLst/>
              <a:ahLst/>
              <a:cxnLst/>
              <a:rect l="l" t="t" r="r" b="b"/>
              <a:pathLst>
                <a:path h="3721735">
                  <a:moveTo>
                    <a:pt x="1" y="0"/>
                  </a:moveTo>
                  <a:lnTo>
                    <a:pt x="0" y="3721439"/>
                  </a:lnTo>
                </a:path>
              </a:pathLst>
            </a:custGeom>
            <a:ln w="2857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3072955" y="3828986"/>
              <a:ext cx="342265" cy="1945005"/>
            </a:xfrm>
            <a:custGeom>
              <a:avLst/>
              <a:gdLst/>
              <a:ahLst/>
              <a:cxnLst/>
              <a:rect l="l" t="t" r="r" b="b"/>
              <a:pathLst>
                <a:path w="342264" h="1945004">
                  <a:moveTo>
                    <a:pt x="331584" y="42862"/>
                  </a:moveTo>
                  <a:lnTo>
                    <a:pt x="245859" y="0"/>
                  </a:lnTo>
                  <a:lnTo>
                    <a:pt x="245859" y="28575"/>
                  </a:lnTo>
                  <a:lnTo>
                    <a:pt x="2273" y="28575"/>
                  </a:lnTo>
                  <a:lnTo>
                    <a:pt x="2273" y="57150"/>
                  </a:lnTo>
                  <a:lnTo>
                    <a:pt x="245859" y="57150"/>
                  </a:lnTo>
                  <a:lnTo>
                    <a:pt x="245859" y="85725"/>
                  </a:lnTo>
                  <a:lnTo>
                    <a:pt x="303009" y="57150"/>
                  </a:lnTo>
                  <a:lnTo>
                    <a:pt x="331584" y="42862"/>
                  </a:lnTo>
                  <a:close/>
                </a:path>
                <a:path w="342264" h="1945004">
                  <a:moveTo>
                    <a:pt x="341757" y="1901812"/>
                  </a:moveTo>
                  <a:lnTo>
                    <a:pt x="256032" y="1858949"/>
                  </a:lnTo>
                  <a:lnTo>
                    <a:pt x="256032" y="1887524"/>
                  </a:lnTo>
                  <a:lnTo>
                    <a:pt x="0" y="1887524"/>
                  </a:lnTo>
                  <a:lnTo>
                    <a:pt x="0" y="1916099"/>
                  </a:lnTo>
                  <a:lnTo>
                    <a:pt x="256032" y="1916099"/>
                  </a:lnTo>
                  <a:lnTo>
                    <a:pt x="256032" y="1944674"/>
                  </a:lnTo>
                  <a:lnTo>
                    <a:pt x="313182" y="1916099"/>
                  </a:lnTo>
                  <a:lnTo>
                    <a:pt x="341757" y="1901812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572205" y="3870001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19">
                  <a:moveTo>
                    <a:pt x="0" y="0"/>
                  </a:moveTo>
                  <a:lnTo>
                    <a:pt x="515552" y="1"/>
                  </a:lnTo>
                </a:path>
              </a:pathLst>
            </a:custGeom>
            <a:ln w="2857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572205" y="5727289"/>
              <a:ext cx="511175" cy="0"/>
            </a:xfrm>
            <a:custGeom>
              <a:avLst/>
              <a:gdLst/>
              <a:ahLst/>
              <a:cxnLst/>
              <a:rect l="l" t="t" r="r" b="b"/>
              <a:pathLst>
                <a:path w="511175">
                  <a:moveTo>
                    <a:pt x="0" y="0"/>
                  </a:moveTo>
                  <a:lnTo>
                    <a:pt x="510817" y="1"/>
                  </a:lnTo>
                </a:path>
              </a:pathLst>
            </a:custGeom>
            <a:ln w="2857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0366" y="1210443"/>
              <a:ext cx="259197" cy="27952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405868" y="4639564"/>
            <a:ext cx="15925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ct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ee</a:t>
            </a:r>
            <a:r>
              <a:rPr kumimoji="0" sz="1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405868" y="2792476"/>
            <a:ext cx="17418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ee</a:t>
            </a:r>
            <a:r>
              <a:rPr kumimoji="0" sz="1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a</a:t>
            </a:r>
            <a:r>
              <a:rPr kumimoji="0" sz="1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1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063025" y="2876352"/>
            <a:ext cx="3462654" cy="146177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265" algn="l"/>
              </a:tabLst>
              <a:defRPr/>
            </a:pPr>
            <a:r>
              <a:rPr kumimoji="0" sz="15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2.	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Low-Code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469900" marR="5080" lvl="0" indent="0" algn="l" defTabSz="914400" rtl="0" eaLnBrk="1" fontAlgn="auto" latinLnBrk="0" hangingPunct="1">
              <a:lnSpc>
                <a:spcPct val="101699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 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AEM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upd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063025" y="1056696"/>
            <a:ext cx="3348990" cy="146177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265" algn="l"/>
              </a:tabLst>
              <a:defRPr/>
            </a:pPr>
            <a:r>
              <a:rPr kumimoji="0" sz="15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1.	</a:t>
            </a: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No-Code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469900" marR="5080" lvl="0" indent="0" algn="l" defTabSz="914400" rtl="0" eaLnBrk="1" fontAlgn="auto" latinLnBrk="0" hangingPunct="1">
              <a:lnSpc>
                <a:spcPct val="101699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cal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can 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it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s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ith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 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pl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63025" y="4699056"/>
            <a:ext cx="3465829" cy="146494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265" algn="l"/>
              </a:tabLst>
              <a:defRPr/>
            </a:pPr>
            <a:r>
              <a:rPr kumimoji="0" sz="15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3.	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Full-Code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469900" marR="5080" lvl="0" indent="0" algn="just" defTabSz="914400" rtl="0" eaLnBrk="1" fontAlgn="auto" latinLnBrk="0" hangingPunct="1">
              <a:lnSpc>
                <a:spcPct val="102200"/>
              </a:lnSpc>
              <a:spcBef>
                <a:spcPts val="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ck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AEM  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ll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he 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at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15" y="296163"/>
            <a:ext cx="11202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Quick</a:t>
            </a:r>
            <a:r>
              <a:rPr spc="-185" dirty="0"/>
              <a:t> </a:t>
            </a:r>
            <a:r>
              <a:rPr spc="-229" dirty="0"/>
              <a:t>site</a:t>
            </a:r>
            <a:r>
              <a:rPr spc="-170" dirty="0"/>
              <a:t> </a:t>
            </a:r>
            <a:r>
              <a:rPr spc="-220" dirty="0"/>
              <a:t>creation</a:t>
            </a:r>
            <a:r>
              <a:rPr spc="-185" dirty="0"/>
              <a:t> </a:t>
            </a:r>
            <a:r>
              <a:rPr spc="-250" dirty="0"/>
              <a:t>features</a:t>
            </a:r>
            <a:r>
              <a:rPr spc="-175" dirty="0"/>
              <a:t> </a:t>
            </a:r>
            <a:r>
              <a:rPr spc="-180" dirty="0"/>
              <a:t>in </a:t>
            </a:r>
            <a:r>
              <a:rPr spc="-195" dirty="0"/>
              <a:t>AEM</a:t>
            </a:r>
            <a:r>
              <a:rPr spc="-185" dirty="0"/>
              <a:t> </a:t>
            </a:r>
            <a:r>
              <a:rPr spc="-254" dirty="0"/>
              <a:t>Sites</a:t>
            </a:r>
            <a:r>
              <a:rPr spc="-175" dirty="0"/>
              <a:t> </a:t>
            </a:r>
            <a:r>
              <a:rPr spc="-210" dirty="0"/>
              <a:t>enable</a:t>
            </a:r>
            <a:r>
              <a:rPr spc="-170" dirty="0"/>
              <a:t> </a:t>
            </a:r>
            <a:r>
              <a:rPr spc="-225" dirty="0"/>
              <a:t>you</a:t>
            </a:r>
            <a:r>
              <a:rPr spc="-180" dirty="0"/>
              <a:t> </a:t>
            </a:r>
            <a:r>
              <a:rPr spc="-220" dirty="0"/>
              <a:t>to</a:t>
            </a:r>
            <a:r>
              <a:rPr spc="-175" dirty="0"/>
              <a:t> </a:t>
            </a:r>
            <a:r>
              <a:rPr spc="-235" dirty="0"/>
              <a:t>go</a:t>
            </a:r>
            <a:r>
              <a:rPr spc="-175" dirty="0"/>
              <a:t> </a:t>
            </a:r>
            <a:r>
              <a:rPr spc="-170" dirty="0"/>
              <a:t>live</a:t>
            </a:r>
            <a:r>
              <a:rPr spc="-175" dirty="0"/>
              <a:t> </a:t>
            </a:r>
            <a:r>
              <a:rPr spc="-229" dirty="0"/>
              <a:t>within</a:t>
            </a:r>
            <a:r>
              <a:rPr spc="-180" dirty="0"/>
              <a:t> </a:t>
            </a:r>
            <a:r>
              <a:rPr spc="-254" dirty="0"/>
              <a:t>days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5107" y="1564608"/>
            <a:ext cx="1122591" cy="11225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0279" y="1635751"/>
            <a:ext cx="1031440" cy="1031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5464" y="1691919"/>
            <a:ext cx="995280" cy="9952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6755" y="2764028"/>
            <a:ext cx="2552065" cy="17246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305" marR="19685" lvl="0" indent="0" algn="ctr" defTabSz="914400" rtl="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Si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if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2400" b="0" i="0" u="none" strike="noStrike" kern="1200" cap="none" spc="-1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oc</a:t>
            </a:r>
            <a:r>
              <a:rPr kumimoji="0" sz="2400" b="0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-635" algn="ctr" defTabSz="914400" rtl="0" eaLnBrk="1" fontAlgn="auto" latinLnBrk="0" hangingPunct="1">
              <a:lnSpc>
                <a:spcPts val="1900"/>
              </a:lnSpc>
              <a:spcBef>
                <a:spcPts val="1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z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ff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ol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s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©2020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All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4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Rights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Reserved.</a:t>
            </a:r>
            <a:r>
              <a:rPr kumimoji="0" sz="800" b="0" i="0" u="none" strike="noStrike" kern="1200" cap="none" spc="-6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2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Adobe</a:t>
            </a:r>
            <a:r>
              <a:rPr kumimoji="0" sz="800" b="0" i="0" u="none" strike="noStrike" kern="1200" cap="none" spc="-6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800" b="0" i="0" u="none" strike="noStrike" kern="1200" cap="none" spc="-35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Confidential.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84941" y="2764028"/>
            <a:ext cx="2757170" cy="17246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1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1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em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44780" marR="149225" lvl="0" indent="0" algn="ctr" defTabSz="914400" rtl="0" eaLnBrk="1" fontAlgn="auto" latinLnBrk="0" hangingPunct="1">
              <a:lnSpc>
                <a:spcPts val="1900"/>
              </a:lnSpc>
              <a:spcBef>
                <a:spcPts val="1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omm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 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f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3459" y="2764028"/>
            <a:ext cx="2741930" cy="17246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1920" marR="114300" lvl="0" indent="0" algn="ctr" defTabSz="914400" rtl="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400" b="0" i="0" u="none" strike="noStrike" kern="1200" cap="none" spc="-1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-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 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development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ctr" defTabSz="914400" rtl="0" eaLnBrk="1" fontAlgn="auto" latinLnBrk="0" hangingPunct="1">
              <a:lnSpc>
                <a:spcPct val="99400"/>
              </a:lnSpc>
              <a:spcBef>
                <a:spcPts val="18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eb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s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 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CS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2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xp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kn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675" y="5358928"/>
            <a:ext cx="11073130" cy="64643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0175" rIns="0" bIns="0" rtlCol="0">
            <a:spAutoFit/>
          </a:bodyPr>
          <a:lstStyle/>
          <a:p>
            <a:pPr marL="675005" marR="0" lvl="0" indent="0" algn="l" defTabSz="914400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Join</a:t>
            </a:r>
            <a:r>
              <a:rPr kumimoji="0" sz="23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our</a:t>
            </a:r>
            <a:r>
              <a:rPr kumimoji="0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Go</a:t>
            </a:r>
            <a:r>
              <a:rPr kumimoji="0" sz="23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for</a:t>
            </a:r>
            <a:r>
              <a:rPr kumimoji="0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Gold</a:t>
            </a:r>
            <a:r>
              <a:rPr kumimoji="0" sz="23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webinar</a:t>
            </a:r>
            <a:r>
              <a:rPr kumimoji="0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quick</a:t>
            </a:r>
            <a:r>
              <a:rPr kumimoji="0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site</a:t>
            </a:r>
            <a:r>
              <a:rPr kumimoji="0" sz="23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creation</a:t>
            </a:r>
            <a:r>
              <a:rPr kumimoji="0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</a:t>
            </a:r>
            <a:r>
              <a:rPr kumimoji="0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May</a:t>
            </a:r>
            <a:r>
              <a:rPr kumimoji="0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4</a:t>
            </a:r>
            <a:r>
              <a:rPr kumimoji="0" sz="2325" b="0" i="0" u="none" strike="noStrike" kern="1200" cap="none" spc="-60" normalizeH="0" baseline="2508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</a:t>
            </a:r>
            <a:r>
              <a:rPr kumimoji="0" sz="2325" b="0" i="0" u="none" strike="noStrike" kern="1200" cap="none" spc="217" normalizeH="0" baseline="2508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</a:t>
            </a:r>
            <a:r>
              <a:rPr kumimoji="0" sz="23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learn</a:t>
            </a:r>
            <a:r>
              <a:rPr kumimoji="0" sz="23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23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more!</a:t>
            </a: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25629"/>
              <a:ext cx="12188825" cy="6217285"/>
            </a:xfrm>
            <a:custGeom>
              <a:avLst/>
              <a:gdLst/>
              <a:ahLst/>
              <a:cxnLst/>
              <a:rect l="l" t="t" r="r" b="b"/>
              <a:pathLst>
                <a:path w="12188825" h="6217285">
                  <a:moveTo>
                    <a:pt x="12188825" y="0"/>
                  </a:moveTo>
                  <a:lnTo>
                    <a:pt x="0" y="0"/>
                  </a:lnTo>
                  <a:lnTo>
                    <a:pt x="0" y="6216738"/>
                  </a:lnTo>
                  <a:lnTo>
                    <a:pt x="12188825" y="6216738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67646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0" dirty="0">
                <a:latin typeface="Tahoma"/>
                <a:cs typeface="Tahoma"/>
              </a:rPr>
              <a:t>C</a:t>
            </a:r>
            <a:r>
              <a:rPr b="0" spc="-130" dirty="0">
                <a:latin typeface="Tahoma"/>
                <a:cs typeface="Tahoma"/>
              </a:rPr>
              <a:t>o</a:t>
            </a:r>
            <a:r>
              <a:rPr b="0" spc="-70" dirty="0">
                <a:latin typeface="Tahoma"/>
                <a:cs typeface="Tahoma"/>
              </a:rPr>
              <a:t>mm</a:t>
            </a:r>
            <a:r>
              <a:rPr b="0" spc="-105" dirty="0">
                <a:latin typeface="Tahoma"/>
                <a:cs typeface="Tahoma"/>
              </a:rPr>
              <a:t>o</a:t>
            </a:r>
            <a:r>
              <a:rPr b="0" spc="-125" dirty="0">
                <a:latin typeface="Tahoma"/>
                <a:cs typeface="Tahoma"/>
              </a:rPr>
              <a:t>n</a:t>
            </a:r>
            <a:r>
              <a:rPr b="0" spc="-250" dirty="0">
                <a:latin typeface="Tahoma"/>
                <a:cs typeface="Tahoma"/>
              </a:rPr>
              <a:t> </a:t>
            </a:r>
            <a:r>
              <a:rPr b="0" spc="-215" dirty="0">
                <a:latin typeface="Tahoma"/>
                <a:cs typeface="Tahoma"/>
              </a:rPr>
              <a:t>P</a:t>
            </a:r>
            <a:r>
              <a:rPr b="0" spc="-140" dirty="0">
                <a:latin typeface="Tahoma"/>
                <a:cs typeface="Tahoma"/>
              </a:rPr>
              <a:t>r</a:t>
            </a:r>
            <a:r>
              <a:rPr b="0" spc="-105" dirty="0">
                <a:latin typeface="Tahoma"/>
                <a:cs typeface="Tahoma"/>
              </a:rPr>
              <a:t>o</a:t>
            </a:r>
            <a:r>
              <a:rPr b="0" spc="-150" dirty="0">
                <a:latin typeface="Tahoma"/>
                <a:cs typeface="Tahoma"/>
              </a:rPr>
              <a:t>b</a:t>
            </a:r>
            <a:r>
              <a:rPr b="0" spc="-35" dirty="0">
                <a:latin typeface="Tahoma"/>
                <a:cs typeface="Tahoma"/>
              </a:rPr>
              <a:t>l</a:t>
            </a:r>
            <a:r>
              <a:rPr b="0" spc="-215" dirty="0">
                <a:latin typeface="Tahoma"/>
                <a:cs typeface="Tahoma"/>
              </a:rPr>
              <a:t>e</a:t>
            </a:r>
            <a:r>
              <a:rPr b="0" spc="-70" dirty="0">
                <a:latin typeface="Tahoma"/>
                <a:cs typeface="Tahoma"/>
              </a:rPr>
              <a:t>m</a:t>
            </a:r>
            <a:r>
              <a:rPr b="0" spc="-290" dirty="0">
                <a:latin typeface="Tahoma"/>
                <a:cs typeface="Tahoma"/>
              </a:rPr>
              <a:t>s</a:t>
            </a:r>
            <a:r>
              <a:rPr b="0" spc="-254" dirty="0">
                <a:latin typeface="Tahoma"/>
                <a:cs typeface="Tahoma"/>
              </a:rPr>
              <a:t> </a:t>
            </a:r>
            <a:r>
              <a:rPr b="0" spc="-240" dirty="0">
                <a:latin typeface="Tahoma"/>
                <a:cs typeface="Tahoma"/>
              </a:rPr>
              <a:t>E</a:t>
            </a:r>
            <a:r>
              <a:rPr b="0" spc="-315" dirty="0">
                <a:latin typeface="Tahoma"/>
                <a:cs typeface="Tahoma"/>
              </a:rPr>
              <a:t>x</a:t>
            </a:r>
            <a:r>
              <a:rPr b="0" spc="-145" dirty="0">
                <a:latin typeface="Tahoma"/>
                <a:cs typeface="Tahoma"/>
              </a:rPr>
              <a:t>p</a:t>
            </a:r>
            <a:r>
              <a:rPr b="0" spc="-215" dirty="0">
                <a:latin typeface="Tahoma"/>
                <a:cs typeface="Tahoma"/>
              </a:rPr>
              <a:t>e</a:t>
            </a:r>
            <a:r>
              <a:rPr b="0" spc="-235" dirty="0">
                <a:latin typeface="Tahoma"/>
                <a:cs typeface="Tahoma"/>
              </a:rPr>
              <a:t>r</a:t>
            </a:r>
            <a:r>
              <a:rPr b="0" spc="-150" dirty="0">
                <a:latin typeface="Tahoma"/>
                <a:cs typeface="Tahoma"/>
              </a:rPr>
              <a:t>ie</a:t>
            </a:r>
            <a:r>
              <a:rPr b="0" spc="-165" dirty="0">
                <a:latin typeface="Tahoma"/>
                <a:cs typeface="Tahoma"/>
              </a:rPr>
              <a:t>n</a:t>
            </a:r>
            <a:r>
              <a:rPr b="0" spc="-135" dirty="0">
                <a:latin typeface="Tahoma"/>
                <a:cs typeface="Tahoma"/>
              </a:rPr>
              <a:t>c</a:t>
            </a:r>
            <a:r>
              <a:rPr b="0" spc="-215" dirty="0">
                <a:latin typeface="Tahoma"/>
                <a:cs typeface="Tahoma"/>
              </a:rPr>
              <a:t>e</a:t>
            </a:r>
            <a:r>
              <a:rPr b="0" spc="-150" dirty="0">
                <a:latin typeface="Tahoma"/>
                <a:cs typeface="Tahoma"/>
              </a:rPr>
              <a:t>d</a:t>
            </a:r>
            <a:r>
              <a:rPr b="0" spc="-245" dirty="0">
                <a:latin typeface="Tahoma"/>
                <a:cs typeface="Tahoma"/>
              </a:rPr>
              <a:t> </a:t>
            </a:r>
            <a:r>
              <a:rPr b="0" spc="-150" dirty="0">
                <a:latin typeface="Tahoma"/>
                <a:cs typeface="Tahoma"/>
              </a:rPr>
              <a:t>b</a:t>
            </a:r>
            <a:r>
              <a:rPr b="0" spc="-185" dirty="0">
                <a:latin typeface="Tahoma"/>
                <a:cs typeface="Tahoma"/>
              </a:rPr>
              <a:t>y</a:t>
            </a:r>
            <a:r>
              <a:rPr b="0" spc="-250" dirty="0">
                <a:latin typeface="Tahoma"/>
                <a:cs typeface="Tahoma"/>
              </a:rPr>
              <a:t> </a:t>
            </a:r>
            <a:r>
              <a:rPr b="0" spc="-155" dirty="0">
                <a:latin typeface="Tahoma"/>
                <a:cs typeface="Tahoma"/>
              </a:rPr>
              <a:t>C</a:t>
            </a:r>
            <a:r>
              <a:rPr b="0" spc="-60" dirty="0">
                <a:latin typeface="Tahoma"/>
                <a:cs typeface="Tahoma"/>
              </a:rPr>
              <a:t>l</a:t>
            </a:r>
            <a:r>
              <a:rPr b="0" spc="-150" dirty="0">
                <a:latin typeface="Tahoma"/>
                <a:cs typeface="Tahoma"/>
              </a:rPr>
              <a:t>ie</a:t>
            </a:r>
            <a:r>
              <a:rPr b="0" spc="-170" dirty="0">
                <a:latin typeface="Tahoma"/>
                <a:cs typeface="Tahoma"/>
              </a:rPr>
              <a:t>nt</a:t>
            </a:r>
            <a:r>
              <a:rPr b="0" spc="-290" dirty="0">
                <a:latin typeface="Tahoma"/>
                <a:cs typeface="Tahoma"/>
              </a:rPr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>
              <a:solidFill>
                <a:srgbClr val="FFFFFF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029325" y="6490106"/>
            <a:ext cx="130175" cy="149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lang="en-US" spc="-90" smtClean="0"/>
              <a:pPr marL="42545">
                <a:lnSpc>
                  <a:spcPct val="100000"/>
                </a:lnSpc>
                <a:spcBef>
                  <a:spcPts val="80"/>
                </a:spcBef>
              </a:pPr>
              <a:t>2</a:t>
            </a:fld>
            <a:endParaRPr spc="-90" dirty="0"/>
          </a:p>
        </p:txBody>
      </p:sp>
      <p:sp>
        <p:nvSpPr>
          <p:cNvPr id="6" name="object 6"/>
          <p:cNvSpPr txBox="1"/>
          <p:nvPr/>
        </p:nvSpPr>
        <p:spPr>
          <a:xfrm>
            <a:off x="410375" y="1081531"/>
            <a:ext cx="8483600" cy="23114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78130" indent="-265430">
              <a:lnSpc>
                <a:spcPct val="100000"/>
              </a:lnSpc>
              <a:spcBef>
                <a:spcPts val="8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150" dirty="0">
                <a:latin typeface="Tahoma"/>
                <a:cs typeface="Tahoma"/>
              </a:rPr>
              <a:t>Stale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or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noncompliant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content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is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live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sites</a:t>
            </a:r>
            <a:endParaRPr sz="2400">
              <a:latin typeface="Tahoma"/>
              <a:cs typeface="Tahoma"/>
            </a:endParaRPr>
          </a:p>
          <a:p>
            <a:pPr marL="278130" indent="-26543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195" dirty="0">
                <a:latin typeface="Tahoma"/>
                <a:cs typeface="Tahoma"/>
              </a:rPr>
              <a:t>R</a:t>
            </a:r>
            <a:r>
              <a:rPr sz="2400" spc="-160" dirty="0">
                <a:latin typeface="Tahoma"/>
                <a:cs typeface="Tahoma"/>
              </a:rPr>
              <a:t>e</a:t>
            </a:r>
            <a:r>
              <a:rPr sz="2400" spc="-114" dirty="0">
                <a:latin typeface="Tahoma"/>
                <a:cs typeface="Tahoma"/>
              </a:rPr>
              <a:t>u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170" dirty="0">
                <a:latin typeface="Tahoma"/>
                <a:cs typeface="Tahoma"/>
              </a:rPr>
              <a:t>tr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e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75" dirty="0">
                <a:latin typeface="Tahoma"/>
                <a:cs typeface="Tahoma"/>
              </a:rPr>
              <a:t>i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o</a:t>
            </a:r>
            <a:r>
              <a:rPr sz="2400" spc="-90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p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55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278130" indent="-26543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165" dirty="0">
                <a:latin typeface="Tahoma"/>
                <a:cs typeface="Tahoma"/>
              </a:rPr>
              <a:t>Teams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are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constantly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doing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the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same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work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over…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and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229" dirty="0">
                <a:latin typeface="Tahoma"/>
                <a:cs typeface="Tahoma"/>
              </a:rPr>
              <a:t>over..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over</a:t>
            </a:r>
            <a:endParaRPr sz="2400">
              <a:latin typeface="Tahoma"/>
              <a:cs typeface="Tahoma"/>
            </a:endParaRPr>
          </a:p>
          <a:p>
            <a:pPr marL="278130" indent="-26543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0" dirty="0">
                <a:latin typeface="Tahoma"/>
                <a:cs typeface="Tahoma"/>
              </a:rPr>
              <a:t>Ma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te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150" dirty="0">
                <a:latin typeface="Tahoma"/>
                <a:cs typeface="Tahoma"/>
              </a:rPr>
              <a:t>v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r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175" dirty="0">
                <a:latin typeface="Tahoma"/>
                <a:cs typeface="Tahoma"/>
              </a:rPr>
              <a:t>s</a:t>
            </a:r>
            <a:r>
              <a:rPr sz="2400" spc="-215" dirty="0">
                <a:latin typeface="Tahoma"/>
                <a:cs typeface="Tahoma"/>
              </a:rPr>
              <a:t>a</a:t>
            </a:r>
            <a:r>
              <a:rPr sz="2400" spc="-204" dirty="0">
                <a:latin typeface="Tahoma"/>
                <a:cs typeface="Tahoma"/>
              </a:rPr>
              <a:t>s</a:t>
            </a:r>
            <a:r>
              <a:rPr sz="2400" spc="-160" dirty="0">
                <a:latin typeface="Tahoma"/>
                <a:cs typeface="Tahoma"/>
              </a:rPr>
              <a:t>t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7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278130" indent="-26543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15" dirty="0">
                <a:latin typeface="Tahoma"/>
                <a:cs typeface="Tahoma"/>
              </a:rPr>
              <a:t>Issues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with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 </a:t>
            </a:r>
            <a:r>
              <a:rPr sz="2400" spc="-165" dirty="0">
                <a:latin typeface="Tahoma"/>
                <a:cs typeface="Tahoma"/>
              </a:rPr>
              <a:t>“lift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and</a:t>
            </a:r>
            <a:r>
              <a:rPr sz="2400" spc="-185" dirty="0">
                <a:latin typeface="Tahoma"/>
                <a:cs typeface="Tahoma"/>
              </a:rPr>
              <a:t> shift”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not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readjusting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for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AEM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requirements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4150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</a:t>
            </a:r>
            <a:r>
              <a:rPr spc="-114" dirty="0"/>
              <a:t>e</a:t>
            </a:r>
            <a:r>
              <a:rPr spc="-80" dirty="0"/>
              <a:t>c</a:t>
            </a:r>
            <a:r>
              <a:rPr spc="-40" dirty="0"/>
              <a:t>i</a:t>
            </a:r>
            <a:r>
              <a:rPr spc="-229" dirty="0"/>
              <a:t>s</a:t>
            </a:r>
            <a:r>
              <a:rPr spc="-140" dirty="0"/>
              <a:t>i</a:t>
            </a:r>
            <a:r>
              <a:rPr spc="-5" dirty="0"/>
              <a:t>o</a:t>
            </a:r>
            <a:r>
              <a:rPr spc="-120" dirty="0"/>
              <a:t>n</a:t>
            </a:r>
            <a:r>
              <a:rPr spc="-270" dirty="0"/>
              <a:t> </a:t>
            </a:r>
            <a:r>
              <a:rPr spc="-395" dirty="0"/>
              <a:t>T</a:t>
            </a:r>
            <a:r>
              <a:rPr spc="-210" dirty="0"/>
              <a:t>a</a:t>
            </a:r>
            <a:r>
              <a:rPr spc="-70" dirty="0"/>
              <a:t>b</a:t>
            </a:r>
            <a:r>
              <a:rPr spc="-40" dirty="0"/>
              <a:t>l</a:t>
            </a:r>
            <a:r>
              <a:rPr spc="-135" dirty="0"/>
              <a:t>e</a:t>
            </a:r>
            <a:r>
              <a:rPr spc="-260" dirty="0"/>
              <a:t> </a:t>
            </a:r>
            <a:r>
              <a:rPr spc="-40" dirty="0"/>
              <a:t>D</a:t>
            </a:r>
            <a:r>
              <a:rPr spc="-105" dirty="0"/>
              <a:t>ee</a:t>
            </a:r>
            <a:r>
              <a:rPr spc="-120" dirty="0"/>
              <a:t>p</a:t>
            </a:r>
            <a:r>
              <a:rPr spc="-254" dirty="0"/>
              <a:t> </a:t>
            </a:r>
            <a:r>
              <a:rPr spc="-70" dirty="0"/>
              <a:t>d</a:t>
            </a:r>
            <a:r>
              <a:rPr spc="-40" dirty="0"/>
              <a:t>i</a:t>
            </a:r>
            <a:r>
              <a:rPr spc="-150" dirty="0"/>
              <a:t>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7482" y="858325"/>
            <a:ext cx="10977245" cy="5337175"/>
            <a:chOff x="987482" y="858325"/>
            <a:chExt cx="10977245" cy="5337175"/>
          </a:xfrm>
        </p:grpSpPr>
        <p:sp>
          <p:nvSpPr>
            <p:cNvPr id="4" name="object 4"/>
            <p:cNvSpPr/>
            <p:nvPr/>
          </p:nvSpPr>
          <p:spPr>
            <a:xfrm>
              <a:off x="1000175" y="871016"/>
              <a:ext cx="10951845" cy="548640"/>
            </a:xfrm>
            <a:custGeom>
              <a:avLst/>
              <a:gdLst/>
              <a:ahLst/>
              <a:cxnLst/>
              <a:rect l="l" t="t" r="r" b="b"/>
              <a:pathLst>
                <a:path w="10951845" h="548640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548601"/>
                  </a:lnTo>
                  <a:lnTo>
                    <a:pt x="3341230" y="548601"/>
                  </a:lnTo>
                  <a:lnTo>
                    <a:pt x="10951807" y="548601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0175" y="1419631"/>
              <a:ext cx="10951845" cy="487680"/>
            </a:xfrm>
            <a:custGeom>
              <a:avLst/>
              <a:gdLst/>
              <a:ahLst/>
              <a:cxnLst/>
              <a:rect l="l" t="t" r="r" b="b"/>
              <a:pathLst>
                <a:path w="10951845" h="487680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41230" y="487641"/>
                  </a:lnTo>
                  <a:lnTo>
                    <a:pt x="10951807" y="487641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0175" y="1907273"/>
              <a:ext cx="10951845" cy="487680"/>
            </a:xfrm>
            <a:custGeom>
              <a:avLst/>
              <a:gdLst/>
              <a:ahLst/>
              <a:cxnLst/>
              <a:rect l="l" t="t" r="r" b="b"/>
              <a:pathLst>
                <a:path w="10951845" h="487680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41230" y="487641"/>
                  </a:lnTo>
                  <a:lnTo>
                    <a:pt x="10951807" y="487641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F4F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0175" y="2394927"/>
              <a:ext cx="10951845" cy="487680"/>
            </a:xfrm>
            <a:custGeom>
              <a:avLst/>
              <a:gdLst/>
              <a:ahLst/>
              <a:cxnLst/>
              <a:rect l="l" t="t" r="r" b="b"/>
              <a:pathLst>
                <a:path w="10951845" h="487680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41230" y="487641"/>
                  </a:lnTo>
                  <a:lnTo>
                    <a:pt x="10951807" y="487641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0175" y="2882569"/>
              <a:ext cx="10951845" cy="487680"/>
            </a:xfrm>
            <a:custGeom>
              <a:avLst/>
              <a:gdLst/>
              <a:ahLst/>
              <a:cxnLst/>
              <a:rect l="l" t="t" r="r" b="b"/>
              <a:pathLst>
                <a:path w="10951845" h="487679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41230" y="487641"/>
                  </a:lnTo>
                  <a:lnTo>
                    <a:pt x="10951807" y="487641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F4F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0175" y="3370224"/>
              <a:ext cx="10951845" cy="487680"/>
            </a:xfrm>
            <a:custGeom>
              <a:avLst/>
              <a:gdLst/>
              <a:ahLst/>
              <a:cxnLst/>
              <a:rect l="l" t="t" r="r" b="b"/>
              <a:pathLst>
                <a:path w="10951845" h="487679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41230" y="487641"/>
                  </a:lnTo>
                  <a:lnTo>
                    <a:pt x="10951807" y="487654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0175" y="3857866"/>
              <a:ext cx="10951845" cy="853440"/>
            </a:xfrm>
            <a:custGeom>
              <a:avLst/>
              <a:gdLst/>
              <a:ahLst/>
              <a:cxnLst/>
              <a:rect l="l" t="t" r="r" b="b"/>
              <a:pathLst>
                <a:path w="10951845" h="853439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853401"/>
                  </a:lnTo>
                  <a:lnTo>
                    <a:pt x="3341230" y="853401"/>
                  </a:lnTo>
                  <a:lnTo>
                    <a:pt x="10951807" y="853401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F4F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0175" y="4711280"/>
              <a:ext cx="10951845" cy="495934"/>
            </a:xfrm>
            <a:custGeom>
              <a:avLst/>
              <a:gdLst/>
              <a:ahLst/>
              <a:cxnLst/>
              <a:rect l="l" t="t" r="r" b="b"/>
              <a:pathLst>
                <a:path w="10951845" h="495935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495782"/>
                  </a:lnTo>
                  <a:lnTo>
                    <a:pt x="3341230" y="495782"/>
                  </a:lnTo>
                  <a:lnTo>
                    <a:pt x="10951807" y="495782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0175" y="5207050"/>
              <a:ext cx="10951845" cy="487680"/>
            </a:xfrm>
            <a:custGeom>
              <a:avLst/>
              <a:gdLst/>
              <a:ahLst/>
              <a:cxnLst/>
              <a:rect l="l" t="t" r="r" b="b"/>
              <a:pathLst>
                <a:path w="10951845" h="487679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41230" y="487641"/>
                  </a:lnTo>
                  <a:lnTo>
                    <a:pt x="10951807" y="487641"/>
                  </a:lnTo>
                  <a:lnTo>
                    <a:pt x="10951807" y="463499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F4F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0175" y="5694705"/>
              <a:ext cx="10951845" cy="487680"/>
            </a:xfrm>
            <a:custGeom>
              <a:avLst/>
              <a:gdLst/>
              <a:ahLst/>
              <a:cxnLst/>
              <a:rect l="l" t="t" r="r" b="b"/>
              <a:pathLst>
                <a:path w="10951845" h="487679">
                  <a:moveTo>
                    <a:pt x="10951807" y="0"/>
                  </a:moveTo>
                  <a:lnTo>
                    <a:pt x="334123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41230" y="487641"/>
                  </a:lnTo>
                  <a:lnTo>
                    <a:pt x="10951807" y="487641"/>
                  </a:lnTo>
                  <a:lnTo>
                    <a:pt x="10951807" y="456336"/>
                  </a:lnTo>
                  <a:lnTo>
                    <a:pt x="10951807" y="286156"/>
                  </a:lnTo>
                  <a:lnTo>
                    <a:pt x="10951807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1407" y="864675"/>
              <a:ext cx="0" cy="5324475"/>
            </a:xfrm>
            <a:custGeom>
              <a:avLst/>
              <a:gdLst/>
              <a:ahLst/>
              <a:cxnLst/>
              <a:rect l="l" t="t" r="r" b="b"/>
              <a:pathLst>
                <a:path h="5324475">
                  <a:moveTo>
                    <a:pt x="0" y="0"/>
                  </a:moveTo>
                  <a:lnTo>
                    <a:pt x="0" y="53240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3832" y="1419633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3832" y="1907282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3832" y="2394930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3832" y="2882580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3832" y="3370228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3832" y="3857876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3832" y="4711284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3832" y="5207058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3832" y="5694706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4244845" y="0"/>
                  </a:lnTo>
                </a:path>
                <a:path w="10964545">
                  <a:moveTo>
                    <a:pt x="455572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0182" y="864679"/>
              <a:ext cx="0" cy="5324475"/>
            </a:xfrm>
            <a:custGeom>
              <a:avLst/>
              <a:gdLst/>
              <a:ahLst/>
              <a:cxnLst/>
              <a:rect l="l" t="t" r="r" b="b"/>
              <a:pathLst>
                <a:path h="5324475">
                  <a:moveTo>
                    <a:pt x="0" y="0"/>
                  </a:moveTo>
                  <a:lnTo>
                    <a:pt x="0" y="53240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51982" y="864680"/>
              <a:ext cx="0" cy="5324475"/>
            </a:xfrm>
            <a:custGeom>
              <a:avLst/>
              <a:gdLst/>
              <a:ahLst/>
              <a:cxnLst/>
              <a:rect l="l" t="t" r="r" b="b"/>
              <a:pathLst>
                <a:path h="5324475">
                  <a:moveTo>
                    <a:pt x="0" y="0"/>
                  </a:moveTo>
                  <a:lnTo>
                    <a:pt x="0" y="53240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3832" y="871030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93832" y="6182356"/>
              <a:ext cx="10964545" cy="0"/>
            </a:xfrm>
            <a:custGeom>
              <a:avLst/>
              <a:gdLst/>
              <a:ahLst/>
              <a:cxnLst/>
              <a:rect l="l" t="t" r="r" b="b"/>
              <a:pathLst>
                <a:path w="10964545">
                  <a:moveTo>
                    <a:pt x="0" y="0"/>
                  </a:moveTo>
                  <a:lnTo>
                    <a:pt x="3484512" y="0"/>
                  </a:lnTo>
                </a:path>
                <a:path w="10964545">
                  <a:moveTo>
                    <a:pt x="3796636" y="0"/>
                  </a:moveTo>
                  <a:lnTo>
                    <a:pt x="1096449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16460" y="766135"/>
            <a:ext cx="10231120" cy="53549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3353435" algn="l"/>
              </a:tabLst>
            </a:pPr>
            <a:r>
              <a:rPr sz="28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Yu Gothic UI"/>
                <a:cs typeface="Yu Gothic UI"/>
              </a:rPr>
              <a:t>Decision</a:t>
            </a:r>
            <a:r>
              <a:rPr sz="2800" b="1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Yu Gothic UI"/>
                <a:cs typeface="Yu Gothic UI"/>
              </a:rPr>
              <a:t> </a:t>
            </a:r>
            <a:r>
              <a:rPr sz="28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Yu Gothic UI"/>
                <a:cs typeface="Yu Gothic UI"/>
              </a:rPr>
              <a:t>Point</a:t>
            </a:r>
            <a:r>
              <a:rPr sz="2800" b="1" spc="-65" dirty="0">
                <a:solidFill>
                  <a:srgbClr val="FFFFFF"/>
                </a:solidFill>
                <a:latin typeface="Yu Gothic UI"/>
                <a:cs typeface="Yu Gothic UI"/>
              </a:rPr>
              <a:t>	</a:t>
            </a:r>
            <a:r>
              <a:rPr sz="28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Yu Gothic UI"/>
                <a:cs typeface="Yu Gothic UI"/>
              </a:rPr>
              <a:t>Options</a:t>
            </a:r>
            <a:endParaRPr sz="2800">
              <a:latin typeface="Yu Gothic UI"/>
              <a:cs typeface="Yu Gothic UI"/>
            </a:endParaRPr>
          </a:p>
          <a:p>
            <a:pPr marL="12700" marR="1384300">
              <a:lnSpc>
                <a:spcPts val="3840"/>
              </a:lnSpc>
              <a:spcBef>
                <a:spcPts val="280"/>
              </a:spcBef>
              <a:tabLst>
                <a:tab pos="3702685" algn="l"/>
              </a:tabLst>
            </a:pPr>
            <a:r>
              <a:rPr sz="2400" spc="-35" dirty="0">
                <a:latin typeface="Yu Gothic UI"/>
                <a:cs typeface="Yu Gothic UI"/>
              </a:rPr>
              <a:t>Virtual/Physical	</a:t>
            </a:r>
            <a:r>
              <a:rPr sz="2400" spc="5" dirty="0">
                <a:latin typeface="Yu Gothic UI"/>
                <a:cs typeface="Yu Gothic UI"/>
              </a:rPr>
              <a:t>All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Virtuals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5" dirty="0">
                <a:latin typeface="Yu Gothic UI"/>
                <a:cs typeface="Yu Gothic UI"/>
              </a:rPr>
              <a:t>All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Physicals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Hybrid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|Cloud </a:t>
            </a:r>
            <a:r>
              <a:rPr sz="2400" spc="-640" dirty="0">
                <a:latin typeface="Yu Gothic UI"/>
                <a:cs typeface="Yu Gothic UI"/>
              </a:rPr>
              <a:t> </a:t>
            </a:r>
            <a:r>
              <a:rPr sz="2400" spc="-75" dirty="0">
                <a:latin typeface="Yu Gothic UI"/>
                <a:cs typeface="Yu Gothic UI"/>
              </a:rPr>
              <a:t>OS	</a:t>
            </a:r>
            <a:r>
              <a:rPr sz="2400" spc="-20" dirty="0">
                <a:latin typeface="Yu Gothic UI"/>
                <a:cs typeface="Yu Gothic UI"/>
              </a:rPr>
              <a:t>Linux|</a:t>
            </a:r>
            <a:r>
              <a:rPr sz="2400" spc="-8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Windows</a:t>
            </a:r>
            <a:endParaRPr sz="2400">
              <a:latin typeface="Yu Gothic UI"/>
              <a:cs typeface="Yu Gothic UI"/>
            </a:endParaRPr>
          </a:p>
          <a:p>
            <a:pPr marL="12700" marR="3901440">
              <a:lnSpc>
                <a:spcPts val="3840"/>
              </a:lnSpc>
              <a:tabLst>
                <a:tab pos="3353435" algn="l"/>
                <a:tab pos="3702685" algn="l"/>
                <a:tab pos="4996180" algn="l"/>
              </a:tabLst>
            </a:pPr>
            <a:r>
              <a:rPr sz="2400" spc="-80" dirty="0">
                <a:latin typeface="Yu Gothic UI"/>
                <a:cs typeface="Yu Gothic UI"/>
              </a:rPr>
              <a:t>S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165" dirty="0">
                <a:latin typeface="Yu Gothic UI"/>
                <a:cs typeface="Yu Gothic UI"/>
              </a:rPr>
              <a:t>ag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spc="-40" dirty="0">
                <a:latin typeface="Yu Gothic UI"/>
                <a:cs typeface="Yu Gothic UI"/>
              </a:rPr>
              <a:t>A</a:t>
            </a:r>
            <a:r>
              <a:rPr sz="2400" spc="-65" dirty="0">
                <a:latin typeface="Yu Gothic UI"/>
                <a:cs typeface="Yu Gothic UI"/>
              </a:rPr>
              <a:t>t</a:t>
            </a:r>
            <a:r>
              <a:rPr sz="2400" spc="-40" dirty="0">
                <a:latin typeface="Yu Gothic UI"/>
                <a:cs typeface="Yu Gothic UI"/>
              </a:rPr>
              <a:t>t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h</a:t>
            </a:r>
            <a:r>
              <a:rPr sz="2400" spc="-35" dirty="0">
                <a:latin typeface="Yu Gothic UI"/>
                <a:cs typeface="Yu Gothic UI"/>
              </a:rPr>
              <a:t>e</a:t>
            </a:r>
            <a:r>
              <a:rPr sz="2400" spc="-95" dirty="0">
                <a:latin typeface="Yu Gothic UI"/>
                <a:cs typeface="Yu Gothic UI"/>
              </a:rPr>
              <a:t>d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spc="-55" dirty="0">
                <a:latin typeface="Yu Gothic UI"/>
                <a:cs typeface="Yu Gothic UI"/>
              </a:rPr>
              <a:t>S</a:t>
            </a:r>
            <a:r>
              <a:rPr sz="2400" spc="-15" dirty="0">
                <a:latin typeface="Yu Gothic UI"/>
                <a:cs typeface="Yu Gothic UI"/>
              </a:rPr>
              <a:t>A</a:t>
            </a:r>
            <a:r>
              <a:rPr sz="2400" spc="-165" dirty="0">
                <a:latin typeface="Yu Gothic UI"/>
                <a:cs typeface="Yu Gothic UI"/>
              </a:rPr>
              <a:t>N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165" dirty="0">
                <a:latin typeface="Yu Gothic UI"/>
                <a:cs typeface="Yu Gothic UI"/>
              </a:rPr>
              <a:t>N</a:t>
            </a:r>
            <a:r>
              <a:rPr sz="2400" spc="45" dirty="0">
                <a:latin typeface="Yu Gothic UI"/>
                <a:cs typeface="Yu Gothic UI"/>
              </a:rPr>
              <a:t>A</a:t>
            </a:r>
            <a:r>
              <a:rPr sz="2400" spc="-60" dirty="0">
                <a:latin typeface="Yu Gothic UI"/>
                <a:cs typeface="Yu Gothic UI"/>
              </a:rPr>
              <a:t>S  </a:t>
            </a:r>
            <a:r>
              <a:rPr sz="2400" spc="-70" dirty="0">
                <a:latin typeface="Yu Gothic UI"/>
                <a:cs typeface="Yu Gothic UI"/>
              </a:rPr>
              <a:t>D</a:t>
            </a:r>
            <a:r>
              <a:rPr sz="2400" spc="5" dirty="0">
                <a:latin typeface="Yu Gothic UI"/>
                <a:cs typeface="Yu Gothic UI"/>
              </a:rPr>
              <a:t>i</a:t>
            </a:r>
            <a:r>
              <a:rPr sz="2400" spc="-100" dirty="0">
                <a:latin typeface="Yu Gothic UI"/>
                <a:cs typeface="Yu Gothic UI"/>
              </a:rPr>
              <a:t>s</a:t>
            </a:r>
            <a:r>
              <a:rPr sz="2400" spc="-85" dirty="0">
                <a:latin typeface="Yu Gothic UI"/>
                <a:cs typeface="Yu Gothic UI"/>
              </a:rPr>
              <a:t>p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spc="-65" dirty="0">
                <a:latin typeface="Yu Gothic UI"/>
                <a:cs typeface="Yu Gothic UI"/>
              </a:rPr>
              <a:t>h</a:t>
            </a:r>
            <a:r>
              <a:rPr sz="2400" spc="-50" dirty="0">
                <a:latin typeface="Yu Gothic UI"/>
                <a:cs typeface="Yu Gothic UI"/>
              </a:rPr>
              <a:t>e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254" dirty="0">
                <a:latin typeface="Yu Gothic UI"/>
                <a:cs typeface="Yu Gothic UI"/>
              </a:rPr>
              <a:t>@</a:t>
            </a:r>
            <a:r>
              <a:rPr sz="2400" spc="-50" dirty="0">
                <a:latin typeface="Yu Gothic UI"/>
                <a:cs typeface="Yu Gothic UI"/>
              </a:rPr>
              <a:t>A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70" dirty="0">
                <a:latin typeface="Yu Gothic UI"/>
                <a:cs typeface="Yu Gothic UI"/>
              </a:rPr>
              <a:t>h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dirty="0">
                <a:latin typeface="Yu Gothic UI"/>
                <a:cs typeface="Yu Gothic UI"/>
              </a:rPr>
              <a:t>		</a:t>
            </a:r>
            <a:r>
              <a:rPr sz="2400" spc="-210" dirty="0">
                <a:latin typeface="Yu Gothic UI"/>
                <a:cs typeface="Yu Gothic UI"/>
              </a:rPr>
              <a:t>Y</a:t>
            </a:r>
            <a:r>
              <a:rPr sz="2400" spc="55" dirty="0">
                <a:latin typeface="Yu Gothic UI"/>
                <a:cs typeface="Yu Gothic UI"/>
              </a:rPr>
              <a:t>e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12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180" dirty="0">
                <a:latin typeface="Yu Gothic UI"/>
                <a:cs typeface="Yu Gothic UI"/>
              </a:rPr>
              <a:t>N</a:t>
            </a:r>
            <a:r>
              <a:rPr sz="2400" spc="-60" dirty="0">
                <a:latin typeface="Yu Gothic UI"/>
                <a:cs typeface="Yu Gothic UI"/>
              </a:rPr>
              <a:t>o</a:t>
            </a:r>
            <a:endParaRPr sz="24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353435" algn="l"/>
                <a:tab pos="4949190" algn="l"/>
              </a:tabLst>
            </a:pPr>
            <a:r>
              <a:rPr sz="2400" spc="35" dirty="0">
                <a:latin typeface="Yu Gothic UI"/>
                <a:cs typeface="Yu Gothic UI"/>
              </a:rPr>
              <a:t>L</a:t>
            </a:r>
            <a:r>
              <a:rPr sz="2400" spc="50" dirty="0">
                <a:latin typeface="Yu Gothic UI"/>
                <a:cs typeface="Yu Gothic UI"/>
              </a:rPr>
              <a:t>B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254" dirty="0">
                <a:latin typeface="Yu Gothic UI"/>
                <a:cs typeface="Yu Gothic UI"/>
              </a:rPr>
              <a:t>@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P</a:t>
            </a:r>
            <a:r>
              <a:rPr sz="2400" spc="-85" dirty="0">
                <a:latin typeface="Yu Gothic UI"/>
                <a:cs typeface="Yu Gothic UI"/>
              </a:rPr>
              <a:t>ub</a:t>
            </a:r>
            <a:r>
              <a:rPr sz="2400" spc="10" dirty="0">
                <a:latin typeface="Yu Gothic UI"/>
                <a:cs typeface="Yu Gothic UI"/>
              </a:rPr>
              <a:t>l</a:t>
            </a:r>
            <a:r>
              <a:rPr sz="2400" spc="5" dirty="0">
                <a:latin typeface="Yu Gothic UI"/>
                <a:cs typeface="Yu Gothic UI"/>
              </a:rPr>
              <a:t>i</a:t>
            </a:r>
            <a:r>
              <a:rPr sz="2400" spc="-100" dirty="0">
                <a:latin typeface="Yu Gothic UI"/>
                <a:cs typeface="Yu Gothic UI"/>
              </a:rPr>
              <a:t>s</a:t>
            </a:r>
            <a:r>
              <a:rPr sz="2400" spc="-55" dirty="0">
                <a:latin typeface="Yu Gothic UI"/>
                <a:cs typeface="Yu Gothic UI"/>
              </a:rPr>
              <a:t>h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spc="-210" dirty="0">
                <a:latin typeface="Yu Gothic UI"/>
                <a:cs typeface="Yu Gothic UI"/>
              </a:rPr>
              <a:t>Y</a:t>
            </a:r>
            <a:r>
              <a:rPr sz="2400" spc="55" dirty="0">
                <a:latin typeface="Yu Gothic UI"/>
                <a:cs typeface="Yu Gothic UI"/>
              </a:rPr>
              <a:t>e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125" dirty="0">
                <a:latin typeface="Yu Gothic UI"/>
                <a:cs typeface="Yu Gothic UI"/>
              </a:rPr>
              <a:t> </a:t>
            </a:r>
            <a:r>
              <a:rPr sz="2400" spc="110" dirty="0">
                <a:latin typeface="Yu Gothic UI"/>
                <a:cs typeface="Yu Gothic UI"/>
              </a:rPr>
              <a:t>(</a:t>
            </a:r>
            <a:r>
              <a:rPr sz="2400" spc="55" dirty="0">
                <a:latin typeface="Yu Gothic UI"/>
                <a:cs typeface="Yu Gothic UI"/>
              </a:rPr>
              <a:t>n</a:t>
            </a:r>
            <a:r>
              <a:rPr sz="2400" spc="25" dirty="0">
                <a:latin typeface="Yu Gothic UI"/>
                <a:cs typeface="Yu Gothic UI"/>
              </a:rPr>
              <a:t>:</a:t>
            </a:r>
            <a:r>
              <a:rPr sz="2400" spc="-114" dirty="0">
                <a:latin typeface="Yu Gothic UI"/>
                <a:cs typeface="Yu Gothic UI"/>
              </a:rPr>
              <a:t>n</a:t>
            </a:r>
            <a:r>
              <a:rPr sz="2400" spc="75" dirty="0">
                <a:latin typeface="Yu Gothic UI"/>
                <a:cs typeface="Yu Gothic UI"/>
              </a:rPr>
              <a:t>)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spc="-180" dirty="0">
                <a:latin typeface="Yu Gothic UI"/>
                <a:cs typeface="Yu Gothic UI"/>
              </a:rPr>
              <a:t>N</a:t>
            </a:r>
            <a:r>
              <a:rPr sz="2400" spc="-60" dirty="0">
                <a:latin typeface="Yu Gothic UI"/>
                <a:cs typeface="Yu Gothic UI"/>
              </a:rPr>
              <a:t>o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85" dirty="0">
                <a:latin typeface="Yu Gothic UI"/>
                <a:cs typeface="Yu Gothic UI"/>
              </a:rPr>
              <a:t>(</a:t>
            </a:r>
            <a:r>
              <a:rPr sz="2400" spc="-280" dirty="0">
                <a:latin typeface="Yu Gothic UI"/>
                <a:cs typeface="Yu Gothic UI"/>
              </a:rPr>
              <a:t>1</a:t>
            </a:r>
            <a:r>
              <a:rPr sz="2400" spc="-120" dirty="0">
                <a:latin typeface="Yu Gothic UI"/>
                <a:cs typeface="Yu Gothic UI"/>
              </a:rPr>
              <a:t>:</a:t>
            </a:r>
            <a:r>
              <a:rPr sz="2400" spc="-229" dirty="0">
                <a:latin typeface="Yu Gothic UI"/>
                <a:cs typeface="Yu Gothic UI"/>
              </a:rPr>
              <a:t>1)</a:t>
            </a:r>
            <a:endParaRPr sz="24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3702685" algn="l"/>
                <a:tab pos="7616190" algn="l"/>
              </a:tabLst>
            </a:pPr>
            <a:r>
              <a:rPr sz="2400" spc="50" dirty="0">
                <a:latin typeface="Yu Gothic UI"/>
                <a:cs typeface="Yu Gothic UI"/>
              </a:rPr>
              <a:t>HA: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10" dirty="0">
                <a:latin typeface="Yu Gothic UI"/>
                <a:cs typeface="Yu Gothic UI"/>
              </a:rPr>
              <a:t>DR,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Multi-DC	</a:t>
            </a:r>
            <a:r>
              <a:rPr sz="2400" spc="-75" dirty="0">
                <a:latin typeface="Yu Gothic UI"/>
                <a:cs typeface="Yu Gothic UI"/>
              </a:rPr>
              <a:t>Single </a:t>
            </a:r>
            <a:r>
              <a:rPr sz="2400" spc="-65" dirty="0">
                <a:latin typeface="Yu Gothic UI"/>
                <a:cs typeface="Yu Gothic UI"/>
              </a:rPr>
              <a:t>DC/Multi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DC,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DR:Yes|	</a:t>
            </a:r>
            <a:r>
              <a:rPr sz="2400" spc="-110" dirty="0">
                <a:latin typeface="Yu Gothic UI"/>
                <a:cs typeface="Yu Gothic UI"/>
              </a:rPr>
              <a:t>No,</a:t>
            </a:r>
            <a:endParaRPr sz="2400">
              <a:latin typeface="Yu Gothic UI"/>
              <a:cs typeface="Yu Gothic UI"/>
            </a:endParaRPr>
          </a:p>
          <a:p>
            <a:pPr marL="3353435">
              <a:lnSpc>
                <a:spcPct val="100000"/>
              </a:lnSpc>
              <a:tabLst>
                <a:tab pos="4382135" algn="l"/>
              </a:tabLst>
            </a:pPr>
            <a:r>
              <a:rPr sz="2400" spc="-60" dirty="0">
                <a:latin typeface="Yu Gothic UI"/>
                <a:cs typeface="Yu Gothic UI"/>
              </a:rPr>
              <a:t>CD</a:t>
            </a:r>
            <a:r>
              <a:rPr sz="2400" spc="-165" dirty="0">
                <a:latin typeface="Yu Gothic UI"/>
                <a:cs typeface="Yu Gothic UI"/>
              </a:rPr>
              <a:t>N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140" dirty="0">
                <a:latin typeface="Yu Gothic UI"/>
                <a:cs typeface="Yu Gothic UI"/>
              </a:rPr>
              <a:t>: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spc="-155" dirty="0">
                <a:latin typeface="Yu Gothic UI"/>
                <a:cs typeface="Yu Gothic UI"/>
              </a:rPr>
              <a:t>Y</a:t>
            </a:r>
            <a:r>
              <a:rPr sz="2400" dirty="0">
                <a:latin typeface="Yu Gothic UI"/>
                <a:cs typeface="Yu Gothic UI"/>
              </a:rPr>
              <a:t>e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125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|</a:t>
            </a:r>
            <a:r>
              <a:rPr sz="2400" spc="-195" dirty="0">
                <a:latin typeface="Yu Gothic UI"/>
                <a:cs typeface="Yu Gothic UI"/>
              </a:rPr>
              <a:t>N</a:t>
            </a:r>
            <a:r>
              <a:rPr sz="2400" spc="-60" dirty="0">
                <a:latin typeface="Yu Gothic UI"/>
                <a:cs typeface="Yu Gothic UI"/>
              </a:rPr>
              <a:t>o</a:t>
            </a:r>
            <a:endParaRPr sz="2400">
              <a:latin typeface="Yu Gothic UI"/>
              <a:cs typeface="Yu Gothic UI"/>
            </a:endParaRPr>
          </a:p>
          <a:p>
            <a:pPr marL="12700" marR="5080">
              <a:lnSpc>
                <a:spcPts val="3900"/>
              </a:lnSpc>
              <a:spcBef>
                <a:spcPts val="240"/>
              </a:spcBef>
              <a:tabLst>
                <a:tab pos="3353435" algn="l"/>
                <a:tab pos="3702685" algn="l"/>
                <a:tab pos="4262120" algn="l"/>
              </a:tabLst>
            </a:pPr>
            <a:r>
              <a:rPr sz="2400" spc="-40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h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170" dirty="0">
                <a:latin typeface="Yu Gothic UI"/>
                <a:cs typeface="Yu Gothic UI"/>
              </a:rPr>
              <a:t>n</a:t>
            </a:r>
            <a:r>
              <a:rPr sz="2400" spc="-130" dirty="0">
                <a:latin typeface="Yu Gothic UI"/>
                <a:cs typeface="Yu Gothic UI"/>
              </a:rPr>
              <a:t>g</a:t>
            </a:r>
            <a:r>
              <a:rPr sz="2400" dirty="0">
                <a:latin typeface="Yu Gothic UI"/>
                <a:cs typeface="Yu Gothic UI"/>
              </a:rPr>
              <a:t>		</a:t>
            </a:r>
            <a:r>
              <a:rPr sz="2400" spc="-60" dirty="0">
                <a:latin typeface="Yu Gothic UI"/>
                <a:cs typeface="Yu Gothic UI"/>
              </a:rPr>
              <a:t>CD</a:t>
            </a:r>
            <a:r>
              <a:rPr sz="2400" spc="-145" dirty="0">
                <a:latin typeface="Yu Gothic UI"/>
                <a:cs typeface="Yu Gothic UI"/>
              </a:rPr>
              <a:t>N</a:t>
            </a:r>
            <a:r>
              <a:rPr sz="2400" spc="-30" dirty="0">
                <a:latin typeface="Yu Gothic UI"/>
                <a:cs typeface="Yu Gothic UI"/>
              </a:rPr>
              <a:t>,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11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50" dirty="0">
                <a:latin typeface="Yu Gothic UI"/>
                <a:cs typeface="Yu Gothic UI"/>
              </a:rPr>
              <a:t>m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D</a:t>
            </a:r>
            <a:r>
              <a:rPr sz="2400" spc="5" dirty="0">
                <a:latin typeface="Yu Gothic UI"/>
                <a:cs typeface="Yu Gothic UI"/>
              </a:rPr>
              <a:t>i</a:t>
            </a:r>
            <a:r>
              <a:rPr sz="2400" spc="-100" dirty="0">
                <a:latin typeface="Yu Gothic UI"/>
                <a:cs typeface="Yu Gothic UI"/>
              </a:rPr>
              <a:t>s</a:t>
            </a:r>
            <a:r>
              <a:rPr sz="2400" spc="-85" dirty="0">
                <a:latin typeface="Yu Gothic UI"/>
                <a:cs typeface="Yu Gothic UI"/>
              </a:rPr>
              <a:t>p</a:t>
            </a:r>
            <a:r>
              <a:rPr sz="2400" spc="-90" dirty="0">
                <a:latin typeface="Yu Gothic UI"/>
                <a:cs typeface="Yu Gothic UI"/>
              </a:rPr>
              <a:t>a</a:t>
            </a:r>
            <a:r>
              <a:rPr sz="2400" spc="-70" dirty="0">
                <a:latin typeface="Yu Gothic UI"/>
                <a:cs typeface="Yu Gothic UI"/>
              </a:rPr>
              <a:t>t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h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h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30" dirty="0">
                <a:latin typeface="Yu Gothic UI"/>
                <a:cs typeface="Yu Gothic UI"/>
              </a:rPr>
              <a:t>,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11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50" dirty="0">
                <a:latin typeface="Yu Gothic UI"/>
                <a:cs typeface="Yu Gothic UI"/>
              </a:rPr>
              <a:t>m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dirty="0">
                <a:latin typeface="Yu Gothic UI"/>
                <a:cs typeface="Yu Gothic UI"/>
              </a:rPr>
              <a:t>A</a:t>
            </a:r>
            <a:r>
              <a:rPr sz="2400" spc="-110" dirty="0">
                <a:latin typeface="Yu Gothic UI"/>
                <a:cs typeface="Yu Gothic UI"/>
              </a:rPr>
              <a:t>p</a:t>
            </a:r>
            <a:r>
              <a:rPr sz="2400" spc="-95" dirty="0">
                <a:latin typeface="Yu Gothic UI"/>
                <a:cs typeface="Yu Gothic UI"/>
              </a:rPr>
              <a:t>p </a:t>
            </a:r>
            <a:r>
              <a:rPr sz="2400" spc="-35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h</a:t>
            </a:r>
            <a:r>
              <a:rPr sz="2400" spc="-30" dirty="0">
                <a:latin typeface="Yu Gothic UI"/>
                <a:cs typeface="Yu Gothic UI"/>
              </a:rPr>
              <a:t>e  </a:t>
            </a:r>
            <a:r>
              <a:rPr sz="2400" spc="-20" dirty="0">
                <a:latin typeface="Yu Gothic UI"/>
                <a:cs typeface="Yu Gothic UI"/>
              </a:rPr>
              <a:t>Preview</a:t>
            </a:r>
            <a:r>
              <a:rPr sz="2400" spc="-90" dirty="0">
                <a:latin typeface="Yu Gothic UI"/>
                <a:cs typeface="Yu Gothic UI"/>
              </a:rPr>
              <a:t> </a:t>
            </a:r>
            <a:r>
              <a:rPr sz="2400" spc="-20" dirty="0">
                <a:latin typeface="Yu Gothic UI"/>
                <a:cs typeface="Yu Gothic UI"/>
              </a:rPr>
              <a:t>Lifecycle	</a:t>
            </a:r>
            <a:r>
              <a:rPr sz="2400" spc="-85" dirty="0">
                <a:latin typeface="Yu Gothic UI"/>
                <a:cs typeface="Yu Gothic UI"/>
              </a:rPr>
              <a:t>Yes</a:t>
            </a:r>
            <a:r>
              <a:rPr sz="2400" spc="-12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	</a:t>
            </a:r>
            <a:r>
              <a:rPr sz="2400" spc="-120" dirty="0">
                <a:latin typeface="Yu Gothic UI"/>
                <a:cs typeface="Yu Gothic UI"/>
              </a:rPr>
              <a:t>No</a:t>
            </a:r>
            <a:endParaRPr sz="24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3702685" algn="l"/>
              </a:tabLst>
            </a:pPr>
            <a:r>
              <a:rPr sz="2400" spc="-50" dirty="0">
                <a:latin typeface="Yu Gothic UI"/>
                <a:cs typeface="Yu Gothic UI"/>
              </a:rPr>
              <a:t>A</a:t>
            </a:r>
            <a:r>
              <a:rPr sz="2400" spc="-80" dirty="0">
                <a:latin typeface="Yu Gothic UI"/>
                <a:cs typeface="Yu Gothic UI"/>
              </a:rPr>
              <a:t>u</a:t>
            </a:r>
            <a:r>
              <a:rPr sz="2400" spc="-50" dirty="0">
                <a:latin typeface="Yu Gothic UI"/>
                <a:cs typeface="Yu Gothic UI"/>
              </a:rPr>
              <a:t>t</a:t>
            </a:r>
            <a:r>
              <a:rPr sz="2400" spc="-65" dirty="0">
                <a:latin typeface="Yu Gothic UI"/>
                <a:cs typeface="Yu Gothic UI"/>
              </a:rPr>
              <a:t>h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Sc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35" dirty="0">
                <a:latin typeface="Yu Gothic UI"/>
                <a:cs typeface="Yu Gothic UI"/>
              </a:rPr>
              <a:t>l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95" dirty="0">
                <a:latin typeface="Yu Gothic UI"/>
                <a:cs typeface="Yu Gothic UI"/>
              </a:rPr>
              <a:t>b</a:t>
            </a:r>
            <a:r>
              <a:rPr sz="2400" spc="-20" dirty="0">
                <a:latin typeface="Yu Gothic UI"/>
                <a:cs typeface="Yu Gothic UI"/>
              </a:rPr>
              <a:t>i</a:t>
            </a:r>
            <a:r>
              <a:rPr sz="2400" spc="10" dirty="0">
                <a:latin typeface="Yu Gothic UI"/>
                <a:cs typeface="Yu Gothic UI"/>
              </a:rPr>
              <a:t>l</a:t>
            </a:r>
            <a:r>
              <a:rPr sz="2400" spc="-10" dirty="0">
                <a:latin typeface="Yu Gothic UI"/>
                <a:cs typeface="Yu Gothic UI"/>
              </a:rPr>
              <a:t>i</a:t>
            </a:r>
            <a:r>
              <a:rPr sz="2400" spc="-25" dirty="0">
                <a:latin typeface="Yu Gothic UI"/>
                <a:cs typeface="Yu Gothic UI"/>
              </a:rPr>
              <a:t>t</a:t>
            </a:r>
            <a:r>
              <a:rPr sz="2400" spc="-40" dirty="0">
                <a:latin typeface="Yu Gothic UI"/>
                <a:cs typeface="Yu Gothic UI"/>
              </a:rPr>
              <a:t>y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spc="-175" dirty="0">
                <a:latin typeface="Yu Gothic UI"/>
                <a:cs typeface="Yu Gothic UI"/>
              </a:rPr>
              <a:t>T</a:t>
            </a:r>
            <a:r>
              <a:rPr sz="2400" spc="5" dirty="0">
                <a:latin typeface="Yu Gothic UI"/>
                <a:cs typeface="Yu Gothic UI"/>
              </a:rPr>
              <a:t>a</a:t>
            </a:r>
            <a:r>
              <a:rPr sz="2400" spc="-60" dirty="0">
                <a:latin typeface="Yu Gothic UI"/>
                <a:cs typeface="Yu Gothic UI"/>
              </a:rPr>
              <a:t>r</a:t>
            </a:r>
            <a:r>
              <a:rPr sz="2400" spc="-110" dirty="0">
                <a:latin typeface="Yu Gothic UI"/>
                <a:cs typeface="Yu Gothic UI"/>
              </a:rPr>
              <a:t>M</a:t>
            </a:r>
            <a:r>
              <a:rPr sz="2400" spc="80" dirty="0">
                <a:latin typeface="Yu Gothic UI"/>
                <a:cs typeface="Yu Gothic UI"/>
              </a:rPr>
              <a:t>K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145" dirty="0">
                <a:latin typeface="Yu Gothic UI"/>
                <a:cs typeface="Yu Gothic UI"/>
              </a:rPr>
              <a:t>M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170" dirty="0">
                <a:latin typeface="Yu Gothic UI"/>
                <a:cs typeface="Yu Gothic UI"/>
              </a:rPr>
              <a:t>ng</a:t>
            </a:r>
            <a:r>
              <a:rPr sz="2400" spc="-90" dirty="0">
                <a:latin typeface="Yu Gothic UI"/>
                <a:cs typeface="Yu Gothic UI"/>
              </a:rPr>
              <a:t>o</a:t>
            </a:r>
            <a:r>
              <a:rPr sz="2400" spc="-110" dirty="0">
                <a:latin typeface="Yu Gothic UI"/>
                <a:cs typeface="Yu Gothic UI"/>
              </a:rPr>
              <a:t>M</a:t>
            </a:r>
            <a:r>
              <a:rPr sz="2400" spc="80" dirty="0">
                <a:latin typeface="Yu Gothic UI"/>
                <a:cs typeface="Yu Gothic UI"/>
              </a:rPr>
              <a:t>K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11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spc="-70" dirty="0">
                <a:latin typeface="Yu Gothic UI"/>
                <a:cs typeface="Yu Gothic UI"/>
              </a:rPr>
              <a:t>m</a:t>
            </a:r>
            <a:r>
              <a:rPr sz="2400" spc="5" dirty="0">
                <a:latin typeface="Yu Gothic UI"/>
                <a:cs typeface="Yu Gothic UI"/>
              </a:rPr>
              <a:t>i</a:t>
            </a:r>
            <a:r>
              <a:rPr sz="2400" spc="-95" dirty="0">
                <a:latin typeface="Yu Gothic UI"/>
                <a:cs typeface="Yu Gothic UI"/>
              </a:rPr>
              <a:t>z</a:t>
            </a:r>
            <a:r>
              <a:rPr sz="2400" spc="-35" dirty="0">
                <a:latin typeface="Yu Gothic UI"/>
                <a:cs typeface="Yu Gothic UI"/>
              </a:rPr>
              <a:t>e</a:t>
            </a:r>
            <a:r>
              <a:rPr sz="2400" spc="-95" dirty="0">
                <a:latin typeface="Yu Gothic UI"/>
                <a:cs typeface="Yu Gothic UI"/>
              </a:rPr>
              <a:t>d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So</a:t>
            </a:r>
            <a:r>
              <a:rPr sz="2400" spc="10" dirty="0">
                <a:latin typeface="Yu Gothic UI"/>
                <a:cs typeface="Yu Gothic UI"/>
              </a:rPr>
              <a:t>l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70" dirty="0">
                <a:latin typeface="Yu Gothic UI"/>
                <a:cs typeface="Yu Gothic UI"/>
              </a:rPr>
              <a:t>ion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400" y="1956541"/>
            <a:ext cx="400685" cy="62611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25" dirty="0">
                <a:latin typeface="Yu Gothic UI"/>
                <a:cs typeface="Yu Gothic UI"/>
              </a:rPr>
              <a:t>B</a:t>
            </a:r>
            <a:r>
              <a:rPr sz="2400" spc="5" dirty="0">
                <a:latin typeface="Yu Gothic UI"/>
                <a:cs typeface="Yu Gothic UI"/>
              </a:rPr>
              <a:t>a</a:t>
            </a:r>
            <a:r>
              <a:rPr sz="2400" spc="15" dirty="0">
                <a:latin typeface="Yu Gothic UI"/>
                <a:cs typeface="Yu Gothic UI"/>
              </a:rPr>
              <a:t>s</a:t>
            </a:r>
            <a:r>
              <a:rPr sz="2400" dirty="0">
                <a:latin typeface="Yu Gothic UI"/>
                <a:cs typeface="Yu Gothic UI"/>
              </a:rPr>
              <a:t>e</a:t>
            </a:r>
            <a:endParaRPr sz="2400">
              <a:latin typeface="Yu Gothic UI"/>
              <a:cs typeface="Yu Gothic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7576" y="1424940"/>
            <a:ext cx="672465" cy="5297805"/>
            <a:chOff x="417576" y="1424940"/>
            <a:chExt cx="672465" cy="529780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576" y="1424940"/>
              <a:ext cx="661416" cy="154533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08253" y="1465326"/>
              <a:ext cx="492759" cy="1363980"/>
            </a:xfrm>
            <a:custGeom>
              <a:avLst/>
              <a:gdLst/>
              <a:ahLst/>
              <a:cxnLst/>
              <a:rect l="l" t="t" r="r" b="b"/>
              <a:pathLst>
                <a:path w="492759" h="1363980">
                  <a:moveTo>
                    <a:pt x="492252" y="1363979"/>
                  </a:moveTo>
                  <a:lnTo>
                    <a:pt x="414458" y="1361888"/>
                  </a:lnTo>
                  <a:lnTo>
                    <a:pt x="346894" y="1356065"/>
                  </a:lnTo>
                  <a:lnTo>
                    <a:pt x="293615" y="1347186"/>
                  </a:lnTo>
                  <a:lnTo>
                    <a:pt x="246126" y="1322958"/>
                  </a:lnTo>
                  <a:lnTo>
                    <a:pt x="246126" y="723010"/>
                  </a:lnTo>
                  <a:lnTo>
                    <a:pt x="233577" y="710044"/>
                  </a:lnTo>
                  <a:lnTo>
                    <a:pt x="198636" y="698783"/>
                  </a:lnTo>
                  <a:lnTo>
                    <a:pt x="145357" y="689904"/>
                  </a:lnTo>
                  <a:lnTo>
                    <a:pt x="77793" y="684081"/>
                  </a:lnTo>
                  <a:lnTo>
                    <a:pt x="0" y="681989"/>
                  </a:lnTo>
                  <a:lnTo>
                    <a:pt x="77793" y="679898"/>
                  </a:lnTo>
                  <a:lnTo>
                    <a:pt x="145357" y="674075"/>
                  </a:lnTo>
                  <a:lnTo>
                    <a:pt x="198636" y="665196"/>
                  </a:lnTo>
                  <a:lnTo>
                    <a:pt x="233577" y="653935"/>
                  </a:lnTo>
                  <a:lnTo>
                    <a:pt x="246126" y="640968"/>
                  </a:lnTo>
                  <a:lnTo>
                    <a:pt x="246126" y="41020"/>
                  </a:lnTo>
                  <a:lnTo>
                    <a:pt x="258674" y="28054"/>
                  </a:lnTo>
                  <a:lnTo>
                    <a:pt x="293615" y="16793"/>
                  </a:lnTo>
                  <a:lnTo>
                    <a:pt x="346894" y="7914"/>
                  </a:lnTo>
                  <a:lnTo>
                    <a:pt x="414458" y="2091"/>
                  </a:lnTo>
                  <a:lnTo>
                    <a:pt x="492252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243" y="2910840"/>
              <a:ext cx="661403" cy="26654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18922" y="2951225"/>
              <a:ext cx="492759" cy="2484120"/>
            </a:xfrm>
            <a:custGeom>
              <a:avLst/>
              <a:gdLst/>
              <a:ahLst/>
              <a:cxnLst/>
              <a:rect l="l" t="t" r="r" b="b"/>
              <a:pathLst>
                <a:path w="492759" h="2484120">
                  <a:moveTo>
                    <a:pt x="492252" y="2484120"/>
                  </a:moveTo>
                  <a:lnTo>
                    <a:pt x="426823" y="2479790"/>
                  </a:lnTo>
                  <a:lnTo>
                    <a:pt x="368029" y="2467571"/>
                  </a:lnTo>
                  <a:lnTo>
                    <a:pt x="318215" y="2448620"/>
                  </a:lnTo>
                  <a:lnTo>
                    <a:pt x="279730" y="2424091"/>
                  </a:lnTo>
                  <a:lnTo>
                    <a:pt x="254918" y="2395140"/>
                  </a:lnTo>
                  <a:lnTo>
                    <a:pt x="246126" y="2362923"/>
                  </a:lnTo>
                  <a:lnTo>
                    <a:pt x="246126" y="1363256"/>
                  </a:lnTo>
                  <a:lnTo>
                    <a:pt x="237333" y="1331039"/>
                  </a:lnTo>
                  <a:lnTo>
                    <a:pt x="212521" y="1302088"/>
                  </a:lnTo>
                  <a:lnTo>
                    <a:pt x="174036" y="1277559"/>
                  </a:lnTo>
                  <a:lnTo>
                    <a:pt x="124222" y="1258608"/>
                  </a:lnTo>
                  <a:lnTo>
                    <a:pt x="65428" y="1246389"/>
                  </a:lnTo>
                  <a:lnTo>
                    <a:pt x="0" y="1242060"/>
                  </a:lnTo>
                  <a:lnTo>
                    <a:pt x="65428" y="1237730"/>
                  </a:lnTo>
                  <a:lnTo>
                    <a:pt x="124222" y="1225511"/>
                  </a:lnTo>
                  <a:lnTo>
                    <a:pt x="174036" y="1206560"/>
                  </a:lnTo>
                  <a:lnTo>
                    <a:pt x="212521" y="1182031"/>
                  </a:lnTo>
                  <a:lnTo>
                    <a:pt x="237333" y="1153080"/>
                  </a:lnTo>
                  <a:lnTo>
                    <a:pt x="246126" y="1120863"/>
                  </a:lnTo>
                  <a:lnTo>
                    <a:pt x="246126" y="121196"/>
                  </a:lnTo>
                  <a:lnTo>
                    <a:pt x="254918" y="88979"/>
                  </a:lnTo>
                  <a:lnTo>
                    <a:pt x="279730" y="60028"/>
                  </a:lnTo>
                  <a:lnTo>
                    <a:pt x="318215" y="35499"/>
                  </a:lnTo>
                  <a:lnTo>
                    <a:pt x="368029" y="16548"/>
                  </a:lnTo>
                  <a:lnTo>
                    <a:pt x="426823" y="4329"/>
                  </a:lnTo>
                  <a:lnTo>
                    <a:pt x="492252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576" y="5500115"/>
              <a:ext cx="659891" cy="12222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08253" y="5540502"/>
              <a:ext cx="492759" cy="1041400"/>
            </a:xfrm>
            <a:custGeom>
              <a:avLst/>
              <a:gdLst/>
              <a:ahLst/>
              <a:cxnLst/>
              <a:rect l="l" t="t" r="r" b="b"/>
              <a:pathLst>
                <a:path w="492759" h="1041400">
                  <a:moveTo>
                    <a:pt x="492252" y="1040892"/>
                  </a:moveTo>
                  <a:lnTo>
                    <a:pt x="414458" y="1038800"/>
                  </a:lnTo>
                  <a:lnTo>
                    <a:pt x="346894" y="1032977"/>
                  </a:lnTo>
                  <a:lnTo>
                    <a:pt x="293615" y="1024098"/>
                  </a:lnTo>
                  <a:lnTo>
                    <a:pt x="246126" y="999871"/>
                  </a:lnTo>
                  <a:lnTo>
                    <a:pt x="246126" y="561467"/>
                  </a:lnTo>
                  <a:lnTo>
                    <a:pt x="233577" y="548500"/>
                  </a:lnTo>
                  <a:lnTo>
                    <a:pt x="198636" y="537239"/>
                  </a:lnTo>
                  <a:lnTo>
                    <a:pt x="145357" y="528360"/>
                  </a:lnTo>
                  <a:lnTo>
                    <a:pt x="77793" y="522537"/>
                  </a:lnTo>
                  <a:lnTo>
                    <a:pt x="0" y="520446"/>
                  </a:lnTo>
                  <a:lnTo>
                    <a:pt x="77793" y="518354"/>
                  </a:lnTo>
                  <a:lnTo>
                    <a:pt x="145357" y="512531"/>
                  </a:lnTo>
                  <a:lnTo>
                    <a:pt x="198636" y="503652"/>
                  </a:lnTo>
                  <a:lnTo>
                    <a:pt x="233577" y="492391"/>
                  </a:lnTo>
                  <a:lnTo>
                    <a:pt x="246126" y="479425"/>
                  </a:lnTo>
                  <a:lnTo>
                    <a:pt x="246126" y="41021"/>
                  </a:lnTo>
                  <a:lnTo>
                    <a:pt x="258674" y="28054"/>
                  </a:lnTo>
                  <a:lnTo>
                    <a:pt x="293615" y="16793"/>
                  </a:lnTo>
                  <a:lnTo>
                    <a:pt x="346894" y="7914"/>
                  </a:lnTo>
                  <a:lnTo>
                    <a:pt x="414458" y="2091"/>
                  </a:lnTo>
                  <a:lnTo>
                    <a:pt x="492252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149" y="3206432"/>
            <a:ext cx="400685" cy="166751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dirty="0">
                <a:latin typeface="Yu Gothic UI"/>
                <a:cs typeface="Yu Gothic UI"/>
              </a:rPr>
              <a:t>A</a:t>
            </a:r>
            <a:r>
              <a:rPr sz="2400" spc="-10" dirty="0">
                <a:latin typeface="Yu Gothic UI"/>
                <a:cs typeface="Yu Gothic UI"/>
              </a:rPr>
              <a:t>r</a:t>
            </a:r>
            <a:r>
              <a:rPr sz="2400" spc="-5" dirty="0">
                <a:latin typeface="Yu Gothic UI"/>
                <a:cs typeface="Yu Gothic UI"/>
              </a:rPr>
              <a:t>c</a:t>
            </a:r>
            <a:r>
              <a:rPr sz="2400" dirty="0">
                <a:latin typeface="Yu Gothic UI"/>
                <a:cs typeface="Yu Gothic UI"/>
              </a:rPr>
              <a:t>h</a:t>
            </a:r>
            <a:r>
              <a:rPr sz="2400" spc="15" dirty="0">
                <a:latin typeface="Yu Gothic UI"/>
                <a:cs typeface="Yu Gothic UI"/>
              </a:rPr>
              <a:t>i</a:t>
            </a:r>
            <a:r>
              <a:rPr sz="2400" spc="-15" dirty="0">
                <a:latin typeface="Yu Gothic UI"/>
                <a:cs typeface="Yu Gothic UI"/>
              </a:rPr>
              <a:t>t</a:t>
            </a:r>
            <a:r>
              <a:rPr sz="2400" spc="10" dirty="0">
                <a:latin typeface="Yu Gothic UI"/>
                <a:cs typeface="Yu Gothic UI"/>
              </a:rPr>
              <a:t>e</a:t>
            </a:r>
            <a:r>
              <a:rPr sz="2400" spc="65" dirty="0">
                <a:latin typeface="Yu Gothic UI"/>
                <a:cs typeface="Yu Gothic UI"/>
              </a:rPr>
              <a:t>c</a:t>
            </a:r>
            <a:r>
              <a:rPr sz="2400" dirty="0">
                <a:latin typeface="Yu Gothic UI"/>
                <a:cs typeface="Yu Gothic UI"/>
              </a:rPr>
              <a:t>t</a:t>
            </a:r>
            <a:r>
              <a:rPr sz="2400" spc="-5" dirty="0">
                <a:latin typeface="Yu Gothic UI"/>
                <a:cs typeface="Yu Gothic UI"/>
              </a:rPr>
              <a:t>u</a:t>
            </a:r>
            <a:r>
              <a:rPr sz="2400" dirty="0">
                <a:latin typeface="Yu Gothic UI"/>
                <a:cs typeface="Yu Gothic UI"/>
              </a:rPr>
              <a:t>r</a:t>
            </a:r>
            <a:r>
              <a:rPr sz="2400" spc="-5" dirty="0">
                <a:latin typeface="Yu Gothic UI"/>
                <a:cs typeface="Yu Gothic UI"/>
              </a:rPr>
              <a:t>al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176" y="5369576"/>
            <a:ext cx="400685" cy="93027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40" dirty="0">
                <a:latin typeface="Yu Gothic UI"/>
                <a:cs typeface="Yu Gothic UI"/>
              </a:rPr>
              <a:t>L</a:t>
            </a:r>
            <a:r>
              <a:rPr sz="2400" spc="-5" dirty="0">
                <a:latin typeface="Yu Gothic UI"/>
                <a:cs typeface="Yu Gothic UI"/>
              </a:rPr>
              <a:t>o</a:t>
            </a:r>
            <a:r>
              <a:rPr sz="2400" spc="-15" dirty="0">
                <a:latin typeface="Yu Gothic UI"/>
                <a:cs typeface="Yu Gothic UI"/>
              </a:rPr>
              <a:t>g</a:t>
            </a:r>
            <a:r>
              <a:rPr sz="2400" spc="-20" dirty="0">
                <a:latin typeface="Yu Gothic UI"/>
                <a:cs typeface="Yu Gothic UI"/>
              </a:rPr>
              <a:t>i</a:t>
            </a:r>
            <a:r>
              <a:rPr sz="2400" spc="20" dirty="0">
                <a:latin typeface="Yu Gothic UI"/>
                <a:cs typeface="Yu Gothic UI"/>
              </a:rPr>
              <a:t>c</a:t>
            </a:r>
            <a:r>
              <a:rPr sz="2400" spc="-5" dirty="0">
                <a:latin typeface="Yu Gothic UI"/>
                <a:cs typeface="Yu Gothic UI"/>
              </a:rPr>
              <a:t>a</a:t>
            </a:r>
            <a:r>
              <a:rPr sz="2400" dirty="0">
                <a:latin typeface="Yu Gothic UI"/>
                <a:cs typeface="Yu Gothic UI"/>
              </a:rPr>
              <a:t>l</a:t>
            </a:r>
            <a:endParaRPr sz="2400">
              <a:latin typeface="Yu Gothic UI"/>
              <a:cs typeface="Yu Gothic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931340" y="2484787"/>
            <a:ext cx="326390" cy="323215"/>
            <a:chOff x="5931340" y="2484787"/>
            <a:chExt cx="326390" cy="323215"/>
          </a:xfrm>
        </p:grpSpPr>
        <p:sp>
          <p:nvSpPr>
            <p:cNvPr id="40" name="object 40"/>
            <p:cNvSpPr/>
            <p:nvPr/>
          </p:nvSpPr>
          <p:spPr>
            <a:xfrm>
              <a:off x="5937603" y="2491050"/>
              <a:ext cx="313690" cy="310515"/>
            </a:xfrm>
            <a:custGeom>
              <a:avLst/>
              <a:gdLst/>
              <a:ahLst/>
              <a:cxnLst/>
              <a:rect l="l" t="t" r="r" b="b"/>
              <a:pathLst>
                <a:path w="313689" h="310514">
                  <a:moveTo>
                    <a:pt x="313429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3429" y="0"/>
                  </a:lnTo>
                  <a:lnTo>
                    <a:pt x="313429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37603" y="2491050"/>
              <a:ext cx="313690" cy="310515"/>
            </a:xfrm>
            <a:custGeom>
              <a:avLst/>
              <a:gdLst/>
              <a:ahLst/>
              <a:cxnLst/>
              <a:rect l="l" t="t" r="r" b="b"/>
              <a:pathLst>
                <a:path w="313689" h="310514">
                  <a:moveTo>
                    <a:pt x="0" y="310316"/>
                  </a:moveTo>
                  <a:lnTo>
                    <a:pt x="313429" y="310316"/>
                  </a:lnTo>
                  <a:lnTo>
                    <a:pt x="313429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3689" h="310514">
                  <a:moveTo>
                    <a:pt x="62685" y="247752"/>
                  </a:moveTo>
                  <a:lnTo>
                    <a:pt x="250743" y="247752"/>
                  </a:lnTo>
                  <a:lnTo>
                    <a:pt x="250743" y="61312"/>
                  </a:lnTo>
                  <a:lnTo>
                    <a:pt x="62685" y="61312"/>
                  </a:lnTo>
                  <a:lnTo>
                    <a:pt x="62685" y="247752"/>
                  </a:lnTo>
                  <a:close/>
                </a:path>
              </a:pathLst>
            </a:custGeom>
            <a:ln w="12524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01668" y="2542227"/>
              <a:ext cx="186055" cy="207010"/>
            </a:xfrm>
            <a:custGeom>
              <a:avLst/>
              <a:gdLst/>
              <a:ahLst/>
              <a:cxnLst/>
              <a:rect l="l" t="t" r="r" b="b"/>
              <a:pathLst>
                <a:path w="186054" h="207010">
                  <a:moveTo>
                    <a:pt x="90267" y="206460"/>
                  </a:moveTo>
                  <a:lnTo>
                    <a:pt x="0" y="116368"/>
                  </a:lnTo>
                  <a:lnTo>
                    <a:pt x="20059" y="87589"/>
                  </a:lnTo>
                  <a:lnTo>
                    <a:pt x="80237" y="150152"/>
                  </a:lnTo>
                  <a:lnTo>
                    <a:pt x="159222" y="0"/>
                  </a:lnTo>
                  <a:lnTo>
                    <a:pt x="185550" y="20020"/>
                  </a:lnTo>
                  <a:lnTo>
                    <a:pt x="90267" y="20646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899110" y="3468722"/>
            <a:ext cx="325120" cy="324485"/>
            <a:chOff x="5899110" y="3468722"/>
            <a:chExt cx="325120" cy="324485"/>
          </a:xfrm>
        </p:grpSpPr>
        <p:sp>
          <p:nvSpPr>
            <p:cNvPr id="44" name="object 44"/>
            <p:cNvSpPr/>
            <p:nvPr/>
          </p:nvSpPr>
          <p:spPr>
            <a:xfrm>
              <a:off x="5905373" y="3474985"/>
              <a:ext cx="312420" cy="311785"/>
            </a:xfrm>
            <a:custGeom>
              <a:avLst/>
              <a:gdLst/>
              <a:ahLst/>
              <a:cxnLst/>
              <a:rect l="l" t="t" r="r" b="b"/>
              <a:pathLst>
                <a:path w="312420" h="311785">
                  <a:moveTo>
                    <a:pt x="312123" y="311659"/>
                  </a:moveTo>
                  <a:lnTo>
                    <a:pt x="0" y="311659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16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05373" y="3474985"/>
              <a:ext cx="312420" cy="311785"/>
            </a:xfrm>
            <a:custGeom>
              <a:avLst/>
              <a:gdLst/>
              <a:ahLst/>
              <a:cxnLst/>
              <a:rect l="l" t="t" r="r" b="b"/>
              <a:pathLst>
                <a:path w="312420" h="311785">
                  <a:moveTo>
                    <a:pt x="0" y="311659"/>
                  </a:moveTo>
                  <a:lnTo>
                    <a:pt x="312123" y="311659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1659"/>
                  </a:lnTo>
                  <a:close/>
                </a:path>
                <a:path w="312420" h="311785">
                  <a:moveTo>
                    <a:pt x="62424" y="250081"/>
                  </a:moveTo>
                  <a:lnTo>
                    <a:pt x="249698" y="250081"/>
                  </a:lnTo>
                  <a:lnTo>
                    <a:pt x="249698" y="62834"/>
                  </a:lnTo>
                  <a:lnTo>
                    <a:pt x="62424" y="62834"/>
                  </a:lnTo>
                  <a:lnTo>
                    <a:pt x="62424" y="250081"/>
                  </a:lnTo>
                  <a:close/>
                </a:path>
              </a:pathLst>
            </a:custGeom>
            <a:ln w="12525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68797" y="3526761"/>
              <a:ext cx="184785" cy="208915"/>
            </a:xfrm>
            <a:custGeom>
              <a:avLst/>
              <a:gdLst/>
              <a:ahLst/>
              <a:cxnLst/>
              <a:rect l="l" t="t" r="r" b="b"/>
              <a:pathLst>
                <a:path w="184785" h="208914">
                  <a:moveTo>
                    <a:pt x="89891" y="208610"/>
                  </a:moveTo>
                  <a:lnTo>
                    <a:pt x="0" y="116872"/>
                  </a:lnTo>
                  <a:lnTo>
                    <a:pt x="19975" y="87968"/>
                  </a:lnTo>
                  <a:lnTo>
                    <a:pt x="79903" y="150803"/>
                  </a:lnTo>
                  <a:lnTo>
                    <a:pt x="159807" y="0"/>
                  </a:lnTo>
                  <a:lnTo>
                    <a:pt x="184776" y="20107"/>
                  </a:lnTo>
                  <a:lnTo>
                    <a:pt x="89891" y="20861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5324816" y="4324175"/>
            <a:ext cx="325120" cy="323215"/>
            <a:chOff x="5324816" y="4324175"/>
            <a:chExt cx="325120" cy="323215"/>
          </a:xfrm>
        </p:grpSpPr>
        <p:sp>
          <p:nvSpPr>
            <p:cNvPr id="48" name="object 48"/>
            <p:cNvSpPr/>
            <p:nvPr/>
          </p:nvSpPr>
          <p:spPr>
            <a:xfrm>
              <a:off x="5331065" y="4330424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31065" y="4330424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94614" y="4381226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79">
                  <a:moveTo>
                    <a:pt x="89891" y="207711"/>
                  </a:moveTo>
                  <a:lnTo>
                    <a:pt x="0" y="116368"/>
                  </a:lnTo>
                  <a:lnTo>
                    <a:pt x="19975" y="87589"/>
                  </a:lnTo>
                  <a:lnTo>
                    <a:pt x="79903" y="150152"/>
                  </a:lnTo>
                  <a:lnTo>
                    <a:pt x="159807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8874283" y="3972566"/>
            <a:ext cx="325120" cy="323215"/>
            <a:chOff x="8874283" y="3972566"/>
            <a:chExt cx="325120" cy="323215"/>
          </a:xfrm>
        </p:grpSpPr>
        <p:sp>
          <p:nvSpPr>
            <p:cNvPr id="52" name="object 52"/>
            <p:cNvSpPr/>
            <p:nvPr/>
          </p:nvSpPr>
          <p:spPr>
            <a:xfrm>
              <a:off x="8880532" y="3977565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80532" y="3978816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4205" y="4029868"/>
              <a:ext cx="184785" cy="207010"/>
            </a:xfrm>
            <a:custGeom>
              <a:avLst/>
              <a:gdLst/>
              <a:ahLst/>
              <a:cxnLst/>
              <a:rect l="l" t="t" r="r" b="b"/>
              <a:pathLst>
                <a:path w="184784" h="207010">
                  <a:moveTo>
                    <a:pt x="89891" y="206460"/>
                  </a:moveTo>
                  <a:lnTo>
                    <a:pt x="0" y="116368"/>
                  </a:lnTo>
                  <a:lnTo>
                    <a:pt x="19975" y="88840"/>
                  </a:lnTo>
                  <a:lnTo>
                    <a:pt x="79903" y="150152"/>
                  </a:lnTo>
                  <a:lnTo>
                    <a:pt x="158558" y="0"/>
                  </a:lnTo>
                  <a:lnTo>
                    <a:pt x="184776" y="18769"/>
                  </a:lnTo>
                  <a:lnTo>
                    <a:pt x="89891" y="20646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5232427" y="5665542"/>
            <a:ext cx="325120" cy="323215"/>
            <a:chOff x="5232427" y="5665542"/>
            <a:chExt cx="325120" cy="323215"/>
          </a:xfrm>
        </p:grpSpPr>
        <p:sp>
          <p:nvSpPr>
            <p:cNvPr id="56" name="object 56"/>
            <p:cNvSpPr/>
            <p:nvPr/>
          </p:nvSpPr>
          <p:spPr>
            <a:xfrm>
              <a:off x="5238677" y="5670540"/>
              <a:ext cx="311150" cy="310515"/>
            </a:xfrm>
            <a:custGeom>
              <a:avLst/>
              <a:gdLst/>
              <a:ahLst/>
              <a:cxnLst/>
              <a:rect l="l" t="t" r="r" b="b"/>
              <a:pathLst>
                <a:path w="311150" h="310514">
                  <a:moveTo>
                    <a:pt x="310874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0874" y="0"/>
                  </a:lnTo>
                  <a:lnTo>
                    <a:pt x="310874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238677" y="5671791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01351" y="5722468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79">
                  <a:moveTo>
                    <a:pt x="89891" y="207711"/>
                  </a:moveTo>
                  <a:lnTo>
                    <a:pt x="0" y="116368"/>
                  </a:lnTo>
                  <a:lnTo>
                    <a:pt x="19975" y="87589"/>
                  </a:lnTo>
                  <a:lnTo>
                    <a:pt x="79903" y="150152"/>
                  </a:lnTo>
                  <a:lnTo>
                    <a:pt x="159807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442131" y="1495043"/>
            <a:ext cx="356235" cy="4972685"/>
            <a:chOff x="4442131" y="1495043"/>
            <a:chExt cx="356235" cy="4972685"/>
          </a:xfrm>
        </p:grpSpPr>
        <p:sp>
          <p:nvSpPr>
            <p:cNvPr id="60" name="object 60"/>
            <p:cNvSpPr/>
            <p:nvPr/>
          </p:nvSpPr>
          <p:spPr>
            <a:xfrm>
              <a:off x="4478344" y="1501292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79593" y="1501292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9003"/>
                  </a:moveTo>
                  <a:lnTo>
                    <a:pt x="249698" y="249003"/>
                  </a:lnTo>
                  <a:lnTo>
                    <a:pt x="249698" y="62563"/>
                  </a:lnTo>
                  <a:lnTo>
                    <a:pt x="62424" y="62563"/>
                  </a:lnTo>
                  <a:lnTo>
                    <a:pt x="62424" y="249003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42891" y="1552344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80">
                  <a:moveTo>
                    <a:pt x="89891" y="207711"/>
                  </a:moveTo>
                  <a:lnTo>
                    <a:pt x="0" y="116368"/>
                  </a:lnTo>
                  <a:lnTo>
                    <a:pt x="19975" y="88840"/>
                  </a:lnTo>
                  <a:lnTo>
                    <a:pt x="79903" y="151404"/>
                  </a:lnTo>
                  <a:lnTo>
                    <a:pt x="158558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478344" y="2011812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479593" y="2011812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9003"/>
                  </a:moveTo>
                  <a:lnTo>
                    <a:pt x="249698" y="249003"/>
                  </a:lnTo>
                  <a:lnTo>
                    <a:pt x="249698" y="62563"/>
                  </a:lnTo>
                  <a:lnTo>
                    <a:pt x="62424" y="62563"/>
                  </a:lnTo>
                  <a:lnTo>
                    <a:pt x="62424" y="249003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42891" y="2063615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80">
                  <a:moveTo>
                    <a:pt x="89891" y="207711"/>
                  </a:moveTo>
                  <a:lnTo>
                    <a:pt x="0" y="116368"/>
                  </a:lnTo>
                  <a:lnTo>
                    <a:pt x="19975" y="88840"/>
                  </a:lnTo>
                  <a:lnTo>
                    <a:pt x="79903" y="150152"/>
                  </a:lnTo>
                  <a:lnTo>
                    <a:pt x="158558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448381" y="2980299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48381" y="2981550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512553" y="3031976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80">
                  <a:moveTo>
                    <a:pt x="88643" y="207711"/>
                  </a:moveTo>
                  <a:lnTo>
                    <a:pt x="0" y="117619"/>
                  </a:lnTo>
                  <a:lnTo>
                    <a:pt x="18727" y="88840"/>
                  </a:lnTo>
                  <a:lnTo>
                    <a:pt x="79903" y="151404"/>
                  </a:lnTo>
                  <a:lnTo>
                    <a:pt x="158558" y="0"/>
                  </a:lnTo>
                  <a:lnTo>
                    <a:pt x="184776" y="20020"/>
                  </a:lnTo>
                  <a:lnTo>
                    <a:pt x="88643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453202" y="3945031"/>
              <a:ext cx="313690" cy="310515"/>
            </a:xfrm>
            <a:custGeom>
              <a:avLst/>
              <a:gdLst/>
              <a:ahLst/>
              <a:cxnLst/>
              <a:rect l="l" t="t" r="r" b="b"/>
              <a:pathLst>
                <a:path w="313689" h="310514">
                  <a:moveTo>
                    <a:pt x="313429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3429" y="0"/>
                  </a:lnTo>
                  <a:lnTo>
                    <a:pt x="313429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53202" y="3945031"/>
              <a:ext cx="313690" cy="310515"/>
            </a:xfrm>
            <a:custGeom>
              <a:avLst/>
              <a:gdLst/>
              <a:ahLst/>
              <a:cxnLst/>
              <a:rect l="l" t="t" r="r" b="b"/>
              <a:pathLst>
                <a:path w="313689" h="310514">
                  <a:moveTo>
                    <a:pt x="0" y="310316"/>
                  </a:moveTo>
                  <a:lnTo>
                    <a:pt x="313429" y="310316"/>
                  </a:lnTo>
                  <a:lnTo>
                    <a:pt x="313429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3689" h="310514">
                  <a:moveTo>
                    <a:pt x="62685" y="247752"/>
                  </a:moveTo>
                  <a:lnTo>
                    <a:pt x="250743" y="247752"/>
                  </a:lnTo>
                  <a:lnTo>
                    <a:pt x="250743" y="61312"/>
                  </a:lnTo>
                  <a:lnTo>
                    <a:pt x="62685" y="61312"/>
                  </a:lnTo>
                  <a:lnTo>
                    <a:pt x="62685" y="247752"/>
                  </a:lnTo>
                  <a:close/>
                </a:path>
              </a:pathLst>
            </a:custGeom>
            <a:ln w="12524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516765" y="3996083"/>
              <a:ext cx="186055" cy="208279"/>
            </a:xfrm>
            <a:custGeom>
              <a:avLst/>
              <a:gdLst/>
              <a:ahLst/>
              <a:cxnLst/>
              <a:rect l="l" t="t" r="r" b="b"/>
              <a:pathLst>
                <a:path w="186054" h="208279">
                  <a:moveTo>
                    <a:pt x="90267" y="207711"/>
                  </a:moveTo>
                  <a:lnTo>
                    <a:pt x="0" y="116368"/>
                  </a:lnTo>
                  <a:lnTo>
                    <a:pt x="20059" y="87589"/>
                  </a:lnTo>
                  <a:lnTo>
                    <a:pt x="81491" y="150152"/>
                  </a:lnTo>
                  <a:lnTo>
                    <a:pt x="160475" y="0"/>
                  </a:lnTo>
                  <a:lnTo>
                    <a:pt x="185550" y="20020"/>
                  </a:lnTo>
                  <a:lnTo>
                    <a:pt x="90267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53202" y="4802155"/>
              <a:ext cx="313690" cy="310515"/>
            </a:xfrm>
            <a:custGeom>
              <a:avLst/>
              <a:gdLst/>
              <a:ahLst/>
              <a:cxnLst/>
              <a:rect l="l" t="t" r="r" b="b"/>
              <a:pathLst>
                <a:path w="313689" h="310514">
                  <a:moveTo>
                    <a:pt x="313429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3429" y="0"/>
                  </a:lnTo>
                  <a:lnTo>
                    <a:pt x="313429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53202" y="4802155"/>
              <a:ext cx="313690" cy="310515"/>
            </a:xfrm>
            <a:custGeom>
              <a:avLst/>
              <a:gdLst/>
              <a:ahLst/>
              <a:cxnLst/>
              <a:rect l="l" t="t" r="r" b="b"/>
              <a:pathLst>
                <a:path w="313689" h="310514">
                  <a:moveTo>
                    <a:pt x="0" y="310316"/>
                  </a:moveTo>
                  <a:lnTo>
                    <a:pt x="313429" y="310316"/>
                  </a:lnTo>
                  <a:lnTo>
                    <a:pt x="313429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3689" h="310514">
                  <a:moveTo>
                    <a:pt x="62685" y="249003"/>
                  </a:moveTo>
                  <a:lnTo>
                    <a:pt x="250743" y="249003"/>
                  </a:lnTo>
                  <a:lnTo>
                    <a:pt x="250743" y="62563"/>
                  </a:lnTo>
                  <a:lnTo>
                    <a:pt x="62685" y="62563"/>
                  </a:lnTo>
                  <a:lnTo>
                    <a:pt x="62685" y="249003"/>
                  </a:lnTo>
                  <a:close/>
                </a:path>
              </a:pathLst>
            </a:custGeom>
            <a:ln w="12524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516765" y="4854208"/>
              <a:ext cx="186055" cy="207010"/>
            </a:xfrm>
            <a:custGeom>
              <a:avLst/>
              <a:gdLst/>
              <a:ahLst/>
              <a:cxnLst/>
              <a:rect l="l" t="t" r="r" b="b"/>
              <a:pathLst>
                <a:path w="186054" h="207010">
                  <a:moveTo>
                    <a:pt x="90267" y="206460"/>
                  </a:moveTo>
                  <a:lnTo>
                    <a:pt x="0" y="116368"/>
                  </a:lnTo>
                  <a:lnTo>
                    <a:pt x="20059" y="88840"/>
                  </a:lnTo>
                  <a:lnTo>
                    <a:pt x="81491" y="150152"/>
                  </a:lnTo>
                  <a:lnTo>
                    <a:pt x="160475" y="0"/>
                  </a:lnTo>
                  <a:lnTo>
                    <a:pt x="185550" y="20020"/>
                  </a:lnTo>
                  <a:lnTo>
                    <a:pt x="90267" y="20646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78344" y="6151029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79593" y="6151029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9003"/>
                  </a:moveTo>
                  <a:lnTo>
                    <a:pt x="249698" y="249003"/>
                  </a:lnTo>
                  <a:lnTo>
                    <a:pt x="249698" y="62563"/>
                  </a:lnTo>
                  <a:lnTo>
                    <a:pt x="62424" y="62563"/>
                  </a:lnTo>
                  <a:lnTo>
                    <a:pt x="62424" y="249003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542891" y="6202206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79">
                  <a:moveTo>
                    <a:pt x="89891" y="207711"/>
                  </a:moveTo>
                  <a:lnTo>
                    <a:pt x="0" y="116368"/>
                  </a:lnTo>
                  <a:lnTo>
                    <a:pt x="19975" y="88840"/>
                  </a:lnTo>
                  <a:lnTo>
                    <a:pt x="79903" y="150152"/>
                  </a:lnTo>
                  <a:lnTo>
                    <a:pt x="158558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79" name="object 79"/>
          <p:cNvSpPr txBox="1"/>
          <p:nvPr/>
        </p:nvSpPr>
        <p:spPr>
          <a:xfrm>
            <a:off x="6362885" y="6485150"/>
            <a:ext cx="168275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175" dirty="0">
                <a:solidFill>
                  <a:srgbClr val="FFFFFF"/>
                </a:solidFill>
                <a:latin typeface="Yu Gothic UI"/>
                <a:cs typeface="Yu Gothic UI"/>
              </a:rPr>
              <a:t>20</a:t>
            </a:fld>
            <a:endParaRPr sz="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44608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/>
              <a:t>M</a:t>
            </a:r>
            <a:r>
              <a:rPr spc="-145" dirty="0"/>
              <a:t>u</a:t>
            </a:r>
            <a:r>
              <a:rPr spc="-5" dirty="0"/>
              <a:t>l</a:t>
            </a:r>
            <a:r>
              <a:rPr spc="-175" dirty="0"/>
              <a:t>t</a:t>
            </a:r>
            <a:r>
              <a:rPr spc="-80" dirty="0"/>
              <a:t>i</a:t>
            </a:r>
            <a:r>
              <a:rPr spc="-265" dirty="0"/>
              <a:t> </a:t>
            </a:r>
            <a:r>
              <a:rPr spc="-445" dirty="0"/>
              <a:t>T</a:t>
            </a:r>
            <a:r>
              <a:rPr spc="-130" dirty="0"/>
              <a:t>e</a:t>
            </a:r>
            <a:r>
              <a:rPr spc="-110" dirty="0"/>
              <a:t>n</a:t>
            </a:r>
            <a:r>
              <a:rPr spc="-155" dirty="0"/>
              <a:t>a</a:t>
            </a:r>
            <a:r>
              <a:rPr spc="-180" dirty="0"/>
              <a:t>n</a:t>
            </a:r>
            <a:r>
              <a:rPr spc="15" dirty="0"/>
              <a:t>c</a:t>
            </a:r>
            <a:r>
              <a:rPr spc="-165" dirty="0"/>
              <a:t>y</a:t>
            </a:r>
            <a:r>
              <a:rPr spc="-270" dirty="0"/>
              <a:t> </a:t>
            </a:r>
            <a:r>
              <a:rPr spc="-105" dirty="0"/>
              <a:t>c</a:t>
            </a:r>
            <a:r>
              <a:rPr spc="-145" dirty="0"/>
              <a:t>u</a:t>
            </a:r>
            <a:r>
              <a:rPr spc="-185" dirty="0"/>
              <a:t>r</a:t>
            </a:r>
            <a:r>
              <a:rPr spc="-235" dirty="0"/>
              <a:t>r</a:t>
            </a:r>
            <a:r>
              <a:rPr spc="-130" dirty="0"/>
              <a:t>e</a:t>
            </a:r>
            <a:r>
              <a:rPr spc="-150" dirty="0"/>
              <a:t>nt</a:t>
            </a:r>
            <a:r>
              <a:rPr spc="-265" dirty="0"/>
              <a:t> S</a:t>
            </a:r>
            <a:r>
              <a:rPr spc="-130" dirty="0"/>
              <a:t>t</a:t>
            </a:r>
            <a:r>
              <a:rPr spc="-220" dirty="0"/>
              <a:t>a</a:t>
            </a:r>
            <a:r>
              <a:rPr spc="-200" dirty="0"/>
              <a:t>t</a:t>
            </a:r>
            <a:r>
              <a:rPr spc="-135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6031" y="1458467"/>
            <a:ext cx="11313160" cy="4474845"/>
            <a:chOff x="256031" y="1458467"/>
            <a:chExt cx="11313160" cy="4474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6348" y="1458467"/>
              <a:ext cx="402335" cy="14691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243310" y="1498853"/>
              <a:ext cx="234950" cy="1287780"/>
            </a:xfrm>
            <a:custGeom>
              <a:avLst/>
              <a:gdLst/>
              <a:ahLst/>
              <a:cxnLst/>
              <a:rect l="l" t="t" r="r" b="b"/>
              <a:pathLst>
                <a:path w="234950" h="1287780">
                  <a:moveTo>
                    <a:pt x="0" y="0"/>
                  </a:moveTo>
                  <a:lnTo>
                    <a:pt x="45676" y="1536"/>
                  </a:lnTo>
                  <a:lnTo>
                    <a:pt x="82977" y="5726"/>
                  </a:lnTo>
                  <a:lnTo>
                    <a:pt x="108126" y="11942"/>
                  </a:lnTo>
                  <a:lnTo>
                    <a:pt x="117348" y="19558"/>
                  </a:lnTo>
                  <a:lnTo>
                    <a:pt x="117348" y="624332"/>
                  </a:lnTo>
                  <a:lnTo>
                    <a:pt x="126569" y="631947"/>
                  </a:lnTo>
                  <a:lnTo>
                    <a:pt x="151718" y="638163"/>
                  </a:lnTo>
                  <a:lnTo>
                    <a:pt x="189019" y="642353"/>
                  </a:lnTo>
                  <a:lnTo>
                    <a:pt x="234696" y="643890"/>
                  </a:lnTo>
                  <a:lnTo>
                    <a:pt x="189019" y="645426"/>
                  </a:lnTo>
                  <a:lnTo>
                    <a:pt x="151718" y="649616"/>
                  </a:lnTo>
                  <a:lnTo>
                    <a:pt x="126569" y="655832"/>
                  </a:lnTo>
                  <a:lnTo>
                    <a:pt x="117348" y="663448"/>
                  </a:lnTo>
                  <a:lnTo>
                    <a:pt x="117348" y="1268222"/>
                  </a:lnTo>
                  <a:lnTo>
                    <a:pt x="108126" y="1275837"/>
                  </a:lnTo>
                  <a:lnTo>
                    <a:pt x="82977" y="1282053"/>
                  </a:lnTo>
                  <a:lnTo>
                    <a:pt x="45676" y="1286243"/>
                  </a:lnTo>
                  <a:lnTo>
                    <a:pt x="0" y="128778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2938272"/>
              <a:ext cx="359651" cy="29946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285981" y="2978658"/>
              <a:ext cx="192405" cy="2813685"/>
            </a:xfrm>
            <a:custGeom>
              <a:avLst/>
              <a:gdLst/>
              <a:ahLst/>
              <a:cxnLst/>
              <a:rect l="l" t="t" r="r" b="b"/>
              <a:pathLst>
                <a:path w="192404" h="2813685">
                  <a:moveTo>
                    <a:pt x="0" y="0"/>
                  </a:moveTo>
                  <a:lnTo>
                    <a:pt x="37370" y="1257"/>
                  </a:lnTo>
                  <a:lnTo>
                    <a:pt x="67889" y="4686"/>
                  </a:lnTo>
                  <a:lnTo>
                    <a:pt x="88466" y="9772"/>
                  </a:lnTo>
                  <a:lnTo>
                    <a:pt x="96012" y="16002"/>
                  </a:lnTo>
                  <a:lnTo>
                    <a:pt x="96012" y="1390650"/>
                  </a:lnTo>
                  <a:lnTo>
                    <a:pt x="103557" y="1396879"/>
                  </a:lnTo>
                  <a:lnTo>
                    <a:pt x="124134" y="1401965"/>
                  </a:lnTo>
                  <a:lnTo>
                    <a:pt x="154653" y="1405394"/>
                  </a:lnTo>
                  <a:lnTo>
                    <a:pt x="192024" y="1406652"/>
                  </a:lnTo>
                  <a:lnTo>
                    <a:pt x="154653" y="1407909"/>
                  </a:lnTo>
                  <a:lnTo>
                    <a:pt x="124134" y="1411338"/>
                  </a:lnTo>
                  <a:lnTo>
                    <a:pt x="103557" y="1416424"/>
                  </a:lnTo>
                  <a:lnTo>
                    <a:pt x="96012" y="1422654"/>
                  </a:lnTo>
                  <a:lnTo>
                    <a:pt x="96012" y="2797302"/>
                  </a:lnTo>
                  <a:lnTo>
                    <a:pt x="88466" y="2803531"/>
                  </a:lnTo>
                  <a:lnTo>
                    <a:pt x="67889" y="2808617"/>
                  </a:lnTo>
                  <a:lnTo>
                    <a:pt x="37370" y="2812046"/>
                  </a:lnTo>
                  <a:lnTo>
                    <a:pt x="0" y="2813304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031" y="4439411"/>
              <a:ext cx="1661159" cy="142189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607430" y="1288342"/>
            <a:ext cx="400685" cy="178879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90" dirty="0">
                <a:latin typeface="Yu Gothic UI"/>
                <a:cs typeface="Yu Gothic UI"/>
              </a:rPr>
              <a:t>W</a:t>
            </a:r>
            <a:r>
              <a:rPr sz="2400" dirty="0">
                <a:latin typeface="Yu Gothic UI"/>
                <a:cs typeface="Yu Gothic UI"/>
              </a:rPr>
              <a:t>eb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P</a:t>
            </a:r>
            <a:r>
              <a:rPr sz="2400" spc="-10" dirty="0">
                <a:latin typeface="Yu Gothic UI"/>
                <a:cs typeface="Yu Gothic UI"/>
              </a:rPr>
              <a:t>r</a:t>
            </a:r>
            <a:r>
              <a:rPr sz="2400" spc="-20" dirty="0">
                <a:latin typeface="Yu Gothic UI"/>
                <a:cs typeface="Yu Gothic UI"/>
              </a:rPr>
              <a:t>o</a:t>
            </a:r>
            <a:r>
              <a:rPr sz="2400" spc="-15" dirty="0">
                <a:latin typeface="Yu Gothic UI"/>
                <a:cs typeface="Yu Gothic UI"/>
              </a:rPr>
              <a:t>p</a:t>
            </a:r>
            <a:r>
              <a:rPr sz="2400" dirty="0">
                <a:latin typeface="Yu Gothic UI"/>
                <a:cs typeface="Yu Gothic UI"/>
              </a:rPr>
              <a:t>e</a:t>
            </a:r>
            <a:r>
              <a:rPr sz="2400" spc="120" dirty="0">
                <a:latin typeface="Yu Gothic UI"/>
                <a:cs typeface="Yu Gothic UI"/>
              </a:rPr>
              <a:t>r</a:t>
            </a:r>
            <a:r>
              <a:rPr sz="2400" spc="60" dirty="0">
                <a:latin typeface="Yu Gothic UI"/>
                <a:cs typeface="Yu Gothic UI"/>
              </a:rPr>
              <a:t>t</a:t>
            </a:r>
            <a:r>
              <a:rPr sz="2400" dirty="0">
                <a:latin typeface="Yu Gothic UI"/>
                <a:cs typeface="Yu Gothic UI"/>
              </a:rPr>
              <a:t>y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26394" y="3361712"/>
            <a:ext cx="400685" cy="177038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15" dirty="0">
                <a:latin typeface="Yu Gothic UI"/>
                <a:cs typeface="Yu Gothic UI"/>
              </a:rPr>
              <a:t>A</a:t>
            </a:r>
            <a:r>
              <a:rPr sz="2400" spc="5" dirty="0">
                <a:latin typeface="Yu Gothic UI"/>
                <a:cs typeface="Yu Gothic UI"/>
              </a:rPr>
              <a:t>E</a:t>
            </a:r>
            <a:r>
              <a:rPr sz="2400" dirty="0">
                <a:latin typeface="Yu Gothic UI"/>
                <a:cs typeface="Yu Gothic UI"/>
              </a:rPr>
              <a:t>M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dirty="0">
                <a:latin typeface="Yu Gothic UI"/>
                <a:cs typeface="Yu Gothic UI"/>
              </a:rPr>
              <a:t>I</a:t>
            </a:r>
            <a:r>
              <a:rPr sz="2400" spc="5" dirty="0">
                <a:latin typeface="Yu Gothic UI"/>
                <a:cs typeface="Yu Gothic UI"/>
              </a:rPr>
              <a:t>n</a:t>
            </a:r>
            <a:r>
              <a:rPr sz="2400" spc="15" dirty="0">
                <a:latin typeface="Yu Gothic UI"/>
                <a:cs typeface="Yu Gothic UI"/>
              </a:rPr>
              <a:t>s</a:t>
            </a:r>
            <a:r>
              <a:rPr sz="2400" spc="45" dirty="0">
                <a:latin typeface="Yu Gothic UI"/>
                <a:cs typeface="Yu Gothic UI"/>
              </a:rPr>
              <a:t>t</a:t>
            </a:r>
            <a:r>
              <a:rPr sz="2400" spc="-5" dirty="0">
                <a:latin typeface="Yu Gothic UI"/>
                <a:cs typeface="Yu Gothic UI"/>
              </a:rPr>
              <a:t>a</a:t>
            </a:r>
            <a:r>
              <a:rPr sz="2400" spc="-20" dirty="0">
                <a:latin typeface="Yu Gothic UI"/>
                <a:cs typeface="Yu Gothic UI"/>
              </a:rPr>
              <a:t>n</a:t>
            </a:r>
            <a:r>
              <a:rPr sz="2400" spc="-5" dirty="0">
                <a:latin typeface="Yu Gothic UI"/>
                <a:cs typeface="Yu Gothic UI"/>
              </a:rPr>
              <a:t>ce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887" y="4986396"/>
            <a:ext cx="10477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DAM-Instance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031" y="2932176"/>
            <a:ext cx="1661159" cy="142036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80225" y="3505625"/>
            <a:ext cx="24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6032" y="1423415"/>
            <a:ext cx="864107" cy="142189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58580" y="1997836"/>
            <a:ext cx="25907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1559" y="1423415"/>
            <a:ext cx="865631" cy="142189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365959" y="1997836"/>
            <a:ext cx="2355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82660" y="4454588"/>
            <a:ext cx="1620520" cy="1347470"/>
            <a:chOff x="1982660" y="4454588"/>
            <a:chExt cx="1620520" cy="1347470"/>
          </a:xfrm>
        </p:grpSpPr>
        <p:sp>
          <p:nvSpPr>
            <p:cNvPr id="19" name="object 19"/>
            <p:cNvSpPr/>
            <p:nvPr/>
          </p:nvSpPr>
          <p:spPr>
            <a:xfrm>
              <a:off x="1995678" y="4467606"/>
              <a:ext cx="1594485" cy="1321435"/>
            </a:xfrm>
            <a:custGeom>
              <a:avLst/>
              <a:gdLst/>
              <a:ahLst/>
              <a:cxnLst/>
              <a:rect l="l" t="t" r="r" b="b"/>
              <a:pathLst>
                <a:path w="1594485" h="1321435">
                  <a:moveTo>
                    <a:pt x="1461973" y="0"/>
                  </a:moveTo>
                  <a:lnTo>
                    <a:pt x="132130" y="0"/>
                  </a:lnTo>
                  <a:lnTo>
                    <a:pt x="90367" y="6736"/>
                  </a:lnTo>
                  <a:lnTo>
                    <a:pt x="54095" y="25493"/>
                  </a:lnTo>
                  <a:lnTo>
                    <a:pt x="25493" y="54095"/>
                  </a:lnTo>
                  <a:lnTo>
                    <a:pt x="6736" y="90367"/>
                  </a:lnTo>
                  <a:lnTo>
                    <a:pt x="0" y="132130"/>
                  </a:lnTo>
                  <a:lnTo>
                    <a:pt x="0" y="1189177"/>
                  </a:lnTo>
                  <a:lnTo>
                    <a:pt x="6736" y="1230940"/>
                  </a:lnTo>
                  <a:lnTo>
                    <a:pt x="25493" y="1267212"/>
                  </a:lnTo>
                  <a:lnTo>
                    <a:pt x="54095" y="1295814"/>
                  </a:lnTo>
                  <a:lnTo>
                    <a:pt x="90367" y="1314571"/>
                  </a:lnTo>
                  <a:lnTo>
                    <a:pt x="132130" y="1321308"/>
                  </a:lnTo>
                  <a:lnTo>
                    <a:pt x="1461973" y="1321308"/>
                  </a:lnTo>
                  <a:lnTo>
                    <a:pt x="1503736" y="1314571"/>
                  </a:lnTo>
                  <a:lnTo>
                    <a:pt x="1540008" y="1295814"/>
                  </a:lnTo>
                  <a:lnTo>
                    <a:pt x="1568610" y="1267212"/>
                  </a:lnTo>
                  <a:lnTo>
                    <a:pt x="1587367" y="1230940"/>
                  </a:lnTo>
                  <a:lnTo>
                    <a:pt x="1594104" y="1189177"/>
                  </a:lnTo>
                  <a:lnTo>
                    <a:pt x="1594104" y="132130"/>
                  </a:lnTo>
                  <a:lnTo>
                    <a:pt x="1587367" y="90367"/>
                  </a:lnTo>
                  <a:lnTo>
                    <a:pt x="1568610" y="54095"/>
                  </a:lnTo>
                  <a:lnTo>
                    <a:pt x="1540008" y="25493"/>
                  </a:lnTo>
                  <a:lnTo>
                    <a:pt x="1503736" y="6736"/>
                  </a:lnTo>
                  <a:lnTo>
                    <a:pt x="146197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5678" y="4467606"/>
              <a:ext cx="1594485" cy="1321435"/>
            </a:xfrm>
            <a:custGeom>
              <a:avLst/>
              <a:gdLst/>
              <a:ahLst/>
              <a:cxnLst/>
              <a:rect l="l" t="t" r="r" b="b"/>
              <a:pathLst>
                <a:path w="1594485" h="1321435">
                  <a:moveTo>
                    <a:pt x="0" y="132130"/>
                  </a:moveTo>
                  <a:lnTo>
                    <a:pt x="6736" y="90367"/>
                  </a:lnTo>
                  <a:lnTo>
                    <a:pt x="25493" y="54095"/>
                  </a:lnTo>
                  <a:lnTo>
                    <a:pt x="54095" y="25493"/>
                  </a:lnTo>
                  <a:lnTo>
                    <a:pt x="90367" y="6736"/>
                  </a:lnTo>
                  <a:lnTo>
                    <a:pt x="132130" y="0"/>
                  </a:lnTo>
                  <a:lnTo>
                    <a:pt x="1461973" y="0"/>
                  </a:lnTo>
                  <a:lnTo>
                    <a:pt x="1503736" y="6736"/>
                  </a:lnTo>
                  <a:lnTo>
                    <a:pt x="1540008" y="25493"/>
                  </a:lnTo>
                  <a:lnTo>
                    <a:pt x="1568610" y="54095"/>
                  </a:lnTo>
                  <a:lnTo>
                    <a:pt x="1587367" y="90367"/>
                  </a:lnTo>
                  <a:lnTo>
                    <a:pt x="1594104" y="132130"/>
                  </a:lnTo>
                  <a:lnTo>
                    <a:pt x="1594104" y="1189177"/>
                  </a:lnTo>
                  <a:lnTo>
                    <a:pt x="1587367" y="1230940"/>
                  </a:lnTo>
                  <a:lnTo>
                    <a:pt x="1568610" y="1267212"/>
                  </a:lnTo>
                  <a:lnTo>
                    <a:pt x="1540008" y="1295814"/>
                  </a:lnTo>
                  <a:lnTo>
                    <a:pt x="1503736" y="1314571"/>
                  </a:lnTo>
                  <a:lnTo>
                    <a:pt x="1461973" y="1321308"/>
                  </a:lnTo>
                  <a:lnTo>
                    <a:pt x="132130" y="1321308"/>
                  </a:lnTo>
                  <a:lnTo>
                    <a:pt x="90367" y="1314571"/>
                  </a:lnTo>
                  <a:lnTo>
                    <a:pt x="54095" y="1295814"/>
                  </a:lnTo>
                  <a:lnTo>
                    <a:pt x="25493" y="1267212"/>
                  </a:lnTo>
                  <a:lnTo>
                    <a:pt x="6736" y="1230940"/>
                  </a:lnTo>
                  <a:lnTo>
                    <a:pt x="0" y="1189177"/>
                  </a:lnTo>
                  <a:lnTo>
                    <a:pt x="0" y="132130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97459" y="4986396"/>
            <a:ext cx="9886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Sym-Instance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82660" y="2947352"/>
            <a:ext cx="791210" cy="1346200"/>
            <a:chOff x="1982660" y="2947352"/>
            <a:chExt cx="791210" cy="1346200"/>
          </a:xfrm>
        </p:grpSpPr>
        <p:sp>
          <p:nvSpPr>
            <p:cNvPr id="23" name="object 23"/>
            <p:cNvSpPr/>
            <p:nvPr/>
          </p:nvSpPr>
          <p:spPr>
            <a:xfrm>
              <a:off x="1995678" y="2960369"/>
              <a:ext cx="765175" cy="1320165"/>
            </a:xfrm>
            <a:custGeom>
              <a:avLst/>
              <a:gdLst/>
              <a:ahLst/>
              <a:cxnLst/>
              <a:rect l="l" t="t" r="r" b="b"/>
              <a:pathLst>
                <a:path w="765175" h="1320164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3279"/>
                  </a:lnTo>
                  <a:lnTo>
                    <a:pt x="6012" y="1273058"/>
                  </a:lnTo>
                  <a:lnTo>
                    <a:pt x="22407" y="1297376"/>
                  </a:lnTo>
                  <a:lnTo>
                    <a:pt x="46725" y="1313771"/>
                  </a:lnTo>
                  <a:lnTo>
                    <a:pt x="76504" y="1319784"/>
                  </a:lnTo>
                  <a:lnTo>
                    <a:pt x="688543" y="1319784"/>
                  </a:lnTo>
                  <a:lnTo>
                    <a:pt x="718322" y="1313771"/>
                  </a:lnTo>
                  <a:lnTo>
                    <a:pt x="742640" y="1297376"/>
                  </a:lnTo>
                  <a:lnTo>
                    <a:pt x="759035" y="1273058"/>
                  </a:lnTo>
                  <a:lnTo>
                    <a:pt x="765048" y="1243279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95678" y="2960369"/>
              <a:ext cx="765175" cy="1320165"/>
            </a:xfrm>
            <a:custGeom>
              <a:avLst/>
              <a:gdLst/>
              <a:ahLst/>
              <a:cxnLst/>
              <a:rect l="l" t="t" r="r" b="b"/>
              <a:pathLst>
                <a:path w="765175" h="1320164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3279"/>
                  </a:lnTo>
                  <a:lnTo>
                    <a:pt x="759035" y="1273058"/>
                  </a:lnTo>
                  <a:lnTo>
                    <a:pt x="742640" y="1297376"/>
                  </a:lnTo>
                  <a:lnTo>
                    <a:pt x="718322" y="1313771"/>
                  </a:lnTo>
                  <a:lnTo>
                    <a:pt x="688543" y="1319784"/>
                  </a:lnTo>
                  <a:lnTo>
                    <a:pt x="76504" y="1319784"/>
                  </a:lnTo>
                  <a:lnTo>
                    <a:pt x="46725" y="1313771"/>
                  </a:lnTo>
                  <a:lnTo>
                    <a:pt x="22407" y="1297376"/>
                  </a:lnTo>
                  <a:lnTo>
                    <a:pt x="6012" y="1273058"/>
                  </a:lnTo>
                  <a:lnTo>
                    <a:pt x="0" y="1243279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19421" y="3505625"/>
            <a:ext cx="3162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982660" y="1438592"/>
            <a:ext cx="791210" cy="1347470"/>
            <a:chOff x="1982660" y="1438592"/>
            <a:chExt cx="791210" cy="1347470"/>
          </a:xfrm>
        </p:grpSpPr>
        <p:sp>
          <p:nvSpPr>
            <p:cNvPr id="27" name="object 27"/>
            <p:cNvSpPr/>
            <p:nvPr/>
          </p:nvSpPr>
          <p:spPr>
            <a:xfrm>
              <a:off x="1995678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4803"/>
                  </a:lnTo>
                  <a:lnTo>
                    <a:pt x="6012" y="1274582"/>
                  </a:lnTo>
                  <a:lnTo>
                    <a:pt x="22407" y="1298900"/>
                  </a:lnTo>
                  <a:lnTo>
                    <a:pt x="46725" y="1315295"/>
                  </a:lnTo>
                  <a:lnTo>
                    <a:pt x="76504" y="1321308"/>
                  </a:lnTo>
                  <a:lnTo>
                    <a:pt x="688543" y="1321308"/>
                  </a:lnTo>
                  <a:lnTo>
                    <a:pt x="718322" y="1315295"/>
                  </a:lnTo>
                  <a:lnTo>
                    <a:pt x="742640" y="1298900"/>
                  </a:lnTo>
                  <a:lnTo>
                    <a:pt x="759035" y="1274582"/>
                  </a:lnTo>
                  <a:lnTo>
                    <a:pt x="765048" y="1244803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95678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4803"/>
                  </a:lnTo>
                  <a:lnTo>
                    <a:pt x="759035" y="1274582"/>
                  </a:lnTo>
                  <a:lnTo>
                    <a:pt x="742640" y="1298900"/>
                  </a:lnTo>
                  <a:lnTo>
                    <a:pt x="718322" y="1315295"/>
                  </a:lnTo>
                  <a:lnTo>
                    <a:pt x="688543" y="1321308"/>
                  </a:lnTo>
                  <a:lnTo>
                    <a:pt x="76504" y="1321308"/>
                  </a:lnTo>
                  <a:lnTo>
                    <a:pt x="46725" y="1315295"/>
                  </a:lnTo>
                  <a:lnTo>
                    <a:pt x="22407" y="1298900"/>
                  </a:lnTo>
                  <a:lnTo>
                    <a:pt x="6012" y="1274582"/>
                  </a:lnTo>
                  <a:lnTo>
                    <a:pt x="0" y="1244803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230089" y="1997836"/>
            <a:ext cx="2946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1716" y="2947352"/>
            <a:ext cx="791210" cy="1346200"/>
            <a:chOff x="2811716" y="2947352"/>
            <a:chExt cx="791210" cy="1346200"/>
          </a:xfrm>
        </p:grpSpPr>
        <p:sp>
          <p:nvSpPr>
            <p:cNvPr id="31" name="object 31"/>
            <p:cNvSpPr/>
            <p:nvPr/>
          </p:nvSpPr>
          <p:spPr>
            <a:xfrm>
              <a:off x="2824734" y="2960369"/>
              <a:ext cx="765175" cy="1320165"/>
            </a:xfrm>
            <a:custGeom>
              <a:avLst/>
              <a:gdLst/>
              <a:ahLst/>
              <a:cxnLst/>
              <a:rect l="l" t="t" r="r" b="b"/>
              <a:pathLst>
                <a:path w="765175" h="1320164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3279"/>
                  </a:lnTo>
                  <a:lnTo>
                    <a:pt x="6012" y="1273058"/>
                  </a:lnTo>
                  <a:lnTo>
                    <a:pt x="22407" y="1297376"/>
                  </a:lnTo>
                  <a:lnTo>
                    <a:pt x="46725" y="1313771"/>
                  </a:lnTo>
                  <a:lnTo>
                    <a:pt x="76504" y="1319784"/>
                  </a:lnTo>
                  <a:lnTo>
                    <a:pt x="688543" y="1319784"/>
                  </a:lnTo>
                  <a:lnTo>
                    <a:pt x="718322" y="1313771"/>
                  </a:lnTo>
                  <a:lnTo>
                    <a:pt x="742640" y="1297376"/>
                  </a:lnTo>
                  <a:lnTo>
                    <a:pt x="759035" y="1273058"/>
                  </a:lnTo>
                  <a:lnTo>
                    <a:pt x="765048" y="1243279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24734" y="2960369"/>
              <a:ext cx="765175" cy="1320165"/>
            </a:xfrm>
            <a:custGeom>
              <a:avLst/>
              <a:gdLst/>
              <a:ahLst/>
              <a:cxnLst/>
              <a:rect l="l" t="t" r="r" b="b"/>
              <a:pathLst>
                <a:path w="765175" h="1320164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3279"/>
                  </a:lnTo>
                  <a:lnTo>
                    <a:pt x="759035" y="1273058"/>
                  </a:lnTo>
                  <a:lnTo>
                    <a:pt x="742640" y="1297376"/>
                  </a:lnTo>
                  <a:lnTo>
                    <a:pt x="718322" y="1313771"/>
                  </a:lnTo>
                  <a:lnTo>
                    <a:pt x="688543" y="1319784"/>
                  </a:lnTo>
                  <a:lnTo>
                    <a:pt x="76504" y="1319784"/>
                  </a:lnTo>
                  <a:lnTo>
                    <a:pt x="46725" y="1313771"/>
                  </a:lnTo>
                  <a:lnTo>
                    <a:pt x="22407" y="1297376"/>
                  </a:lnTo>
                  <a:lnTo>
                    <a:pt x="6012" y="1273058"/>
                  </a:lnTo>
                  <a:lnTo>
                    <a:pt x="0" y="1243279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48279" y="3505625"/>
            <a:ext cx="3162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811716" y="1438592"/>
            <a:ext cx="791210" cy="1347470"/>
            <a:chOff x="2811716" y="1438592"/>
            <a:chExt cx="791210" cy="1347470"/>
          </a:xfrm>
        </p:grpSpPr>
        <p:sp>
          <p:nvSpPr>
            <p:cNvPr id="35" name="object 35"/>
            <p:cNvSpPr/>
            <p:nvPr/>
          </p:nvSpPr>
          <p:spPr>
            <a:xfrm>
              <a:off x="2824734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4803"/>
                  </a:lnTo>
                  <a:lnTo>
                    <a:pt x="6012" y="1274582"/>
                  </a:lnTo>
                  <a:lnTo>
                    <a:pt x="22407" y="1298900"/>
                  </a:lnTo>
                  <a:lnTo>
                    <a:pt x="46725" y="1315295"/>
                  </a:lnTo>
                  <a:lnTo>
                    <a:pt x="76504" y="1321308"/>
                  </a:lnTo>
                  <a:lnTo>
                    <a:pt x="688543" y="1321308"/>
                  </a:lnTo>
                  <a:lnTo>
                    <a:pt x="718322" y="1315295"/>
                  </a:lnTo>
                  <a:lnTo>
                    <a:pt x="742640" y="1298900"/>
                  </a:lnTo>
                  <a:lnTo>
                    <a:pt x="759035" y="1274582"/>
                  </a:lnTo>
                  <a:lnTo>
                    <a:pt x="765048" y="1244803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24734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4803"/>
                  </a:lnTo>
                  <a:lnTo>
                    <a:pt x="759035" y="1274582"/>
                  </a:lnTo>
                  <a:lnTo>
                    <a:pt x="742640" y="1298900"/>
                  </a:lnTo>
                  <a:lnTo>
                    <a:pt x="718322" y="1315295"/>
                  </a:lnTo>
                  <a:lnTo>
                    <a:pt x="688543" y="1321308"/>
                  </a:lnTo>
                  <a:lnTo>
                    <a:pt x="76504" y="1321308"/>
                  </a:lnTo>
                  <a:lnTo>
                    <a:pt x="46725" y="1315295"/>
                  </a:lnTo>
                  <a:lnTo>
                    <a:pt x="22407" y="1298900"/>
                  </a:lnTo>
                  <a:lnTo>
                    <a:pt x="6012" y="1274582"/>
                  </a:lnTo>
                  <a:lnTo>
                    <a:pt x="0" y="1244803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033038" y="1997836"/>
            <a:ext cx="3467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66744" y="4439411"/>
            <a:ext cx="1662683" cy="142189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998043" y="4986396"/>
            <a:ext cx="9886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Cust-Instance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666744" y="1438592"/>
            <a:ext cx="2528570" cy="4422775"/>
            <a:chOff x="3666744" y="1438592"/>
            <a:chExt cx="2528570" cy="4422775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6755" y="4439412"/>
              <a:ext cx="908303" cy="14218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66744" y="2932176"/>
              <a:ext cx="1662683" cy="142036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717798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4803"/>
                  </a:lnTo>
                  <a:lnTo>
                    <a:pt x="6012" y="1274582"/>
                  </a:lnTo>
                  <a:lnTo>
                    <a:pt x="22407" y="1298900"/>
                  </a:lnTo>
                  <a:lnTo>
                    <a:pt x="46725" y="1315295"/>
                  </a:lnTo>
                  <a:lnTo>
                    <a:pt x="76504" y="1321308"/>
                  </a:lnTo>
                  <a:lnTo>
                    <a:pt x="688543" y="1321308"/>
                  </a:lnTo>
                  <a:lnTo>
                    <a:pt x="718322" y="1315295"/>
                  </a:lnTo>
                  <a:lnTo>
                    <a:pt x="742640" y="1298900"/>
                  </a:lnTo>
                  <a:lnTo>
                    <a:pt x="759035" y="1274582"/>
                  </a:lnTo>
                  <a:lnTo>
                    <a:pt x="765048" y="1244803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17798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4803"/>
                  </a:lnTo>
                  <a:lnTo>
                    <a:pt x="759035" y="1274582"/>
                  </a:lnTo>
                  <a:lnTo>
                    <a:pt x="742640" y="1298900"/>
                  </a:lnTo>
                  <a:lnTo>
                    <a:pt x="718322" y="1315295"/>
                  </a:lnTo>
                  <a:lnTo>
                    <a:pt x="688543" y="1321308"/>
                  </a:lnTo>
                  <a:lnTo>
                    <a:pt x="76504" y="1321308"/>
                  </a:lnTo>
                  <a:lnTo>
                    <a:pt x="46725" y="1315295"/>
                  </a:lnTo>
                  <a:lnTo>
                    <a:pt x="22407" y="1298900"/>
                  </a:lnTo>
                  <a:lnTo>
                    <a:pt x="6012" y="1274582"/>
                  </a:lnTo>
                  <a:lnTo>
                    <a:pt x="0" y="1244803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14850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4803"/>
                  </a:lnTo>
                  <a:lnTo>
                    <a:pt x="6012" y="1274582"/>
                  </a:lnTo>
                  <a:lnTo>
                    <a:pt x="22407" y="1298900"/>
                  </a:lnTo>
                  <a:lnTo>
                    <a:pt x="46725" y="1315295"/>
                  </a:lnTo>
                  <a:lnTo>
                    <a:pt x="76504" y="1321308"/>
                  </a:lnTo>
                  <a:lnTo>
                    <a:pt x="688543" y="1321308"/>
                  </a:lnTo>
                  <a:lnTo>
                    <a:pt x="718322" y="1315295"/>
                  </a:lnTo>
                  <a:lnTo>
                    <a:pt x="742640" y="1298900"/>
                  </a:lnTo>
                  <a:lnTo>
                    <a:pt x="759035" y="1274582"/>
                  </a:lnTo>
                  <a:lnTo>
                    <a:pt x="765048" y="1244803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14850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4803"/>
                  </a:lnTo>
                  <a:lnTo>
                    <a:pt x="759035" y="1274582"/>
                  </a:lnTo>
                  <a:lnTo>
                    <a:pt x="742640" y="1298900"/>
                  </a:lnTo>
                  <a:lnTo>
                    <a:pt x="718322" y="1315295"/>
                  </a:lnTo>
                  <a:lnTo>
                    <a:pt x="688543" y="1321308"/>
                  </a:lnTo>
                  <a:lnTo>
                    <a:pt x="76504" y="1321308"/>
                  </a:lnTo>
                  <a:lnTo>
                    <a:pt x="46725" y="1315295"/>
                  </a:lnTo>
                  <a:lnTo>
                    <a:pt x="22407" y="1298900"/>
                  </a:lnTo>
                  <a:lnTo>
                    <a:pt x="6012" y="1274582"/>
                  </a:lnTo>
                  <a:lnTo>
                    <a:pt x="0" y="1244803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602150" y="4888732"/>
            <a:ext cx="265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5" dirty="0">
                <a:solidFill>
                  <a:srgbClr val="FFFFFF"/>
                </a:solidFill>
                <a:latin typeface="Calibri"/>
                <a:cs typeface="Calibri"/>
              </a:rPr>
              <a:t>NS-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425268" y="5083802"/>
            <a:ext cx="629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309615" y="1438592"/>
            <a:ext cx="3464560" cy="4422775"/>
            <a:chOff x="5309615" y="1438592"/>
            <a:chExt cx="3464560" cy="4422775"/>
          </a:xfrm>
        </p:grpSpPr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923" y="4439412"/>
              <a:ext cx="2523743" cy="14218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9615" y="2932176"/>
              <a:ext cx="864107" cy="142036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0669" y="1451610"/>
              <a:ext cx="763524" cy="132130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360669" y="1451610"/>
              <a:ext cx="763905" cy="1321435"/>
            </a:xfrm>
            <a:custGeom>
              <a:avLst/>
              <a:gdLst/>
              <a:ahLst/>
              <a:cxnLst/>
              <a:rect l="l" t="t" r="r" b="b"/>
              <a:pathLst>
                <a:path w="763904" h="1321435">
                  <a:moveTo>
                    <a:pt x="0" y="76352"/>
                  </a:moveTo>
                  <a:lnTo>
                    <a:pt x="6000" y="46634"/>
                  </a:lnTo>
                  <a:lnTo>
                    <a:pt x="22364" y="22364"/>
                  </a:lnTo>
                  <a:lnTo>
                    <a:pt x="46634" y="6000"/>
                  </a:lnTo>
                  <a:lnTo>
                    <a:pt x="76352" y="0"/>
                  </a:lnTo>
                  <a:lnTo>
                    <a:pt x="687171" y="0"/>
                  </a:lnTo>
                  <a:lnTo>
                    <a:pt x="716889" y="6000"/>
                  </a:lnTo>
                  <a:lnTo>
                    <a:pt x="741159" y="22364"/>
                  </a:lnTo>
                  <a:lnTo>
                    <a:pt x="757523" y="46634"/>
                  </a:lnTo>
                  <a:lnTo>
                    <a:pt x="763524" y="76352"/>
                  </a:lnTo>
                  <a:lnTo>
                    <a:pt x="763524" y="1244955"/>
                  </a:lnTo>
                  <a:lnTo>
                    <a:pt x="757523" y="1274673"/>
                  </a:lnTo>
                  <a:lnTo>
                    <a:pt x="741159" y="1298943"/>
                  </a:lnTo>
                  <a:lnTo>
                    <a:pt x="716889" y="1315307"/>
                  </a:lnTo>
                  <a:lnTo>
                    <a:pt x="687171" y="1321308"/>
                  </a:lnTo>
                  <a:lnTo>
                    <a:pt x="76352" y="1321308"/>
                  </a:lnTo>
                  <a:lnTo>
                    <a:pt x="46634" y="1315307"/>
                  </a:lnTo>
                  <a:lnTo>
                    <a:pt x="22364" y="1298943"/>
                  </a:lnTo>
                  <a:lnTo>
                    <a:pt x="6000" y="1274673"/>
                  </a:lnTo>
                  <a:lnTo>
                    <a:pt x="0" y="1244955"/>
                  </a:lnTo>
                  <a:lnTo>
                    <a:pt x="0" y="76352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123521" y="4986396"/>
            <a:ext cx="7766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P-Instance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249923" y="1423415"/>
            <a:ext cx="2524125" cy="2929255"/>
            <a:chOff x="6249923" y="1423415"/>
            <a:chExt cx="2524125" cy="2929255"/>
          </a:xfrm>
        </p:grpSpPr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9923" y="2932176"/>
              <a:ext cx="865631" cy="142036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8979" y="2932176"/>
              <a:ext cx="865631" cy="142036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08035" y="2932176"/>
              <a:ext cx="865631" cy="142036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9923" y="1423415"/>
              <a:ext cx="865631" cy="14218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78979" y="1423415"/>
              <a:ext cx="865631" cy="1421891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8085983" y="3505625"/>
            <a:ext cx="5092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08035" y="1423415"/>
            <a:ext cx="865631" cy="1421891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8217079" y="1997836"/>
            <a:ext cx="24637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Dev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01100" y="4439411"/>
            <a:ext cx="2522219" cy="1421891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9599646" y="4986396"/>
            <a:ext cx="924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WS-Instance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801100" y="2932176"/>
            <a:ext cx="865631" cy="1420367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8959258" y="3505625"/>
            <a:ext cx="5480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8" name="object 6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801100" y="1423415"/>
            <a:ext cx="865631" cy="1421891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9069017" y="1997836"/>
            <a:ext cx="3282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630155" y="2932176"/>
            <a:ext cx="865631" cy="1420367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9788114" y="3505625"/>
            <a:ext cx="5480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630155" y="1423415"/>
            <a:ext cx="865631" cy="1421891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9897874" y="1997836"/>
            <a:ext cx="3282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459211" y="2932176"/>
            <a:ext cx="864107" cy="1420367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10595636" y="3505625"/>
            <a:ext cx="5905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WS-Pub-3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459211" y="1423415"/>
            <a:ext cx="864107" cy="1421891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10726732" y="1997836"/>
            <a:ext cx="3282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34923" y="1133602"/>
            <a:ext cx="10482580" cy="4667885"/>
            <a:chOff x="534923" y="1133602"/>
            <a:chExt cx="10482580" cy="4667885"/>
          </a:xfrm>
        </p:grpSpPr>
        <p:sp>
          <p:nvSpPr>
            <p:cNvPr id="79" name="object 79"/>
            <p:cNvSpPr/>
            <p:nvPr/>
          </p:nvSpPr>
          <p:spPr>
            <a:xfrm>
              <a:off x="1942337" y="1143762"/>
              <a:ext cx="0" cy="4647565"/>
            </a:xfrm>
            <a:custGeom>
              <a:avLst/>
              <a:gdLst/>
              <a:ahLst/>
              <a:cxnLst/>
              <a:rect l="l" t="t" r="r" b="b"/>
              <a:pathLst>
                <a:path h="4647565">
                  <a:moveTo>
                    <a:pt x="0" y="0"/>
                  </a:moveTo>
                  <a:lnTo>
                    <a:pt x="0" y="4646993"/>
                  </a:lnTo>
                </a:path>
              </a:pathLst>
            </a:custGeom>
            <a:ln w="19812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643128" y="1143762"/>
              <a:ext cx="23495" cy="4647565"/>
            </a:xfrm>
            <a:custGeom>
              <a:avLst/>
              <a:gdLst/>
              <a:ahLst/>
              <a:cxnLst/>
              <a:rect l="l" t="t" r="r" b="b"/>
              <a:pathLst>
                <a:path w="23495" h="4647565">
                  <a:moveTo>
                    <a:pt x="23025" y="0"/>
                  </a:moveTo>
                  <a:lnTo>
                    <a:pt x="0" y="4646993"/>
                  </a:lnTo>
                </a:path>
              </a:pathLst>
            </a:custGeom>
            <a:ln w="19812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310379" y="1143762"/>
              <a:ext cx="0" cy="4647565"/>
            </a:xfrm>
            <a:custGeom>
              <a:avLst/>
              <a:gdLst/>
              <a:ahLst/>
              <a:cxnLst/>
              <a:rect l="l" t="t" r="r" b="b"/>
              <a:pathLst>
                <a:path h="4647565">
                  <a:moveTo>
                    <a:pt x="0" y="0"/>
                  </a:moveTo>
                  <a:lnTo>
                    <a:pt x="0" y="4646993"/>
                  </a:lnTo>
                </a:path>
              </a:pathLst>
            </a:custGeom>
            <a:ln w="19812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226302" y="1143762"/>
              <a:ext cx="39370" cy="4647565"/>
            </a:xfrm>
            <a:custGeom>
              <a:avLst/>
              <a:gdLst/>
              <a:ahLst/>
              <a:cxnLst/>
              <a:rect l="l" t="t" r="r" b="b"/>
              <a:pathLst>
                <a:path w="39370" h="4647565">
                  <a:moveTo>
                    <a:pt x="0" y="0"/>
                  </a:moveTo>
                  <a:lnTo>
                    <a:pt x="38976" y="4646993"/>
                  </a:lnTo>
                </a:path>
              </a:pathLst>
            </a:custGeom>
            <a:ln w="19811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788147" y="1143762"/>
              <a:ext cx="17780" cy="4647565"/>
            </a:xfrm>
            <a:custGeom>
              <a:avLst/>
              <a:gdLst/>
              <a:ahLst/>
              <a:cxnLst/>
              <a:rect l="l" t="t" r="r" b="b"/>
              <a:pathLst>
                <a:path w="17779" h="4647565">
                  <a:moveTo>
                    <a:pt x="17716" y="0"/>
                  </a:moveTo>
                  <a:lnTo>
                    <a:pt x="0" y="4646993"/>
                  </a:lnTo>
                </a:path>
              </a:pathLst>
            </a:custGeom>
            <a:ln w="19812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4923" y="4634496"/>
              <a:ext cx="10482071" cy="1118603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4890042" y="4933424"/>
            <a:ext cx="177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Yu Gothic UI"/>
                <a:cs typeface="Yu Gothic UI"/>
              </a:rPr>
              <a:t>A</a:t>
            </a:r>
            <a:r>
              <a:rPr sz="2400" spc="50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r>
              <a:rPr sz="2400" spc="-130" dirty="0">
                <a:solidFill>
                  <a:srgbClr val="FF0000"/>
                </a:solidFill>
                <a:latin typeface="Yu Gothic UI"/>
                <a:cs typeface="Yu Gothic UI"/>
              </a:rPr>
              <a:t>M</a:t>
            </a:r>
            <a:r>
              <a:rPr sz="2400" spc="-110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Yu Gothic UI"/>
                <a:cs typeface="Yu Gothic UI"/>
              </a:rPr>
              <a:t>I</a:t>
            </a:r>
            <a:r>
              <a:rPr sz="2400" spc="-55" dirty="0">
                <a:solidFill>
                  <a:srgbClr val="FF0000"/>
                </a:solidFill>
                <a:latin typeface="Yu Gothic UI"/>
                <a:cs typeface="Yu Gothic UI"/>
              </a:rPr>
              <a:t>n</a:t>
            </a:r>
            <a:r>
              <a:rPr sz="2400" spc="-90" dirty="0">
                <a:solidFill>
                  <a:srgbClr val="FF0000"/>
                </a:solidFill>
                <a:latin typeface="Yu Gothic UI"/>
                <a:cs typeface="Yu Gothic UI"/>
              </a:rPr>
              <a:t>s</a:t>
            </a:r>
            <a:r>
              <a:rPr sz="2400" spc="-40" dirty="0">
                <a:solidFill>
                  <a:srgbClr val="FF0000"/>
                </a:solidFill>
                <a:latin typeface="Yu Gothic UI"/>
                <a:cs typeface="Yu Gothic UI"/>
              </a:rPr>
              <a:t>t</a:t>
            </a:r>
            <a:r>
              <a:rPr sz="2400" spc="-60" dirty="0">
                <a:solidFill>
                  <a:srgbClr val="FF0000"/>
                </a:solidFill>
                <a:latin typeface="Yu Gothic UI"/>
                <a:cs typeface="Yu Gothic UI"/>
              </a:rPr>
              <a:t>a</a:t>
            </a:r>
            <a:r>
              <a:rPr sz="2400" spc="-80" dirty="0">
                <a:solidFill>
                  <a:srgbClr val="FF0000"/>
                </a:solidFill>
                <a:latin typeface="Yu Gothic UI"/>
                <a:cs typeface="Yu Gothic UI"/>
              </a:rPr>
              <a:t>n</a:t>
            </a:r>
            <a:r>
              <a:rPr sz="2400" spc="-55" dirty="0">
                <a:solidFill>
                  <a:srgbClr val="FF0000"/>
                </a:solidFill>
                <a:latin typeface="Yu Gothic UI"/>
                <a:cs typeface="Yu Gothic UI"/>
              </a:rPr>
              <a:t>ce</a:t>
            </a:r>
            <a:endParaRPr sz="2400">
              <a:latin typeface="Yu Gothic UI"/>
              <a:cs typeface="Yu Gothic U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34923" y="3180588"/>
            <a:ext cx="10482071" cy="1120139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4300759" y="3480188"/>
            <a:ext cx="165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165" dirty="0">
                <a:solidFill>
                  <a:srgbClr val="FF0000"/>
                </a:solidFill>
                <a:latin typeface="Yu Gothic UI"/>
                <a:cs typeface="Yu Gothic UI"/>
              </a:rPr>
              <a:t>A</a:t>
            </a:r>
            <a:r>
              <a:rPr sz="1650" spc="7" baseline="5555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50" spc="-15" baseline="5555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1215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r>
              <a:rPr sz="1650" baseline="55555" dirty="0">
                <a:solidFill>
                  <a:srgbClr val="FFFFFF"/>
                </a:solidFill>
                <a:latin typeface="Calibri"/>
                <a:cs typeface="Calibri"/>
              </a:rPr>
              <a:t>b  </a:t>
            </a:r>
            <a:r>
              <a:rPr sz="1650" spc="-89" baseline="555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30" dirty="0">
                <a:solidFill>
                  <a:srgbClr val="FF0000"/>
                </a:solidFill>
                <a:latin typeface="Yu Gothic UI"/>
                <a:cs typeface="Yu Gothic UI"/>
              </a:rPr>
              <a:t>M</a:t>
            </a:r>
            <a:r>
              <a:rPr sz="2400" spc="-110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Yu Gothic UI"/>
                <a:cs typeface="Yu Gothic UI"/>
              </a:rPr>
              <a:t>P</a:t>
            </a:r>
            <a:r>
              <a:rPr sz="2400" spc="-85" dirty="0">
                <a:solidFill>
                  <a:srgbClr val="FF0000"/>
                </a:solidFill>
                <a:latin typeface="Yu Gothic UI"/>
                <a:cs typeface="Yu Gothic UI"/>
              </a:rPr>
              <a:t>ub</a:t>
            </a:r>
            <a:r>
              <a:rPr sz="2400" spc="-240" dirty="0">
                <a:solidFill>
                  <a:srgbClr val="FF0000"/>
                </a:solidFill>
                <a:latin typeface="Yu Gothic UI"/>
                <a:cs typeface="Yu Gothic UI"/>
              </a:rPr>
              <a:t>l</a:t>
            </a:r>
            <a:r>
              <a:rPr sz="1650" spc="-690" baseline="555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130" dirty="0">
                <a:solidFill>
                  <a:srgbClr val="FF0000"/>
                </a:solidFill>
                <a:latin typeface="Yu Gothic UI"/>
                <a:cs typeface="Yu Gothic UI"/>
              </a:rPr>
              <a:t>i</a:t>
            </a:r>
            <a:r>
              <a:rPr sz="1650" spc="-307" baseline="5555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825" dirty="0">
                <a:solidFill>
                  <a:srgbClr val="FF0000"/>
                </a:solidFill>
                <a:latin typeface="Yu Gothic UI"/>
                <a:cs typeface="Yu Gothic UI"/>
              </a:rPr>
              <a:t>s</a:t>
            </a:r>
            <a:r>
              <a:rPr sz="1650" spc="7" baseline="5555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50" spc="-652" baseline="5555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930" dirty="0">
                <a:solidFill>
                  <a:srgbClr val="FF0000"/>
                </a:solidFill>
                <a:latin typeface="Yu Gothic UI"/>
                <a:cs typeface="Yu Gothic UI"/>
              </a:rPr>
              <a:t>h</a:t>
            </a:r>
            <a:r>
              <a:rPr sz="1650" baseline="5555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650" baseline="55555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989382" y="3341033"/>
            <a:ext cx="1822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52" baseline="-25462" dirty="0">
                <a:solidFill>
                  <a:srgbClr val="FF0000"/>
                </a:solidFill>
                <a:latin typeface="Yu Gothic UI"/>
                <a:cs typeface="Yu Gothic UI"/>
              </a:rPr>
              <a:t>I</a:t>
            </a:r>
            <a:r>
              <a:rPr sz="3600" spc="-82" baseline="-25462" dirty="0">
                <a:solidFill>
                  <a:srgbClr val="FF0000"/>
                </a:solidFill>
                <a:latin typeface="Yu Gothic UI"/>
                <a:cs typeface="Yu Gothic UI"/>
              </a:rPr>
              <a:t>n</a:t>
            </a:r>
            <a:r>
              <a:rPr sz="3600" spc="-135" baseline="-25462" dirty="0">
                <a:solidFill>
                  <a:srgbClr val="FF0000"/>
                </a:solidFill>
                <a:latin typeface="Yu Gothic UI"/>
                <a:cs typeface="Yu Gothic UI"/>
              </a:rPr>
              <a:t>s</a:t>
            </a:r>
            <a:r>
              <a:rPr sz="3600" spc="-60" baseline="-25462" dirty="0">
                <a:solidFill>
                  <a:srgbClr val="FF0000"/>
                </a:solidFill>
                <a:latin typeface="Yu Gothic UI"/>
                <a:cs typeface="Yu Gothic UI"/>
              </a:rPr>
              <a:t>t</a:t>
            </a:r>
            <a:r>
              <a:rPr sz="3600" spc="-1635" baseline="-25462" dirty="0">
                <a:solidFill>
                  <a:srgbClr val="FF0000"/>
                </a:solidFill>
                <a:latin typeface="Yu Gothic UI"/>
                <a:cs typeface="Yu Gothic UI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600" spc="-2025" baseline="-25462" dirty="0">
                <a:solidFill>
                  <a:srgbClr val="FF0000"/>
                </a:solidFill>
                <a:latin typeface="Yu Gothic UI"/>
                <a:cs typeface="Yu Gothic UI"/>
              </a:rPr>
              <a:t>n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spc="-46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3600" spc="-75" baseline="-25462" dirty="0">
                <a:solidFill>
                  <a:srgbClr val="FF0000"/>
                </a:solidFill>
                <a:latin typeface="Yu Gothic UI"/>
                <a:cs typeface="Yu Gothic UI"/>
              </a:rPr>
              <a:t>c</a:t>
            </a:r>
            <a:r>
              <a:rPr sz="3600" spc="-7" baseline="-25462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r>
              <a:rPr sz="3600" spc="-157" baseline="-25462" dirty="0">
                <a:solidFill>
                  <a:srgbClr val="FF0000"/>
                </a:solidFill>
                <a:latin typeface="Yu Gothic UI"/>
                <a:cs typeface="Yu Gothic UI"/>
              </a:rPr>
              <a:t>s</a:t>
            </a:r>
            <a:r>
              <a:rPr sz="3600" spc="-540" baseline="-25462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9" name="object 8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8640" y="1592579"/>
            <a:ext cx="10483592" cy="1120139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3927839" y="1892212"/>
            <a:ext cx="3716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39" dirty="0">
                <a:solidFill>
                  <a:srgbClr val="FF0000"/>
                </a:solidFill>
                <a:latin typeface="Yu Gothic UI"/>
                <a:cs typeface="Yu Gothic UI"/>
              </a:rPr>
              <a:t>W</a:t>
            </a:r>
            <a:r>
              <a:rPr sz="1650" spc="-7" baseline="22727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50" baseline="22727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50" spc="-217" baseline="227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r>
              <a:rPr sz="2400" spc="-90" dirty="0">
                <a:solidFill>
                  <a:srgbClr val="FF0000"/>
                </a:solidFill>
                <a:latin typeface="Yu Gothic UI"/>
                <a:cs typeface="Yu Gothic UI"/>
              </a:rPr>
              <a:t>b</a:t>
            </a:r>
            <a:r>
              <a:rPr sz="2400" spc="-114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400" spc="-340" dirty="0">
                <a:solidFill>
                  <a:srgbClr val="FF0000"/>
                </a:solidFill>
                <a:latin typeface="Yu Gothic UI"/>
                <a:cs typeface="Yu Gothic UI"/>
              </a:rPr>
              <a:t>P</a:t>
            </a:r>
            <a:r>
              <a:rPr sz="1650" spc="-494" baseline="22727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spc="-515" dirty="0">
                <a:solidFill>
                  <a:srgbClr val="FF0000"/>
                </a:solidFill>
                <a:latin typeface="Yu Gothic UI"/>
                <a:cs typeface="Yu Gothic UI"/>
              </a:rPr>
              <a:t>r</a:t>
            </a:r>
            <a:r>
              <a:rPr sz="1650" spc="-112" baseline="22727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spc="-1340" dirty="0">
                <a:solidFill>
                  <a:srgbClr val="FF0000"/>
                </a:solidFill>
                <a:latin typeface="Yu Gothic UI"/>
                <a:cs typeface="Yu Gothic UI"/>
              </a:rPr>
              <a:t>o</a:t>
            </a:r>
            <a:r>
              <a:rPr sz="1650" spc="-7" baseline="22727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50" spc="-60" baseline="2272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110" dirty="0">
                <a:solidFill>
                  <a:srgbClr val="FF0000"/>
                </a:solidFill>
                <a:latin typeface="Yu Gothic UI"/>
                <a:cs typeface="Yu Gothic UI"/>
              </a:rPr>
              <a:t>p</a:t>
            </a:r>
            <a:r>
              <a:rPr sz="2400" spc="-45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r>
              <a:rPr sz="2400" spc="85" dirty="0">
                <a:solidFill>
                  <a:srgbClr val="FF0000"/>
                </a:solidFill>
                <a:latin typeface="Yu Gothic UI"/>
                <a:cs typeface="Yu Gothic UI"/>
              </a:rPr>
              <a:t>r</a:t>
            </a:r>
            <a:r>
              <a:rPr sz="2400" spc="-75" dirty="0">
                <a:solidFill>
                  <a:srgbClr val="FF0000"/>
                </a:solidFill>
                <a:latin typeface="Yu Gothic UI"/>
                <a:cs typeface="Yu Gothic UI"/>
              </a:rPr>
              <a:t>t</a:t>
            </a:r>
            <a:r>
              <a:rPr sz="2400" spc="-305" dirty="0">
                <a:solidFill>
                  <a:srgbClr val="FF0000"/>
                </a:solidFill>
                <a:latin typeface="Yu Gothic UI"/>
                <a:cs typeface="Yu Gothic UI"/>
              </a:rPr>
              <a:t>i</a:t>
            </a:r>
            <a:r>
              <a:rPr sz="1650" spc="-682" baseline="2272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810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r>
              <a:rPr sz="1650" baseline="22727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50" spc="-697" baseline="2272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105" dirty="0">
                <a:solidFill>
                  <a:srgbClr val="FF0000"/>
                </a:solidFill>
                <a:latin typeface="Yu Gothic UI"/>
                <a:cs typeface="Yu Gothic UI"/>
              </a:rPr>
              <a:t>s</a:t>
            </a:r>
            <a:r>
              <a:rPr sz="2400" spc="-90" dirty="0">
                <a:solidFill>
                  <a:srgbClr val="FF0000"/>
                </a:solidFill>
                <a:latin typeface="Yu Gothic UI"/>
                <a:cs typeface="Yu Gothic UI"/>
              </a:rPr>
              <a:t>/</a:t>
            </a:r>
            <a:r>
              <a:rPr sz="2400" dirty="0">
                <a:solidFill>
                  <a:srgbClr val="FF0000"/>
                </a:solidFill>
                <a:latin typeface="Yu Gothic UI"/>
                <a:cs typeface="Yu Gothic UI"/>
              </a:rPr>
              <a:t>A</a:t>
            </a:r>
            <a:r>
              <a:rPr sz="2400" spc="-110" dirty="0">
                <a:solidFill>
                  <a:srgbClr val="FF0000"/>
                </a:solidFill>
                <a:latin typeface="Yu Gothic UI"/>
                <a:cs typeface="Yu Gothic UI"/>
              </a:rPr>
              <a:t>p</a:t>
            </a:r>
            <a:r>
              <a:rPr sz="2400" spc="-95" dirty="0">
                <a:solidFill>
                  <a:srgbClr val="FF0000"/>
                </a:solidFill>
                <a:latin typeface="Yu Gothic UI"/>
                <a:cs typeface="Yu Gothic UI"/>
              </a:rPr>
              <a:t>p</a:t>
            </a:r>
            <a:r>
              <a:rPr sz="2400" spc="-455" dirty="0">
                <a:solidFill>
                  <a:srgbClr val="FF0000"/>
                </a:solidFill>
                <a:latin typeface="Yu Gothic UI"/>
                <a:cs typeface="Yu Gothic UI"/>
              </a:rPr>
              <a:t>l</a:t>
            </a:r>
            <a:r>
              <a:rPr sz="1650" spc="-375" baseline="2272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345" dirty="0">
                <a:solidFill>
                  <a:srgbClr val="FF0000"/>
                </a:solidFill>
                <a:latin typeface="Yu Gothic UI"/>
                <a:cs typeface="Yu Gothic UI"/>
              </a:rPr>
              <a:t>i</a:t>
            </a:r>
            <a:r>
              <a:rPr sz="1650" spc="-44" baseline="22727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1090" dirty="0">
                <a:solidFill>
                  <a:srgbClr val="FF0000"/>
                </a:solidFill>
                <a:latin typeface="Yu Gothic UI"/>
                <a:cs typeface="Yu Gothic UI"/>
              </a:rPr>
              <a:t>c</a:t>
            </a:r>
            <a:r>
              <a:rPr sz="1650" baseline="22727" dirty="0">
                <a:solidFill>
                  <a:srgbClr val="FFFFFF"/>
                </a:solidFill>
                <a:latin typeface="Calibri"/>
                <a:cs typeface="Calibri"/>
              </a:rPr>
              <a:t>P </a:t>
            </a:r>
            <a:r>
              <a:rPr sz="1650" spc="-22" baseline="227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FF0000"/>
                </a:solidFill>
                <a:latin typeface="Yu Gothic UI"/>
                <a:cs typeface="Yu Gothic UI"/>
              </a:rPr>
              <a:t>a</a:t>
            </a:r>
            <a:r>
              <a:rPr sz="2400" spc="-65" dirty="0">
                <a:solidFill>
                  <a:srgbClr val="FF0000"/>
                </a:solidFill>
                <a:latin typeface="Yu Gothic UI"/>
                <a:cs typeface="Yu Gothic UI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Yu Gothic UI"/>
                <a:cs typeface="Yu Gothic UI"/>
              </a:rPr>
              <a:t>i</a:t>
            </a:r>
            <a:r>
              <a:rPr sz="2400" spc="-80" dirty="0">
                <a:solidFill>
                  <a:srgbClr val="FF0000"/>
                </a:solidFill>
                <a:latin typeface="Yu Gothic UI"/>
                <a:cs typeface="Yu Gothic UI"/>
              </a:rPr>
              <a:t>o</a:t>
            </a:r>
            <a:r>
              <a:rPr sz="2400" spc="-680" dirty="0">
                <a:solidFill>
                  <a:srgbClr val="FF0000"/>
                </a:solidFill>
                <a:latin typeface="Yu Gothic UI"/>
                <a:cs typeface="Yu Gothic UI"/>
              </a:rPr>
              <a:t>n</a:t>
            </a:r>
            <a:r>
              <a:rPr sz="1650" spc="-540" baseline="22727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400" spc="-665" dirty="0">
                <a:solidFill>
                  <a:srgbClr val="FF0000"/>
                </a:solidFill>
                <a:latin typeface="Yu Gothic UI"/>
                <a:cs typeface="Yu Gothic UI"/>
              </a:rPr>
              <a:t>s</a:t>
            </a:r>
            <a:r>
              <a:rPr sz="1650" baseline="22727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50" baseline="22727">
              <a:latin typeface="Calibri"/>
              <a:cs typeface="Calibri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92" name="object 92"/>
          <p:cNvSpPr txBox="1"/>
          <p:nvPr/>
        </p:nvSpPr>
        <p:spPr>
          <a:xfrm>
            <a:off x="6362885" y="6485150"/>
            <a:ext cx="168275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175" dirty="0">
                <a:solidFill>
                  <a:srgbClr val="FFFFFF"/>
                </a:solidFill>
                <a:latin typeface="Yu Gothic UI"/>
                <a:cs typeface="Yu Gothic UI"/>
              </a:rPr>
              <a:t>21</a:t>
            </a:fld>
            <a:endParaRPr sz="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44608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/>
              <a:t>M</a:t>
            </a:r>
            <a:r>
              <a:rPr spc="-145" dirty="0"/>
              <a:t>u</a:t>
            </a:r>
            <a:r>
              <a:rPr spc="-5" dirty="0"/>
              <a:t>l</a:t>
            </a:r>
            <a:r>
              <a:rPr spc="-175" dirty="0"/>
              <a:t>t</a:t>
            </a:r>
            <a:r>
              <a:rPr spc="-80" dirty="0"/>
              <a:t>i</a:t>
            </a:r>
            <a:r>
              <a:rPr spc="-265" dirty="0"/>
              <a:t> </a:t>
            </a:r>
            <a:r>
              <a:rPr spc="-445" dirty="0"/>
              <a:t>T</a:t>
            </a:r>
            <a:r>
              <a:rPr spc="-130" dirty="0"/>
              <a:t>e</a:t>
            </a:r>
            <a:r>
              <a:rPr spc="-110" dirty="0"/>
              <a:t>n</a:t>
            </a:r>
            <a:r>
              <a:rPr spc="-155" dirty="0"/>
              <a:t>a</a:t>
            </a:r>
            <a:r>
              <a:rPr spc="-180" dirty="0"/>
              <a:t>n</a:t>
            </a:r>
            <a:r>
              <a:rPr spc="15" dirty="0"/>
              <a:t>c</a:t>
            </a:r>
            <a:r>
              <a:rPr spc="-165" dirty="0"/>
              <a:t>y</a:t>
            </a:r>
            <a:r>
              <a:rPr spc="-270" dirty="0"/>
              <a:t> </a:t>
            </a:r>
            <a:r>
              <a:rPr spc="-105" dirty="0"/>
              <a:t>c</a:t>
            </a:r>
            <a:r>
              <a:rPr spc="-145" dirty="0"/>
              <a:t>u</a:t>
            </a:r>
            <a:r>
              <a:rPr spc="-185" dirty="0"/>
              <a:t>r</a:t>
            </a:r>
            <a:r>
              <a:rPr spc="-235" dirty="0"/>
              <a:t>r</a:t>
            </a:r>
            <a:r>
              <a:rPr spc="-130" dirty="0"/>
              <a:t>e</a:t>
            </a:r>
            <a:r>
              <a:rPr spc="-150" dirty="0"/>
              <a:t>nt</a:t>
            </a:r>
            <a:r>
              <a:rPr spc="-265" dirty="0"/>
              <a:t> S</a:t>
            </a:r>
            <a:r>
              <a:rPr spc="-130" dirty="0"/>
              <a:t>t</a:t>
            </a:r>
            <a:r>
              <a:rPr spc="-220" dirty="0"/>
              <a:t>a</a:t>
            </a:r>
            <a:r>
              <a:rPr spc="-200" dirty="0"/>
              <a:t>t</a:t>
            </a:r>
            <a:r>
              <a:rPr spc="-135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6031" y="1458467"/>
            <a:ext cx="11313160" cy="4474845"/>
            <a:chOff x="256031" y="1458467"/>
            <a:chExt cx="11313160" cy="4474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6348" y="1458467"/>
              <a:ext cx="402335" cy="14691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243310" y="1498853"/>
              <a:ext cx="234950" cy="1287780"/>
            </a:xfrm>
            <a:custGeom>
              <a:avLst/>
              <a:gdLst/>
              <a:ahLst/>
              <a:cxnLst/>
              <a:rect l="l" t="t" r="r" b="b"/>
              <a:pathLst>
                <a:path w="234950" h="1287780">
                  <a:moveTo>
                    <a:pt x="0" y="0"/>
                  </a:moveTo>
                  <a:lnTo>
                    <a:pt x="45676" y="1536"/>
                  </a:lnTo>
                  <a:lnTo>
                    <a:pt x="82977" y="5726"/>
                  </a:lnTo>
                  <a:lnTo>
                    <a:pt x="108126" y="11942"/>
                  </a:lnTo>
                  <a:lnTo>
                    <a:pt x="117348" y="19558"/>
                  </a:lnTo>
                  <a:lnTo>
                    <a:pt x="117348" y="624332"/>
                  </a:lnTo>
                  <a:lnTo>
                    <a:pt x="126569" y="631947"/>
                  </a:lnTo>
                  <a:lnTo>
                    <a:pt x="151718" y="638163"/>
                  </a:lnTo>
                  <a:lnTo>
                    <a:pt x="189019" y="642353"/>
                  </a:lnTo>
                  <a:lnTo>
                    <a:pt x="234696" y="643890"/>
                  </a:lnTo>
                  <a:lnTo>
                    <a:pt x="189019" y="645426"/>
                  </a:lnTo>
                  <a:lnTo>
                    <a:pt x="151718" y="649616"/>
                  </a:lnTo>
                  <a:lnTo>
                    <a:pt x="126569" y="655832"/>
                  </a:lnTo>
                  <a:lnTo>
                    <a:pt x="117348" y="663448"/>
                  </a:lnTo>
                  <a:lnTo>
                    <a:pt x="117348" y="1268222"/>
                  </a:lnTo>
                  <a:lnTo>
                    <a:pt x="108126" y="1275837"/>
                  </a:lnTo>
                  <a:lnTo>
                    <a:pt x="82977" y="1282053"/>
                  </a:lnTo>
                  <a:lnTo>
                    <a:pt x="45676" y="1286243"/>
                  </a:lnTo>
                  <a:lnTo>
                    <a:pt x="0" y="128778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2938272"/>
              <a:ext cx="359651" cy="29946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285981" y="2978658"/>
              <a:ext cx="192405" cy="2813685"/>
            </a:xfrm>
            <a:custGeom>
              <a:avLst/>
              <a:gdLst/>
              <a:ahLst/>
              <a:cxnLst/>
              <a:rect l="l" t="t" r="r" b="b"/>
              <a:pathLst>
                <a:path w="192404" h="2813685">
                  <a:moveTo>
                    <a:pt x="0" y="0"/>
                  </a:moveTo>
                  <a:lnTo>
                    <a:pt x="37370" y="1257"/>
                  </a:lnTo>
                  <a:lnTo>
                    <a:pt x="67889" y="4686"/>
                  </a:lnTo>
                  <a:lnTo>
                    <a:pt x="88466" y="9772"/>
                  </a:lnTo>
                  <a:lnTo>
                    <a:pt x="96012" y="16002"/>
                  </a:lnTo>
                  <a:lnTo>
                    <a:pt x="96012" y="1390650"/>
                  </a:lnTo>
                  <a:lnTo>
                    <a:pt x="103557" y="1396879"/>
                  </a:lnTo>
                  <a:lnTo>
                    <a:pt x="124134" y="1401965"/>
                  </a:lnTo>
                  <a:lnTo>
                    <a:pt x="154653" y="1405394"/>
                  </a:lnTo>
                  <a:lnTo>
                    <a:pt x="192024" y="1406652"/>
                  </a:lnTo>
                  <a:lnTo>
                    <a:pt x="154653" y="1407909"/>
                  </a:lnTo>
                  <a:lnTo>
                    <a:pt x="124134" y="1411338"/>
                  </a:lnTo>
                  <a:lnTo>
                    <a:pt x="103557" y="1416424"/>
                  </a:lnTo>
                  <a:lnTo>
                    <a:pt x="96012" y="1422654"/>
                  </a:lnTo>
                  <a:lnTo>
                    <a:pt x="96012" y="2797302"/>
                  </a:lnTo>
                  <a:lnTo>
                    <a:pt x="88466" y="2803531"/>
                  </a:lnTo>
                  <a:lnTo>
                    <a:pt x="67889" y="2808617"/>
                  </a:lnTo>
                  <a:lnTo>
                    <a:pt x="37370" y="2812046"/>
                  </a:lnTo>
                  <a:lnTo>
                    <a:pt x="0" y="2813304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031" y="4439411"/>
              <a:ext cx="1661159" cy="142189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607430" y="1288342"/>
            <a:ext cx="400685" cy="178879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90" dirty="0">
                <a:latin typeface="Yu Gothic UI"/>
                <a:cs typeface="Yu Gothic UI"/>
              </a:rPr>
              <a:t>W</a:t>
            </a:r>
            <a:r>
              <a:rPr sz="2400" dirty="0">
                <a:latin typeface="Yu Gothic UI"/>
                <a:cs typeface="Yu Gothic UI"/>
              </a:rPr>
              <a:t>eb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P</a:t>
            </a:r>
            <a:r>
              <a:rPr sz="2400" spc="-10" dirty="0">
                <a:latin typeface="Yu Gothic UI"/>
                <a:cs typeface="Yu Gothic UI"/>
              </a:rPr>
              <a:t>r</a:t>
            </a:r>
            <a:r>
              <a:rPr sz="2400" spc="-20" dirty="0">
                <a:latin typeface="Yu Gothic UI"/>
                <a:cs typeface="Yu Gothic UI"/>
              </a:rPr>
              <a:t>o</a:t>
            </a:r>
            <a:r>
              <a:rPr sz="2400" spc="-15" dirty="0">
                <a:latin typeface="Yu Gothic UI"/>
                <a:cs typeface="Yu Gothic UI"/>
              </a:rPr>
              <a:t>p</a:t>
            </a:r>
            <a:r>
              <a:rPr sz="2400" dirty="0">
                <a:latin typeface="Yu Gothic UI"/>
                <a:cs typeface="Yu Gothic UI"/>
              </a:rPr>
              <a:t>e</a:t>
            </a:r>
            <a:r>
              <a:rPr sz="2400" spc="120" dirty="0">
                <a:latin typeface="Yu Gothic UI"/>
                <a:cs typeface="Yu Gothic UI"/>
              </a:rPr>
              <a:t>r</a:t>
            </a:r>
            <a:r>
              <a:rPr sz="2400" spc="60" dirty="0">
                <a:latin typeface="Yu Gothic UI"/>
                <a:cs typeface="Yu Gothic UI"/>
              </a:rPr>
              <a:t>t</a:t>
            </a:r>
            <a:r>
              <a:rPr sz="2400" dirty="0">
                <a:latin typeface="Yu Gothic UI"/>
                <a:cs typeface="Yu Gothic UI"/>
              </a:rPr>
              <a:t>y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26394" y="3361712"/>
            <a:ext cx="400685" cy="177038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15" dirty="0">
                <a:latin typeface="Yu Gothic UI"/>
                <a:cs typeface="Yu Gothic UI"/>
              </a:rPr>
              <a:t>A</a:t>
            </a:r>
            <a:r>
              <a:rPr sz="2400" spc="5" dirty="0">
                <a:latin typeface="Yu Gothic UI"/>
                <a:cs typeface="Yu Gothic UI"/>
              </a:rPr>
              <a:t>E</a:t>
            </a:r>
            <a:r>
              <a:rPr sz="2400" dirty="0">
                <a:latin typeface="Yu Gothic UI"/>
                <a:cs typeface="Yu Gothic UI"/>
              </a:rPr>
              <a:t>M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dirty="0">
                <a:latin typeface="Yu Gothic UI"/>
                <a:cs typeface="Yu Gothic UI"/>
              </a:rPr>
              <a:t>I</a:t>
            </a:r>
            <a:r>
              <a:rPr sz="2400" spc="5" dirty="0">
                <a:latin typeface="Yu Gothic UI"/>
                <a:cs typeface="Yu Gothic UI"/>
              </a:rPr>
              <a:t>n</a:t>
            </a:r>
            <a:r>
              <a:rPr sz="2400" spc="15" dirty="0">
                <a:latin typeface="Yu Gothic UI"/>
                <a:cs typeface="Yu Gothic UI"/>
              </a:rPr>
              <a:t>s</a:t>
            </a:r>
            <a:r>
              <a:rPr sz="2400" spc="45" dirty="0">
                <a:latin typeface="Yu Gothic UI"/>
                <a:cs typeface="Yu Gothic UI"/>
              </a:rPr>
              <a:t>t</a:t>
            </a:r>
            <a:r>
              <a:rPr sz="2400" spc="-5" dirty="0">
                <a:latin typeface="Yu Gothic UI"/>
                <a:cs typeface="Yu Gothic UI"/>
              </a:rPr>
              <a:t>a</a:t>
            </a:r>
            <a:r>
              <a:rPr sz="2400" spc="-20" dirty="0">
                <a:latin typeface="Yu Gothic UI"/>
                <a:cs typeface="Yu Gothic UI"/>
              </a:rPr>
              <a:t>n</a:t>
            </a:r>
            <a:r>
              <a:rPr sz="2400" spc="-5" dirty="0">
                <a:latin typeface="Yu Gothic UI"/>
                <a:cs typeface="Yu Gothic UI"/>
              </a:rPr>
              <a:t>ce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887" y="4986396"/>
            <a:ext cx="10477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DAM-Instance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031" y="2932176"/>
            <a:ext cx="1661159" cy="142036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80225" y="3505625"/>
            <a:ext cx="24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6032" y="1423415"/>
            <a:ext cx="864107" cy="142189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58580" y="1997836"/>
            <a:ext cx="25907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1559" y="1423415"/>
            <a:ext cx="865631" cy="142189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365959" y="1997836"/>
            <a:ext cx="2355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82660" y="4454588"/>
            <a:ext cx="1620520" cy="1347470"/>
            <a:chOff x="1982660" y="4454588"/>
            <a:chExt cx="1620520" cy="1347470"/>
          </a:xfrm>
        </p:grpSpPr>
        <p:sp>
          <p:nvSpPr>
            <p:cNvPr id="19" name="object 19"/>
            <p:cNvSpPr/>
            <p:nvPr/>
          </p:nvSpPr>
          <p:spPr>
            <a:xfrm>
              <a:off x="1995678" y="4467606"/>
              <a:ext cx="1594485" cy="1321435"/>
            </a:xfrm>
            <a:custGeom>
              <a:avLst/>
              <a:gdLst/>
              <a:ahLst/>
              <a:cxnLst/>
              <a:rect l="l" t="t" r="r" b="b"/>
              <a:pathLst>
                <a:path w="1594485" h="1321435">
                  <a:moveTo>
                    <a:pt x="1461973" y="0"/>
                  </a:moveTo>
                  <a:lnTo>
                    <a:pt x="132130" y="0"/>
                  </a:lnTo>
                  <a:lnTo>
                    <a:pt x="90367" y="6736"/>
                  </a:lnTo>
                  <a:lnTo>
                    <a:pt x="54095" y="25493"/>
                  </a:lnTo>
                  <a:lnTo>
                    <a:pt x="25493" y="54095"/>
                  </a:lnTo>
                  <a:lnTo>
                    <a:pt x="6736" y="90367"/>
                  </a:lnTo>
                  <a:lnTo>
                    <a:pt x="0" y="132130"/>
                  </a:lnTo>
                  <a:lnTo>
                    <a:pt x="0" y="1189177"/>
                  </a:lnTo>
                  <a:lnTo>
                    <a:pt x="6736" y="1230940"/>
                  </a:lnTo>
                  <a:lnTo>
                    <a:pt x="25493" y="1267212"/>
                  </a:lnTo>
                  <a:lnTo>
                    <a:pt x="54095" y="1295814"/>
                  </a:lnTo>
                  <a:lnTo>
                    <a:pt x="90367" y="1314571"/>
                  </a:lnTo>
                  <a:lnTo>
                    <a:pt x="132130" y="1321308"/>
                  </a:lnTo>
                  <a:lnTo>
                    <a:pt x="1461973" y="1321308"/>
                  </a:lnTo>
                  <a:lnTo>
                    <a:pt x="1503736" y="1314571"/>
                  </a:lnTo>
                  <a:lnTo>
                    <a:pt x="1540008" y="1295814"/>
                  </a:lnTo>
                  <a:lnTo>
                    <a:pt x="1568610" y="1267212"/>
                  </a:lnTo>
                  <a:lnTo>
                    <a:pt x="1587367" y="1230940"/>
                  </a:lnTo>
                  <a:lnTo>
                    <a:pt x="1594104" y="1189177"/>
                  </a:lnTo>
                  <a:lnTo>
                    <a:pt x="1594104" y="132130"/>
                  </a:lnTo>
                  <a:lnTo>
                    <a:pt x="1587367" y="90367"/>
                  </a:lnTo>
                  <a:lnTo>
                    <a:pt x="1568610" y="54095"/>
                  </a:lnTo>
                  <a:lnTo>
                    <a:pt x="1540008" y="25493"/>
                  </a:lnTo>
                  <a:lnTo>
                    <a:pt x="1503736" y="6736"/>
                  </a:lnTo>
                  <a:lnTo>
                    <a:pt x="146197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5678" y="4467606"/>
              <a:ext cx="1594485" cy="1321435"/>
            </a:xfrm>
            <a:custGeom>
              <a:avLst/>
              <a:gdLst/>
              <a:ahLst/>
              <a:cxnLst/>
              <a:rect l="l" t="t" r="r" b="b"/>
              <a:pathLst>
                <a:path w="1594485" h="1321435">
                  <a:moveTo>
                    <a:pt x="0" y="132130"/>
                  </a:moveTo>
                  <a:lnTo>
                    <a:pt x="6736" y="90367"/>
                  </a:lnTo>
                  <a:lnTo>
                    <a:pt x="25493" y="54095"/>
                  </a:lnTo>
                  <a:lnTo>
                    <a:pt x="54095" y="25493"/>
                  </a:lnTo>
                  <a:lnTo>
                    <a:pt x="90367" y="6736"/>
                  </a:lnTo>
                  <a:lnTo>
                    <a:pt x="132130" y="0"/>
                  </a:lnTo>
                  <a:lnTo>
                    <a:pt x="1461973" y="0"/>
                  </a:lnTo>
                  <a:lnTo>
                    <a:pt x="1503736" y="6736"/>
                  </a:lnTo>
                  <a:lnTo>
                    <a:pt x="1540008" y="25493"/>
                  </a:lnTo>
                  <a:lnTo>
                    <a:pt x="1568610" y="54095"/>
                  </a:lnTo>
                  <a:lnTo>
                    <a:pt x="1587367" y="90367"/>
                  </a:lnTo>
                  <a:lnTo>
                    <a:pt x="1594104" y="132130"/>
                  </a:lnTo>
                  <a:lnTo>
                    <a:pt x="1594104" y="1189177"/>
                  </a:lnTo>
                  <a:lnTo>
                    <a:pt x="1587367" y="1230940"/>
                  </a:lnTo>
                  <a:lnTo>
                    <a:pt x="1568610" y="1267212"/>
                  </a:lnTo>
                  <a:lnTo>
                    <a:pt x="1540008" y="1295814"/>
                  </a:lnTo>
                  <a:lnTo>
                    <a:pt x="1503736" y="1314571"/>
                  </a:lnTo>
                  <a:lnTo>
                    <a:pt x="1461973" y="1321308"/>
                  </a:lnTo>
                  <a:lnTo>
                    <a:pt x="132130" y="1321308"/>
                  </a:lnTo>
                  <a:lnTo>
                    <a:pt x="90367" y="1314571"/>
                  </a:lnTo>
                  <a:lnTo>
                    <a:pt x="54095" y="1295814"/>
                  </a:lnTo>
                  <a:lnTo>
                    <a:pt x="25493" y="1267212"/>
                  </a:lnTo>
                  <a:lnTo>
                    <a:pt x="6736" y="1230940"/>
                  </a:lnTo>
                  <a:lnTo>
                    <a:pt x="0" y="1189177"/>
                  </a:lnTo>
                  <a:lnTo>
                    <a:pt x="0" y="132130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97459" y="4986396"/>
            <a:ext cx="9886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Sym-Instance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82660" y="2947352"/>
            <a:ext cx="791210" cy="1346200"/>
            <a:chOff x="1982660" y="2947352"/>
            <a:chExt cx="791210" cy="1346200"/>
          </a:xfrm>
        </p:grpSpPr>
        <p:sp>
          <p:nvSpPr>
            <p:cNvPr id="23" name="object 23"/>
            <p:cNvSpPr/>
            <p:nvPr/>
          </p:nvSpPr>
          <p:spPr>
            <a:xfrm>
              <a:off x="1995678" y="2960369"/>
              <a:ext cx="765175" cy="1320165"/>
            </a:xfrm>
            <a:custGeom>
              <a:avLst/>
              <a:gdLst/>
              <a:ahLst/>
              <a:cxnLst/>
              <a:rect l="l" t="t" r="r" b="b"/>
              <a:pathLst>
                <a:path w="765175" h="1320164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3279"/>
                  </a:lnTo>
                  <a:lnTo>
                    <a:pt x="6012" y="1273058"/>
                  </a:lnTo>
                  <a:lnTo>
                    <a:pt x="22407" y="1297376"/>
                  </a:lnTo>
                  <a:lnTo>
                    <a:pt x="46725" y="1313771"/>
                  </a:lnTo>
                  <a:lnTo>
                    <a:pt x="76504" y="1319784"/>
                  </a:lnTo>
                  <a:lnTo>
                    <a:pt x="688543" y="1319784"/>
                  </a:lnTo>
                  <a:lnTo>
                    <a:pt x="718322" y="1313771"/>
                  </a:lnTo>
                  <a:lnTo>
                    <a:pt x="742640" y="1297376"/>
                  </a:lnTo>
                  <a:lnTo>
                    <a:pt x="759035" y="1273058"/>
                  </a:lnTo>
                  <a:lnTo>
                    <a:pt x="765048" y="1243279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95678" y="2960369"/>
              <a:ext cx="765175" cy="1320165"/>
            </a:xfrm>
            <a:custGeom>
              <a:avLst/>
              <a:gdLst/>
              <a:ahLst/>
              <a:cxnLst/>
              <a:rect l="l" t="t" r="r" b="b"/>
              <a:pathLst>
                <a:path w="765175" h="1320164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3279"/>
                  </a:lnTo>
                  <a:lnTo>
                    <a:pt x="759035" y="1273058"/>
                  </a:lnTo>
                  <a:lnTo>
                    <a:pt x="742640" y="1297376"/>
                  </a:lnTo>
                  <a:lnTo>
                    <a:pt x="718322" y="1313771"/>
                  </a:lnTo>
                  <a:lnTo>
                    <a:pt x="688543" y="1319784"/>
                  </a:lnTo>
                  <a:lnTo>
                    <a:pt x="76504" y="1319784"/>
                  </a:lnTo>
                  <a:lnTo>
                    <a:pt x="46725" y="1313771"/>
                  </a:lnTo>
                  <a:lnTo>
                    <a:pt x="22407" y="1297376"/>
                  </a:lnTo>
                  <a:lnTo>
                    <a:pt x="6012" y="1273058"/>
                  </a:lnTo>
                  <a:lnTo>
                    <a:pt x="0" y="1243279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19421" y="3505625"/>
            <a:ext cx="3162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982660" y="1438592"/>
            <a:ext cx="791210" cy="1347470"/>
            <a:chOff x="1982660" y="1438592"/>
            <a:chExt cx="791210" cy="1347470"/>
          </a:xfrm>
        </p:grpSpPr>
        <p:sp>
          <p:nvSpPr>
            <p:cNvPr id="27" name="object 27"/>
            <p:cNvSpPr/>
            <p:nvPr/>
          </p:nvSpPr>
          <p:spPr>
            <a:xfrm>
              <a:off x="1995678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4803"/>
                  </a:lnTo>
                  <a:lnTo>
                    <a:pt x="6012" y="1274582"/>
                  </a:lnTo>
                  <a:lnTo>
                    <a:pt x="22407" y="1298900"/>
                  </a:lnTo>
                  <a:lnTo>
                    <a:pt x="46725" y="1315295"/>
                  </a:lnTo>
                  <a:lnTo>
                    <a:pt x="76504" y="1321308"/>
                  </a:lnTo>
                  <a:lnTo>
                    <a:pt x="688543" y="1321308"/>
                  </a:lnTo>
                  <a:lnTo>
                    <a:pt x="718322" y="1315295"/>
                  </a:lnTo>
                  <a:lnTo>
                    <a:pt x="742640" y="1298900"/>
                  </a:lnTo>
                  <a:lnTo>
                    <a:pt x="759035" y="1274582"/>
                  </a:lnTo>
                  <a:lnTo>
                    <a:pt x="765048" y="1244803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95678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4803"/>
                  </a:lnTo>
                  <a:lnTo>
                    <a:pt x="759035" y="1274582"/>
                  </a:lnTo>
                  <a:lnTo>
                    <a:pt x="742640" y="1298900"/>
                  </a:lnTo>
                  <a:lnTo>
                    <a:pt x="718322" y="1315295"/>
                  </a:lnTo>
                  <a:lnTo>
                    <a:pt x="688543" y="1321308"/>
                  </a:lnTo>
                  <a:lnTo>
                    <a:pt x="76504" y="1321308"/>
                  </a:lnTo>
                  <a:lnTo>
                    <a:pt x="46725" y="1315295"/>
                  </a:lnTo>
                  <a:lnTo>
                    <a:pt x="22407" y="1298900"/>
                  </a:lnTo>
                  <a:lnTo>
                    <a:pt x="6012" y="1274582"/>
                  </a:lnTo>
                  <a:lnTo>
                    <a:pt x="0" y="1244803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230089" y="1997836"/>
            <a:ext cx="2946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1716" y="2947352"/>
            <a:ext cx="791210" cy="1346200"/>
            <a:chOff x="2811716" y="2947352"/>
            <a:chExt cx="791210" cy="1346200"/>
          </a:xfrm>
        </p:grpSpPr>
        <p:sp>
          <p:nvSpPr>
            <p:cNvPr id="31" name="object 31"/>
            <p:cNvSpPr/>
            <p:nvPr/>
          </p:nvSpPr>
          <p:spPr>
            <a:xfrm>
              <a:off x="2824734" y="2960369"/>
              <a:ext cx="765175" cy="1320165"/>
            </a:xfrm>
            <a:custGeom>
              <a:avLst/>
              <a:gdLst/>
              <a:ahLst/>
              <a:cxnLst/>
              <a:rect l="l" t="t" r="r" b="b"/>
              <a:pathLst>
                <a:path w="765175" h="1320164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3279"/>
                  </a:lnTo>
                  <a:lnTo>
                    <a:pt x="6012" y="1273058"/>
                  </a:lnTo>
                  <a:lnTo>
                    <a:pt x="22407" y="1297376"/>
                  </a:lnTo>
                  <a:lnTo>
                    <a:pt x="46725" y="1313771"/>
                  </a:lnTo>
                  <a:lnTo>
                    <a:pt x="76504" y="1319784"/>
                  </a:lnTo>
                  <a:lnTo>
                    <a:pt x="688543" y="1319784"/>
                  </a:lnTo>
                  <a:lnTo>
                    <a:pt x="718322" y="1313771"/>
                  </a:lnTo>
                  <a:lnTo>
                    <a:pt x="742640" y="1297376"/>
                  </a:lnTo>
                  <a:lnTo>
                    <a:pt x="759035" y="1273058"/>
                  </a:lnTo>
                  <a:lnTo>
                    <a:pt x="765048" y="1243279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24734" y="2960369"/>
              <a:ext cx="765175" cy="1320165"/>
            </a:xfrm>
            <a:custGeom>
              <a:avLst/>
              <a:gdLst/>
              <a:ahLst/>
              <a:cxnLst/>
              <a:rect l="l" t="t" r="r" b="b"/>
              <a:pathLst>
                <a:path w="765175" h="1320164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3279"/>
                  </a:lnTo>
                  <a:lnTo>
                    <a:pt x="759035" y="1273058"/>
                  </a:lnTo>
                  <a:lnTo>
                    <a:pt x="742640" y="1297376"/>
                  </a:lnTo>
                  <a:lnTo>
                    <a:pt x="718322" y="1313771"/>
                  </a:lnTo>
                  <a:lnTo>
                    <a:pt x="688543" y="1319784"/>
                  </a:lnTo>
                  <a:lnTo>
                    <a:pt x="76504" y="1319784"/>
                  </a:lnTo>
                  <a:lnTo>
                    <a:pt x="46725" y="1313771"/>
                  </a:lnTo>
                  <a:lnTo>
                    <a:pt x="22407" y="1297376"/>
                  </a:lnTo>
                  <a:lnTo>
                    <a:pt x="6012" y="1273058"/>
                  </a:lnTo>
                  <a:lnTo>
                    <a:pt x="0" y="1243279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48279" y="3505625"/>
            <a:ext cx="3162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811716" y="1438592"/>
            <a:ext cx="791210" cy="1347470"/>
            <a:chOff x="2811716" y="1438592"/>
            <a:chExt cx="791210" cy="1347470"/>
          </a:xfrm>
        </p:grpSpPr>
        <p:sp>
          <p:nvSpPr>
            <p:cNvPr id="35" name="object 35"/>
            <p:cNvSpPr/>
            <p:nvPr/>
          </p:nvSpPr>
          <p:spPr>
            <a:xfrm>
              <a:off x="2824734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4803"/>
                  </a:lnTo>
                  <a:lnTo>
                    <a:pt x="6012" y="1274582"/>
                  </a:lnTo>
                  <a:lnTo>
                    <a:pt x="22407" y="1298900"/>
                  </a:lnTo>
                  <a:lnTo>
                    <a:pt x="46725" y="1315295"/>
                  </a:lnTo>
                  <a:lnTo>
                    <a:pt x="76504" y="1321308"/>
                  </a:lnTo>
                  <a:lnTo>
                    <a:pt x="688543" y="1321308"/>
                  </a:lnTo>
                  <a:lnTo>
                    <a:pt x="718322" y="1315295"/>
                  </a:lnTo>
                  <a:lnTo>
                    <a:pt x="742640" y="1298900"/>
                  </a:lnTo>
                  <a:lnTo>
                    <a:pt x="759035" y="1274582"/>
                  </a:lnTo>
                  <a:lnTo>
                    <a:pt x="765048" y="1244803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24734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4803"/>
                  </a:lnTo>
                  <a:lnTo>
                    <a:pt x="759035" y="1274582"/>
                  </a:lnTo>
                  <a:lnTo>
                    <a:pt x="742640" y="1298900"/>
                  </a:lnTo>
                  <a:lnTo>
                    <a:pt x="718322" y="1315295"/>
                  </a:lnTo>
                  <a:lnTo>
                    <a:pt x="688543" y="1321308"/>
                  </a:lnTo>
                  <a:lnTo>
                    <a:pt x="76504" y="1321308"/>
                  </a:lnTo>
                  <a:lnTo>
                    <a:pt x="46725" y="1315295"/>
                  </a:lnTo>
                  <a:lnTo>
                    <a:pt x="22407" y="1298900"/>
                  </a:lnTo>
                  <a:lnTo>
                    <a:pt x="6012" y="1274582"/>
                  </a:lnTo>
                  <a:lnTo>
                    <a:pt x="0" y="1244803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033038" y="1997836"/>
            <a:ext cx="3467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66744" y="4439411"/>
            <a:ext cx="1662683" cy="142189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998043" y="4986396"/>
            <a:ext cx="1000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Cust-Instance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66744" y="2932176"/>
            <a:ext cx="1662683" cy="142036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375265" y="3505625"/>
            <a:ext cx="2457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704780" y="1438592"/>
            <a:ext cx="791210" cy="1347470"/>
            <a:chOff x="3704780" y="1438592"/>
            <a:chExt cx="791210" cy="1347470"/>
          </a:xfrm>
        </p:grpSpPr>
        <p:sp>
          <p:nvSpPr>
            <p:cNvPr id="43" name="object 43"/>
            <p:cNvSpPr/>
            <p:nvPr/>
          </p:nvSpPr>
          <p:spPr>
            <a:xfrm>
              <a:off x="3717797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4803"/>
                  </a:lnTo>
                  <a:lnTo>
                    <a:pt x="6012" y="1274582"/>
                  </a:lnTo>
                  <a:lnTo>
                    <a:pt x="22407" y="1298900"/>
                  </a:lnTo>
                  <a:lnTo>
                    <a:pt x="46725" y="1315295"/>
                  </a:lnTo>
                  <a:lnTo>
                    <a:pt x="76504" y="1321308"/>
                  </a:lnTo>
                  <a:lnTo>
                    <a:pt x="688543" y="1321308"/>
                  </a:lnTo>
                  <a:lnTo>
                    <a:pt x="718322" y="1315295"/>
                  </a:lnTo>
                  <a:lnTo>
                    <a:pt x="742640" y="1298900"/>
                  </a:lnTo>
                  <a:lnTo>
                    <a:pt x="759035" y="1274582"/>
                  </a:lnTo>
                  <a:lnTo>
                    <a:pt x="765048" y="1244803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17797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4803"/>
                  </a:lnTo>
                  <a:lnTo>
                    <a:pt x="759035" y="1274582"/>
                  </a:lnTo>
                  <a:lnTo>
                    <a:pt x="742640" y="1298900"/>
                  </a:lnTo>
                  <a:lnTo>
                    <a:pt x="718322" y="1315295"/>
                  </a:lnTo>
                  <a:lnTo>
                    <a:pt x="688543" y="1321308"/>
                  </a:lnTo>
                  <a:lnTo>
                    <a:pt x="76504" y="1321308"/>
                  </a:lnTo>
                  <a:lnTo>
                    <a:pt x="46725" y="1315295"/>
                  </a:lnTo>
                  <a:lnTo>
                    <a:pt x="22407" y="1298900"/>
                  </a:lnTo>
                  <a:lnTo>
                    <a:pt x="6012" y="1274582"/>
                  </a:lnTo>
                  <a:lnTo>
                    <a:pt x="0" y="1244803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979498" y="1997836"/>
            <a:ext cx="2406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501832" y="1438592"/>
            <a:ext cx="791210" cy="1347470"/>
            <a:chOff x="4501832" y="1438592"/>
            <a:chExt cx="791210" cy="1347470"/>
          </a:xfrm>
        </p:grpSpPr>
        <p:sp>
          <p:nvSpPr>
            <p:cNvPr id="47" name="object 47"/>
            <p:cNvSpPr/>
            <p:nvPr/>
          </p:nvSpPr>
          <p:spPr>
            <a:xfrm>
              <a:off x="4514850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688543" y="0"/>
                  </a:moveTo>
                  <a:lnTo>
                    <a:pt x="76504" y="0"/>
                  </a:lnTo>
                  <a:lnTo>
                    <a:pt x="46725" y="6012"/>
                  </a:lnTo>
                  <a:lnTo>
                    <a:pt x="22407" y="22407"/>
                  </a:lnTo>
                  <a:lnTo>
                    <a:pt x="6012" y="46725"/>
                  </a:lnTo>
                  <a:lnTo>
                    <a:pt x="0" y="76504"/>
                  </a:lnTo>
                  <a:lnTo>
                    <a:pt x="0" y="1244803"/>
                  </a:lnTo>
                  <a:lnTo>
                    <a:pt x="6012" y="1274582"/>
                  </a:lnTo>
                  <a:lnTo>
                    <a:pt x="22407" y="1298900"/>
                  </a:lnTo>
                  <a:lnTo>
                    <a:pt x="46725" y="1315295"/>
                  </a:lnTo>
                  <a:lnTo>
                    <a:pt x="76504" y="1321308"/>
                  </a:lnTo>
                  <a:lnTo>
                    <a:pt x="688543" y="1321308"/>
                  </a:lnTo>
                  <a:lnTo>
                    <a:pt x="718322" y="1315295"/>
                  </a:lnTo>
                  <a:lnTo>
                    <a:pt x="742640" y="1298900"/>
                  </a:lnTo>
                  <a:lnTo>
                    <a:pt x="759035" y="1274582"/>
                  </a:lnTo>
                  <a:lnTo>
                    <a:pt x="765048" y="1244803"/>
                  </a:lnTo>
                  <a:lnTo>
                    <a:pt x="765048" y="76504"/>
                  </a:lnTo>
                  <a:lnTo>
                    <a:pt x="759035" y="46725"/>
                  </a:lnTo>
                  <a:lnTo>
                    <a:pt x="742640" y="22407"/>
                  </a:lnTo>
                  <a:lnTo>
                    <a:pt x="718322" y="6012"/>
                  </a:lnTo>
                  <a:lnTo>
                    <a:pt x="688543" y="0"/>
                  </a:lnTo>
                  <a:close/>
                </a:path>
              </a:pathLst>
            </a:custGeom>
            <a:solidFill>
              <a:srgbClr val="7C8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14850" y="1451610"/>
              <a:ext cx="765175" cy="1321435"/>
            </a:xfrm>
            <a:custGeom>
              <a:avLst/>
              <a:gdLst/>
              <a:ahLst/>
              <a:cxnLst/>
              <a:rect l="l" t="t" r="r" b="b"/>
              <a:pathLst>
                <a:path w="765175" h="1321435">
                  <a:moveTo>
                    <a:pt x="0" y="76504"/>
                  </a:moveTo>
                  <a:lnTo>
                    <a:pt x="6012" y="46725"/>
                  </a:lnTo>
                  <a:lnTo>
                    <a:pt x="22407" y="22407"/>
                  </a:lnTo>
                  <a:lnTo>
                    <a:pt x="46725" y="6012"/>
                  </a:lnTo>
                  <a:lnTo>
                    <a:pt x="76504" y="0"/>
                  </a:lnTo>
                  <a:lnTo>
                    <a:pt x="688543" y="0"/>
                  </a:lnTo>
                  <a:lnTo>
                    <a:pt x="718322" y="6012"/>
                  </a:lnTo>
                  <a:lnTo>
                    <a:pt x="742640" y="22407"/>
                  </a:lnTo>
                  <a:lnTo>
                    <a:pt x="759035" y="46725"/>
                  </a:lnTo>
                  <a:lnTo>
                    <a:pt x="765048" y="76504"/>
                  </a:lnTo>
                  <a:lnTo>
                    <a:pt x="765048" y="1244803"/>
                  </a:lnTo>
                  <a:lnTo>
                    <a:pt x="759035" y="1274582"/>
                  </a:lnTo>
                  <a:lnTo>
                    <a:pt x="742640" y="1298900"/>
                  </a:lnTo>
                  <a:lnTo>
                    <a:pt x="718322" y="1315295"/>
                  </a:lnTo>
                  <a:lnTo>
                    <a:pt x="688543" y="1321308"/>
                  </a:lnTo>
                  <a:lnTo>
                    <a:pt x="76504" y="1321308"/>
                  </a:lnTo>
                  <a:lnTo>
                    <a:pt x="46725" y="1315295"/>
                  </a:lnTo>
                  <a:lnTo>
                    <a:pt x="22407" y="1298900"/>
                  </a:lnTo>
                  <a:lnTo>
                    <a:pt x="6012" y="1274582"/>
                  </a:lnTo>
                  <a:lnTo>
                    <a:pt x="0" y="1244803"/>
                  </a:lnTo>
                  <a:lnTo>
                    <a:pt x="0" y="7650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727472" y="1997836"/>
            <a:ext cx="3378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86755" y="4439411"/>
            <a:ext cx="908303" cy="1421891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5425268" y="4888732"/>
            <a:ext cx="629920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161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NS-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61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09615" y="2932176"/>
            <a:ext cx="864107" cy="1420367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5552620" y="3505625"/>
            <a:ext cx="3784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347652" y="1438592"/>
            <a:ext cx="789940" cy="1347470"/>
            <a:chOff x="5347652" y="1438592"/>
            <a:chExt cx="789940" cy="1347470"/>
          </a:xfrm>
        </p:grpSpPr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0670" y="1451610"/>
              <a:ext cx="763524" cy="132130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360670" y="1451610"/>
              <a:ext cx="763905" cy="1321435"/>
            </a:xfrm>
            <a:custGeom>
              <a:avLst/>
              <a:gdLst/>
              <a:ahLst/>
              <a:cxnLst/>
              <a:rect l="l" t="t" r="r" b="b"/>
              <a:pathLst>
                <a:path w="763904" h="1321435">
                  <a:moveTo>
                    <a:pt x="0" y="76352"/>
                  </a:moveTo>
                  <a:lnTo>
                    <a:pt x="6000" y="46634"/>
                  </a:lnTo>
                  <a:lnTo>
                    <a:pt x="22364" y="22364"/>
                  </a:lnTo>
                  <a:lnTo>
                    <a:pt x="46634" y="6000"/>
                  </a:lnTo>
                  <a:lnTo>
                    <a:pt x="76352" y="0"/>
                  </a:lnTo>
                  <a:lnTo>
                    <a:pt x="687171" y="0"/>
                  </a:lnTo>
                  <a:lnTo>
                    <a:pt x="716889" y="6000"/>
                  </a:lnTo>
                  <a:lnTo>
                    <a:pt x="741159" y="22364"/>
                  </a:lnTo>
                  <a:lnTo>
                    <a:pt x="757523" y="46634"/>
                  </a:lnTo>
                  <a:lnTo>
                    <a:pt x="763524" y="76352"/>
                  </a:lnTo>
                  <a:lnTo>
                    <a:pt x="763524" y="1244955"/>
                  </a:lnTo>
                  <a:lnTo>
                    <a:pt x="757523" y="1274673"/>
                  </a:lnTo>
                  <a:lnTo>
                    <a:pt x="741159" y="1298943"/>
                  </a:lnTo>
                  <a:lnTo>
                    <a:pt x="716889" y="1315307"/>
                  </a:lnTo>
                  <a:lnTo>
                    <a:pt x="687171" y="1321308"/>
                  </a:lnTo>
                  <a:lnTo>
                    <a:pt x="76352" y="1321308"/>
                  </a:lnTo>
                  <a:lnTo>
                    <a:pt x="46634" y="1315307"/>
                  </a:lnTo>
                  <a:lnTo>
                    <a:pt x="22364" y="1298943"/>
                  </a:lnTo>
                  <a:lnTo>
                    <a:pt x="6000" y="1274673"/>
                  </a:lnTo>
                  <a:lnTo>
                    <a:pt x="0" y="1244955"/>
                  </a:lnTo>
                  <a:lnTo>
                    <a:pt x="0" y="76352"/>
                  </a:lnTo>
                  <a:close/>
                </a:path>
              </a:pathLst>
            </a:custGeom>
            <a:ln w="25908">
              <a:solidFill>
                <a:srgbClr val="7C81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602912" y="1997836"/>
            <a:ext cx="2774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DC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49923" y="4439411"/>
            <a:ext cx="2523743" cy="1421891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7123521" y="4986396"/>
            <a:ext cx="7766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P-Instance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49923" y="2932176"/>
            <a:ext cx="865631" cy="142036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6493832" y="3505625"/>
            <a:ext cx="3784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49923" y="1423415"/>
            <a:ext cx="865631" cy="1421891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6566984" y="1997836"/>
            <a:ext cx="230504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N-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78979" y="2932176"/>
            <a:ext cx="865631" cy="1420367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7235790" y="3505625"/>
            <a:ext cx="5505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78979" y="1423415"/>
            <a:ext cx="865631" cy="1421891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7403429" y="1997836"/>
            <a:ext cx="2152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8" name="object 6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08035" y="2932176"/>
            <a:ext cx="865631" cy="1420367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8085983" y="3505625"/>
            <a:ext cx="5092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08035" y="1423415"/>
            <a:ext cx="865631" cy="1421891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8217079" y="1997836"/>
            <a:ext cx="24637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Dev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01100" y="4439411"/>
            <a:ext cx="2522219" cy="1421891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9599646" y="4986396"/>
            <a:ext cx="924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WS-Instance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801100" y="2932176"/>
            <a:ext cx="865631" cy="1420367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8959258" y="3505625"/>
            <a:ext cx="5480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801100" y="1423415"/>
            <a:ext cx="865631" cy="1421891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9069017" y="1997836"/>
            <a:ext cx="3282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630155" y="2932176"/>
            <a:ext cx="865631" cy="1420367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9788114" y="3505625"/>
            <a:ext cx="5480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0" name="object 8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630155" y="1423415"/>
            <a:ext cx="865631" cy="1421891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9897874" y="1997836"/>
            <a:ext cx="3282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2" name="object 8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459211" y="2932176"/>
            <a:ext cx="864107" cy="1420367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10595636" y="3505625"/>
            <a:ext cx="5905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WS-Pub-3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4" name="object 8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459211" y="1423415"/>
            <a:ext cx="864107" cy="1421891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10726732" y="1997836"/>
            <a:ext cx="3282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13004" y="1133602"/>
            <a:ext cx="8403590" cy="4667885"/>
            <a:chOff x="413004" y="1133602"/>
            <a:chExt cx="8403590" cy="4667885"/>
          </a:xfrm>
        </p:grpSpPr>
        <p:sp>
          <p:nvSpPr>
            <p:cNvPr id="87" name="object 87"/>
            <p:cNvSpPr/>
            <p:nvPr/>
          </p:nvSpPr>
          <p:spPr>
            <a:xfrm>
              <a:off x="1942337" y="1143762"/>
              <a:ext cx="0" cy="4647565"/>
            </a:xfrm>
            <a:custGeom>
              <a:avLst/>
              <a:gdLst/>
              <a:ahLst/>
              <a:cxnLst/>
              <a:rect l="l" t="t" r="r" b="b"/>
              <a:pathLst>
                <a:path h="4647565">
                  <a:moveTo>
                    <a:pt x="0" y="0"/>
                  </a:moveTo>
                  <a:lnTo>
                    <a:pt x="0" y="4646993"/>
                  </a:lnTo>
                </a:path>
              </a:pathLst>
            </a:custGeom>
            <a:ln w="19812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643128" y="1143762"/>
              <a:ext cx="23495" cy="4647565"/>
            </a:xfrm>
            <a:custGeom>
              <a:avLst/>
              <a:gdLst/>
              <a:ahLst/>
              <a:cxnLst/>
              <a:rect l="l" t="t" r="r" b="b"/>
              <a:pathLst>
                <a:path w="23495" h="4647565">
                  <a:moveTo>
                    <a:pt x="23025" y="0"/>
                  </a:moveTo>
                  <a:lnTo>
                    <a:pt x="0" y="4646993"/>
                  </a:lnTo>
                </a:path>
              </a:pathLst>
            </a:custGeom>
            <a:ln w="19812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310379" y="1143762"/>
              <a:ext cx="0" cy="4647565"/>
            </a:xfrm>
            <a:custGeom>
              <a:avLst/>
              <a:gdLst/>
              <a:ahLst/>
              <a:cxnLst/>
              <a:rect l="l" t="t" r="r" b="b"/>
              <a:pathLst>
                <a:path h="4647565">
                  <a:moveTo>
                    <a:pt x="0" y="0"/>
                  </a:moveTo>
                  <a:lnTo>
                    <a:pt x="0" y="4646993"/>
                  </a:lnTo>
                </a:path>
              </a:pathLst>
            </a:custGeom>
            <a:ln w="19812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226301" y="1143762"/>
              <a:ext cx="39370" cy="4647565"/>
            </a:xfrm>
            <a:custGeom>
              <a:avLst/>
              <a:gdLst/>
              <a:ahLst/>
              <a:cxnLst/>
              <a:rect l="l" t="t" r="r" b="b"/>
              <a:pathLst>
                <a:path w="39370" h="4647565">
                  <a:moveTo>
                    <a:pt x="0" y="0"/>
                  </a:moveTo>
                  <a:lnTo>
                    <a:pt x="38976" y="4646993"/>
                  </a:lnTo>
                </a:path>
              </a:pathLst>
            </a:custGeom>
            <a:ln w="19811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788147" y="1143762"/>
              <a:ext cx="17780" cy="4647565"/>
            </a:xfrm>
            <a:custGeom>
              <a:avLst/>
              <a:gdLst/>
              <a:ahLst/>
              <a:cxnLst/>
              <a:rect l="l" t="t" r="r" b="b"/>
              <a:pathLst>
                <a:path w="17779" h="4647565">
                  <a:moveTo>
                    <a:pt x="17716" y="0"/>
                  </a:moveTo>
                  <a:lnTo>
                    <a:pt x="0" y="4646993"/>
                  </a:lnTo>
                </a:path>
              </a:pathLst>
            </a:custGeom>
            <a:ln w="19812">
              <a:solidFill>
                <a:srgbClr val="5959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3004" y="1409700"/>
              <a:ext cx="1397507" cy="4256531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908875" y="3097027"/>
            <a:ext cx="400685" cy="108585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60" dirty="0">
                <a:solidFill>
                  <a:srgbClr val="FF0000"/>
                </a:solidFill>
                <a:latin typeface="Yu Gothic UI"/>
                <a:cs typeface="Yu Gothic UI"/>
              </a:rPr>
              <a:t>Instance</a:t>
            </a:r>
            <a:endParaRPr sz="2400">
              <a:latin typeface="Yu Gothic UI"/>
              <a:cs typeface="Yu Gothic U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42744" y="1388364"/>
            <a:ext cx="1397495" cy="4256531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2638478" y="3075765"/>
            <a:ext cx="400685" cy="108585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60" dirty="0">
                <a:solidFill>
                  <a:srgbClr val="FF0000"/>
                </a:solidFill>
                <a:latin typeface="Yu Gothic UI"/>
                <a:cs typeface="Yu Gothic UI"/>
              </a:rPr>
              <a:t>Instance</a:t>
            </a:r>
            <a:endParaRPr sz="2400">
              <a:latin typeface="Yu Gothic UI"/>
              <a:cs typeface="Yu Gothic UI"/>
            </a:endParaRPr>
          </a:p>
        </p:txBody>
      </p:sp>
      <p:pic>
        <p:nvPicPr>
          <p:cNvPr id="96" name="object 9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777995" y="1409700"/>
            <a:ext cx="1397507" cy="4256531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4272893" y="3097027"/>
            <a:ext cx="400685" cy="108585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60" dirty="0">
                <a:solidFill>
                  <a:srgbClr val="FF0000"/>
                </a:solidFill>
                <a:latin typeface="Yu Gothic UI"/>
                <a:cs typeface="Yu Gothic UI"/>
              </a:rPr>
              <a:t>Instance</a:t>
            </a:r>
            <a:endParaRPr sz="2400">
              <a:latin typeface="Yu Gothic UI"/>
              <a:cs typeface="Yu Gothic UI"/>
            </a:endParaRPr>
          </a:p>
        </p:txBody>
      </p:sp>
      <p:pic>
        <p:nvPicPr>
          <p:cNvPr id="98" name="object 9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047488" y="1409700"/>
            <a:ext cx="1397507" cy="4256531"/>
          </a:xfrm>
          <a:prstGeom prst="rect">
            <a:avLst/>
          </a:prstGeom>
        </p:spPr>
      </p:pic>
      <p:sp>
        <p:nvSpPr>
          <p:cNvPr id="99" name="object 99"/>
          <p:cNvSpPr txBox="1"/>
          <p:nvPr/>
        </p:nvSpPr>
        <p:spPr>
          <a:xfrm>
            <a:off x="5542542" y="3097027"/>
            <a:ext cx="400685" cy="108585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60" dirty="0">
                <a:solidFill>
                  <a:srgbClr val="FF0000"/>
                </a:solidFill>
                <a:latin typeface="Yu Gothic UI"/>
                <a:cs typeface="Yu Gothic UI"/>
              </a:rPr>
              <a:t>Instance</a:t>
            </a:r>
            <a:endParaRPr sz="2400">
              <a:latin typeface="Yu Gothic UI"/>
              <a:cs typeface="Yu Gothic UI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81800" y="1409700"/>
            <a:ext cx="1397507" cy="4256531"/>
          </a:xfrm>
          <a:prstGeom prst="rect">
            <a:avLst/>
          </a:prstGeom>
        </p:spPr>
      </p:pic>
      <p:sp>
        <p:nvSpPr>
          <p:cNvPr id="101" name="object 101"/>
          <p:cNvSpPr txBox="1"/>
          <p:nvPr/>
        </p:nvSpPr>
        <p:spPr>
          <a:xfrm>
            <a:off x="7277296" y="3097027"/>
            <a:ext cx="400685" cy="108585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60" dirty="0">
                <a:solidFill>
                  <a:srgbClr val="FF0000"/>
                </a:solidFill>
                <a:latin typeface="Yu Gothic UI"/>
                <a:cs typeface="Yu Gothic UI"/>
              </a:rPr>
              <a:t>Instance</a:t>
            </a:r>
            <a:endParaRPr sz="2400">
              <a:latin typeface="Yu Gothic UI"/>
              <a:cs typeface="Yu Gothic UI"/>
            </a:endParaRPr>
          </a:p>
        </p:txBody>
      </p:sp>
      <p:pic>
        <p:nvPicPr>
          <p:cNvPr id="102" name="object 10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450323" y="1402092"/>
            <a:ext cx="1397507" cy="4254994"/>
          </a:xfrm>
          <a:prstGeom prst="rect">
            <a:avLst/>
          </a:prstGeom>
        </p:spPr>
      </p:pic>
      <p:sp>
        <p:nvSpPr>
          <p:cNvPr id="103" name="object 103"/>
          <p:cNvSpPr txBox="1"/>
          <p:nvPr/>
        </p:nvSpPr>
        <p:spPr>
          <a:xfrm>
            <a:off x="9945285" y="3088980"/>
            <a:ext cx="400685" cy="108585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60" dirty="0">
                <a:solidFill>
                  <a:srgbClr val="FF0000"/>
                </a:solidFill>
                <a:latin typeface="Yu Gothic UI"/>
                <a:cs typeface="Yu Gothic UI"/>
              </a:rPr>
              <a:t>Instance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105" name="object 105"/>
          <p:cNvSpPr txBox="1"/>
          <p:nvPr/>
        </p:nvSpPr>
        <p:spPr>
          <a:xfrm>
            <a:off x="6362885" y="6485150"/>
            <a:ext cx="168275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175" dirty="0">
                <a:solidFill>
                  <a:srgbClr val="FFFFFF"/>
                </a:solidFill>
                <a:latin typeface="Yu Gothic UI"/>
                <a:cs typeface="Yu Gothic UI"/>
              </a:rPr>
              <a:t>22</a:t>
            </a:fld>
            <a:endParaRPr sz="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38" y="318820"/>
            <a:ext cx="8951595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858010" algn="l"/>
                <a:tab pos="3301365" algn="l"/>
                <a:tab pos="3594100" algn="l"/>
              </a:tabLst>
            </a:pPr>
            <a:r>
              <a:rPr sz="3300" spc="270" dirty="0">
                <a:solidFill>
                  <a:srgbClr val="6B737B"/>
                </a:solidFill>
                <a:latin typeface="Yu Gothic UI"/>
                <a:cs typeface="Yu Gothic UI"/>
              </a:rPr>
              <a:t>TARGET	</a:t>
            </a:r>
            <a:r>
              <a:rPr sz="3300" spc="190" dirty="0">
                <a:solidFill>
                  <a:srgbClr val="6B737B"/>
                </a:solidFill>
                <a:latin typeface="Yu Gothic UI"/>
                <a:cs typeface="Yu Gothic UI"/>
              </a:rPr>
              <a:t>STATE	</a:t>
            </a:r>
            <a:r>
              <a:rPr sz="3300" spc="204" dirty="0">
                <a:solidFill>
                  <a:srgbClr val="6B737B"/>
                </a:solidFill>
                <a:latin typeface="Yu Gothic UI"/>
                <a:cs typeface="Yu Gothic UI"/>
              </a:rPr>
              <a:t>:	</a:t>
            </a:r>
            <a:r>
              <a:rPr sz="3300" spc="195" dirty="0">
                <a:solidFill>
                  <a:srgbClr val="6B737B"/>
                </a:solidFill>
                <a:latin typeface="Yu Gothic UI"/>
                <a:cs typeface="Yu Gothic UI"/>
              </a:rPr>
              <a:t>INSTANCE</a:t>
            </a:r>
            <a:r>
              <a:rPr sz="3300" spc="365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r>
              <a:rPr sz="3300" spc="245" dirty="0">
                <a:solidFill>
                  <a:srgbClr val="6B737B"/>
                </a:solidFill>
                <a:latin typeface="Yu Gothic UI"/>
                <a:cs typeface="Yu Gothic UI"/>
              </a:rPr>
              <a:t>GOVERNANCE</a:t>
            </a:r>
            <a:r>
              <a:rPr sz="3300" spc="-605" dirty="0">
                <a:solidFill>
                  <a:srgbClr val="6B737B"/>
                </a:solidFill>
                <a:latin typeface="Yu Gothic UI"/>
                <a:cs typeface="Yu Gothic UI"/>
              </a:rPr>
              <a:t> </a:t>
            </a:r>
            <a:endParaRPr sz="3300">
              <a:latin typeface="Yu Gothic UI"/>
              <a:cs typeface="Yu Gothic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61477" y="3028188"/>
            <a:ext cx="2152650" cy="1362710"/>
            <a:chOff x="8761477" y="3028188"/>
            <a:chExt cx="2152650" cy="1362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1477" y="3028188"/>
              <a:ext cx="1663771" cy="13624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75606" y="3036720"/>
              <a:ext cx="1630680" cy="1332230"/>
            </a:xfrm>
            <a:custGeom>
              <a:avLst/>
              <a:gdLst/>
              <a:ahLst/>
              <a:cxnLst/>
              <a:rect l="l" t="t" r="r" b="b"/>
              <a:pathLst>
                <a:path w="1630679" h="1332229">
                  <a:moveTo>
                    <a:pt x="1630444" y="1331672"/>
                  </a:moveTo>
                  <a:lnTo>
                    <a:pt x="0" y="1331672"/>
                  </a:lnTo>
                  <a:lnTo>
                    <a:pt x="0" y="0"/>
                  </a:lnTo>
                  <a:lnTo>
                    <a:pt x="1630444" y="0"/>
                  </a:lnTo>
                  <a:lnTo>
                    <a:pt x="1630444" y="1331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75605" y="3036719"/>
              <a:ext cx="1630680" cy="1332230"/>
            </a:xfrm>
            <a:custGeom>
              <a:avLst/>
              <a:gdLst/>
              <a:ahLst/>
              <a:cxnLst/>
              <a:rect l="l" t="t" r="r" b="b"/>
              <a:pathLst>
                <a:path w="1630679" h="1332229">
                  <a:moveTo>
                    <a:pt x="0" y="1331672"/>
                  </a:moveTo>
                  <a:lnTo>
                    <a:pt x="1630444" y="1331672"/>
                  </a:lnTo>
                  <a:lnTo>
                    <a:pt x="1630444" y="0"/>
                  </a:lnTo>
                  <a:lnTo>
                    <a:pt x="0" y="0"/>
                  </a:lnTo>
                  <a:lnTo>
                    <a:pt x="0" y="1331672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2882" y="3028188"/>
              <a:ext cx="340953" cy="1105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36888" y="3036719"/>
              <a:ext cx="307975" cy="77470"/>
            </a:xfrm>
            <a:custGeom>
              <a:avLst/>
              <a:gdLst/>
              <a:ahLst/>
              <a:cxnLst/>
              <a:rect l="l" t="t" r="r" b="b"/>
              <a:pathLst>
                <a:path w="307975" h="77469">
                  <a:moveTo>
                    <a:pt x="307631" y="76998"/>
                  </a:moveTo>
                  <a:lnTo>
                    <a:pt x="0" y="76998"/>
                  </a:lnTo>
                  <a:lnTo>
                    <a:pt x="0" y="0"/>
                  </a:lnTo>
                  <a:lnTo>
                    <a:pt x="307631" y="0"/>
                  </a:lnTo>
                  <a:lnTo>
                    <a:pt x="307631" y="76998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37133" y="3036966"/>
              <a:ext cx="307975" cy="77470"/>
            </a:xfrm>
            <a:custGeom>
              <a:avLst/>
              <a:gdLst/>
              <a:ahLst/>
              <a:cxnLst/>
              <a:rect l="l" t="t" r="r" b="b"/>
              <a:pathLst>
                <a:path w="307975" h="77469">
                  <a:moveTo>
                    <a:pt x="0" y="76998"/>
                  </a:moveTo>
                  <a:lnTo>
                    <a:pt x="307631" y="76998"/>
                  </a:lnTo>
                  <a:lnTo>
                    <a:pt x="307631" y="0"/>
                  </a:lnTo>
                  <a:lnTo>
                    <a:pt x="0" y="0"/>
                  </a:lnTo>
                  <a:lnTo>
                    <a:pt x="0" y="76998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70390" y="3059785"/>
              <a:ext cx="1442085" cy="1149350"/>
            </a:xfrm>
            <a:custGeom>
              <a:avLst/>
              <a:gdLst/>
              <a:ahLst/>
              <a:cxnLst/>
              <a:rect l="l" t="t" r="r" b="b"/>
              <a:pathLst>
                <a:path w="1442084" h="1149350">
                  <a:moveTo>
                    <a:pt x="20637" y="23406"/>
                  </a:moveTo>
                  <a:lnTo>
                    <a:pt x="20510" y="22948"/>
                  </a:lnTo>
                  <a:lnTo>
                    <a:pt x="20218" y="22771"/>
                  </a:lnTo>
                  <a:lnTo>
                    <a:pt x="19888" y="22771"/>
                  </a:lnTo>
                  <a:lnTo>
                    <a:pt x="19659" y="22872"/>
                  </a:lnTo>
                  <a:lnTo>
                    <a:pt x="18821" y="23406"/>
                  </a:lnTo>
                  <a:lnTo>
                    <a:pt x="18326" y="23685"/>
                  </a:lnTo>
                  <a:lnTo>
                    <a:pt x="17183" y="24295"/>
                  </a:lnTo>
                  <a:lnTo>
                    <a:pt x="16408" y="24599"/>
                  </a:lnTo>
                  <a:lnTo>
                    <a:pt x="14706" y="25120"/>
                  </a:lnTo>
                  <a:lnTo>
                    <a:pt x="13716" y="25234"/>
                  </a:lnTo>
                  <a:lnTo>
                    <a:pt x="11239" y="25234"/>
                  </a:lnTo>
                  <a:lnTo>
                    <a:pt x="4051" y="13157"/>
                  </a:lnTo>
                  <a:lnTo>
                    <a:pt x="4216" y="11988"/>
                  </a:lnTo>
                  <a:lnTo>
                    <a:pt x="11201" y="4673"/>
                  </a:lnTo>
                  <a:lnTo>
                    <a:pt x="13639" y="4673"/>
                  </a:lnTo>
                  <a:lnTo>
                    <a:pt x="19367" y="7035"/>
                  </a:lnTo>
                  <a:lnTo>
                    <a:pt x="19685" y="7188"/>
                  </a:lnTo>
                  <a:lnTo>
                    <a:pt x="13360" y="1663"/>
                  </a:lnTo>
                  <a:lnTo>
                    <a:pt x="10668" y="1663"/>
                  </a:lnTo>
                  <a:lnTo>
                    <a:pt x="0" y="13157"/>
                  </a:lnTo>
                  <a:lnTo>
                    <a:pt x="127" y="18224"/>
                  </a:lnTo>
                  <a:lnTo>
                    <a:pt x="10248" y="28295"/>
                  </a:lnTo>
                  <a:lnTo>
                    <a:pt x="13169" y="28295"/>
                  </a:lnTo>
                  <a:lnTo>
                    <a:pt x="20599" y="25234"/>
                  </a:lnTo>
                  <a:lnTo>
                    <a:pt x="20637" y="23406"/>
                  </a:lnTo>
                  <a:close/>
                </a:path>
                <a:path w="1442084" h="1149350">
                  <a:moveTo>
                    <a:pt x="42722" y="16548"/>
                  </a:moveTo>
                  <a:lnTo>
                    <a:pt x="38963" y="9893"/>
                  </a:lnTo>
                  <a:lnTo>
                    <a:pt x="38963" y="17335"/>
                  </a:lnTo>
                  <a:lnTo>
                    <a:pt x="38862" y="20459"/>
                  </a:lnTo>
                  <a:lnTo>
                    <a:pt x="33870" y="25565"/>
                  </a:lnTo>
                  <a:lnTo>
                    <a:pt x="31635" y="25565"/>
                  </a:lnTo>
                  <a:lnTo>
                    <a:pt x="26809" y="16395"/>
                  </a:lnTo>
                  <a:lnTo>
                    <a:pt x="27292" y="14643"/>
                  </a:lnTo>
                  <a:lnTo>
                    <a:pt x="31800" y="11264"/>
                  </a:lnTo>
                  <a:lnTo>
                    <a:pt x="34061" y="11264"/>
                  </a:lnTo>
                  <a:lnTo>
                    <a:pt x="38963" y="17335"/>
                  </a:lnTo>
                  <a:lnTo>
                    <a:pt x="38963" y="9893"/>
                  </a:lnTo>
                  <a:lnTo>
                    <a:pt x="38506" y="9601"/>
                  </a:lnTo>
                  <a:lnTo>
                    <a:pt x="36080" y="8712"/>
                  </a:lnTo>
                  <a:lnTo>
                    <a:pt x="34658" y="8496"/>
                  </a:lnTo>
                  <a:lnTo>
                    <a:pt x="31343" y="8496"/>
                  </a:lnTo>
                  <a:lnTo>
                    <a:pt x="23012" y="16548"/>
                  </a:lnTo>
                  <a:lnTo>
                    <a:pt x="23114" y="21488"/>
                  </a:lnTo>
                  <a:lnTo>
                    <a:pt x="30988" y="28359"/>
                  </a:lnTo>
                  <a:lnTo>
                    <a:pt x="34290" y="28359"/>
                  </a:lnTo>
                  <a:lnTo>
                    <a:pt x="42633" y="20459"/>
                  </a:lnTo>
                  <a:lnTo>
                    <a:pt x="42722" y="16548"/>
                  </a:lnTo>
                  <a:close/>
                </a:path>
                <a:path w="1442084" h="1149350">
                  <a:moveTo>
                    <a:pt x="66890" y="14058"/>
                  </a:moveTo>
                  <a:lnTo>
                    <a:pt x="61239" y="8496"/>
                  </a:lnTo>
                  <a:lnTo>
                    <a:pt x="58788" y="8496"/>
                  </a:lnTo>
                  <a:lnTo>
                    <a:pt x="57670" y="8750"/>
                  </a:lnTo>
                  <a:lnTo>
                    <a:pt x="55460" y="9817"/>
                  </a:lnTo>
                  <a:lnTo>
                    <a:pt x="54343" y="10642"/>
                  </a:lnTo>
                  <a:lnTo>
                    <a:pt x="53225" y="11785"/>
                  </a:lnTo>
                  <a:lnTo>
                    <a:pt x="53200" y="9194"/>
                  </a:lnTo>
                  <a:lnTo>
                    <a:pt x="51257" y="8775"/>
                  </a:lnTo>
                  <a:lnTo>
                    <a:pt x="50571" y="8826"/>
                  </a:lnTo>
                  <a:lnTo>
                    <a:pt x="50406" y="8864"/>
                  </a:lnTo>
                  <a:lnTo>
                    <a:pt x="50139" y="8978"/>
                  </a:lnTo>
                  <a:lnTo>
                    <a:pt x="50165" y="27876"/>
                  </a:lnTo>
                  <a:lnTo>
                    <a:pt x="50634" y="28028"/>
                  </a:lnTo>
                  <a:lnTo>
                    <a:pt x="51104" y="28079"/>
                  </a:lnTo>
                  <a:lnTo>
                    <a:pt x="52120" y="28092"/>
                  </a:lnTo>
                  <a:lnTo>
                    <a:pt x="52412" y="28079"/>
                  </a:lnTo>
                  <a:lnTo>
                    <a:pt x="53073" y="27990"/>
                  </a:lnTo>
                  <a:lnTo>
                    <a:pt x="53428" y="27813"/>
                  </a:lnTo>
                  <a:lnTo>
                    <a:pt x="53543" y="27673"/>
                  </a:lnTo>
                  <a:lnTo>
                    <a:pt x="53581" y="14833"/>
                  </a:lnTo>
                  <a:lnTo>
                    <a:pt x="54521" y="13766"/>
                  </a:lnTo>
                  <a:lnTo>
                    <a:pt x="55537" y="12839"/>
                  </a:lnTo>
                  <a:lnTo>
                    <a:pt x="57150" y="11785"/>
                  </a:lnTo>
                  <a:lnTo>
                    <a:pt x="57353" y="11658"/>
                  </a:lnTo>
                  <a:lnTo>
                    <a:pt x="58267" y="11366"/>
                  </a:lnTo>
                  <a:lnTo>
                    <a:pt x="59880" y="11366"/>
                  </a:lnTo>
                  <a:lnTo>
                    <a:pt x="63411" y="27673"/>
                  </a:lnTo>
                  <a:lnTo>
                    <a:pt x="63525" y="27813"/>
                  </a:lnTo>
                  <a:lnTo>
                    <a:pt x="65557" y="28092"/>
                  </a:lnTo>
                  <a:lnTo>
                    <a:pt x="65862" y="28079"/>
                  </a:lnTo>
                  <a:lnTo>
                    <a:pt x="66509" y="27990"/>
                  </a:lnTo>
                  <a:lnTo>
                    <a:pt x="66865" y="27813"/>
                  </a:lnTo>
                  <a:lnTo>
                    <a:pt x="66890" y="14058"/>
                  </a:lnTo>
                  <a:close/>
                </a:path>
                <a:path w="1442084" h="1149350">
                  <a:moveTo>
                    <a:pt x="83273" y="25476"/>
                  </a:moveTo>
                  <a:lnTo>
                    <a:pt x="83210" y="25273"/>
                  </a:lnTo>
                  <a:lnTo>
                    <a:pt x="83096" y="25006"/>
                  </a:lnTo>
                  <a:lnTo>
                    <a:pt x="82892" y="24917"/>
                  </a:lnTo>
                  <a:lnTo>
                    <a:pt x="82702" y="24917"/>
                  </a:lnTo>
                  <a:lnTo>
                    <a:pt x="82575" y="24955"/>
                  </a:lnTo>
                  <a:lnTo>
                    <a:pt x="81686" y="25273"/>
                  </a:lnTo>
                  <a:lnTo>
                    <a:pt x="80924" y="25450"/>
                  </a:lnTo>
                  <a:lnTo>
                    <a:pt x="80619" y="25476"/>
                  </a:lnTo>
                  <a:lnTo>
                    <a:pt x="79248" y="25476"/>
                  </a:lnTo>
                  <a:lnTo>
                    <a:pt x="78524" y="25158"/>
                  </a:lnTo>
                  <a:lnTo>
                    <a:pt x="77711" y="23888"/>
                  </a:lnTo>
                  <a:lnTo>
                    <a:pt x="77571" y="23228"/>
                  </a:lnTo>
                  <a:lnTo>
                    <a:pt x="77508" y="11620"/>
                  </a:lnTo>
                  <a:lnTo>
                    <a:pt x="82816" y="11620"/>
                  </a:lnTo>
                  <a:lnTo>
                    <a:pt x="82994" y="11518"/>
                  </a:lnTo>
                  <a:lnTo>
                    <a:pt x="83261" y="11087"/>
                  </a:lnTo>
                  <a:lnTo>
                    <a:pt x="83197" y="9296"/>
                  </a:lnTo>
                  <a:lnTo>
                    <a:pt x="83070" y="9067"/>
                  </a:lnTo>
                  <a:lnTo>
                    <a:pt x="82816" y="8890"/>
                  </a:lnTo>
                  <a:lnTo>
                    <a:pt x="77508" y="8877"/>
                  </a:lnTo>
                  <a:lnTo>
                    <a:pt x="77482" y="4394"/>
                  </a:lnTo>
                  <a:lnTo>
                    <a:pt x="75323" y="3937"/>
                  </a:lnTo>
                  <a:lnTo>
                    <a:pt x="75031" y="3949"/>
                  </a:lnTo>
                  <a:lnTo>
                    <a:pt x="73875" y="8877"/>
                  </a:lnTo>
                  <a:lnTo>
                    <a:pt x="71005" y="8877"/>
                  </a:lnTo>
                  <a:lnTo>
                    <a:pt x="70408" y="9791"/>
                  </a:lnTo>
                  <a:lnTo>
                    <a:pt x="70434" y="11087"/>
                  </a:lnTo>
                  <a:lnTo>
                    <a:pt x="70700" y="11518"/>
                  </a:lnTo>
                  <a:lnTo>
                    <a:pt x="70878" y="11620"/>
                  </a:lnTo>
                  <a:lnTo>
                    <a:pt x="73875" y="11620"/>
                  </a:lnTo>
                  <a:lnTo>
                    <a:pt x="73977" y="24142"/>
                  </a:lnTo>
                  <a:lnTo>
                    <a:pt x="78638" y="28308"/>
                  </a:lnTo>
                  <a:lnTo>
                    <a:pt x="80010" y="28308"/>
                  </a:lnTo>
                  <a:lnTo>
                    <a:pt x="83172" y="27317"/>
                  </a:lnTo>
                  <a:lnTo>
                    <a:pt x="83273" y="25476"/>
                  </a:lnTo>
                  <a:close/>
                </a:path>
                <a:path w="1442084" h="1149350">
                  <a:moveTo>
                    <a:pt x="105321" y="16662"/>
                  </a:moveTo>
                  <a:lnTo>
                    <a:pt x="103327" y="11087"/>
                  </a:lnTo>
                  <a:lnTo>
                    <a:pt x="102565" y="10236"/>
                  </a:lnTo>
                  <a:lnTo>
                    <a:pt x="101688" y="9652"/>
                  </a:lnTo>
                  <a:lnTo>
                    <a:pt x="101663" y="16662"/>
                  </a:lnTo>
                  <a:lnTo>
                    <a:pt x="90843" y="16662"/>
                  </a:lnTo>
                  <a:lnTo>
                    <a:pt x="95504" y="11087"/>
                  </a:lnTo>
                  <a:lnTo>
                    <a:pt x="98171" y="11087"/>
                  </a:lnTo>
                  <a:lnTo>
                    <a:pt x="99491" y="11582"/>
                  </a:lnTo>
                  <a:lnTo>
                    <a:pt x="101282" y="13563"/>
                  </a:lnTo>
                  <a:lnTo>
                    <a:pt x="101650" y="14757"/>
                  </a:lnTo>
                  <a:lnTo>
                    <a:pt x="101663" y="16662"/>
                  </a:lnTo>
                  <a:lnTo>
                    <a:pt x="101663" y="9652"/>
                  </a:lnTo>
                  <a:lnTo>
                    <a:pt x="99479" y="8724"/>
                  </a:lnTo>
                  <a:lnTo>
                    <a:pt x="98145" y="8496"/>
                  </a:lnTo>
                  <a:lnTo>
                    <a:pt x="95135" y="8496"/>
                  </a:lnTo>
                  <a:lnTo>
                    <a:pt x="87122" y="16662"/>
                  </a:lnTo>
                  <a:lnTo>
                    <a:pt x="87198" y="21005"/>
                  </a:lnTo>
                  <a:lnTo>
                    <a:pt x="95351" y="28359"/>
                  </a:lnTo>
                  <a:lnTo>
                    <a:pt x="97929" y="28359"/>
                  </a:lnTo>
                  <a:lnTo>
                    <a:pt x="104457" y="25666"/>
                  </a:lnTo>
                  <a:lnTo>
                    <a:pt x="104432" y="24892"/>
                  </a:lnTo>
                  <a:lnTo>
                    <a:pt x="102743" y="24650"/>
                  </a:lnTo>
                  <a:lnTo>
                    <a:pt x="101269" y="25133"/>
                  </a:lnTo>
                  <a:lnTo>
                    <a:pt x="100584" y="25311"/>
                  </a:lnTo>
                  <a:lnTo>
                    <a:pt x="99110" y="25590"/>
                  </a:lnTo>
                  <a:lnTo>
                    <a:pt x="98272" y="25666"/>
                  </a:lnTo>
                  <a:lnTo>
                    <a:pt x="96139" y="25666"/>
                  </a:lnTo>
                  <a:lnTo>
                    <a:pt x="90843" y="19100"/>
                  </a:lnTo>
                  <a:lnTo>
                    <a:pt x="104267" y="19100"/>
                  </a:lnTo>
                  <a:lnTo>
                    <a:pt x="104597" y="18986"/>
                  </a:lnTo>
                  <a:lnTo>
                    <a:pt x="105168" y="18542"/>
                  </a:lnTo>
                  <a:lnTo>
                    <a:pt x="105321" y="18173"/>
                  </a:lnTo>
                  <a:lnTo>
                    <a:pt x="105321" y="16662"/>
                  </a:lnTo>
                  <a:close/>
                </a:path>
                <a:path w="1442084" h="1149350">
                  <a:moveTo>
                    <a:pt x="128422" y="14058"/>
                  </a:moveTo>
                  <a:lnTo>
                    <a:pt x="122770" y="8496"/>
                  </a:lnTo>
                  <a:lnTo>
                    <a:pt x="120319" y="8496"/>
                  </a:lnTo>
                  <a:lnTo>
                    <a:pt x="119202" y="8750"/>
                  </a:lnTo>
                  <a:lnTo>
                    <a:pt x="116979" y="9817"/>
                  </a:lnTo>
                  <a:lnTo>
                    <a:pt x="115874" y="10642"/>
                  </a:lnTo>
                  <a:lnTo>
                    <a:pt x="114757" y="11785"/>
                  </a:lnTo>
                  <a:lnTo>
                    <a:pt x="114731" y="9194"/>
                  </a:lnTo>
                  <a:lnTo>
                    <a:pt x="112788" y="8775"/>
                  </a:lnTo>
                  <a:lnTo>
                    <a:pt x="112102" y="8826"/>
                  </a:lnTo>
                  <a:lnTo>
                    <a:pt x="111925" y="8864"/>
                  </a:lnTo>
                  <a:lnTo>
                    <a:pt x="111671" y="8978"/>
                  </a:lnTo>
                  <a:lnTo>
                    <a:pt x="111696" y="27876"/>
                  </a:lnTo>
                  <a:lnTo>
                    <a:pt x="112153" y="28028"/>
                  </a:lnTo>
                  <a:lnTo>
                    <a:pt x="112636" y="28079"/>
                  </a:lnTo>
                  <a:lnTo>
                    <a:pt x="113639" y="28092"/>
                  </a:lnTo>
                  <a:lnTo>
                    <a:pt x="113944" y="28079"/>
                  </a:lnTo>
                  <a:lnTo>
                    <a:pt x="114592" y="27990"/>
                  </a:lnTo>
                  <a:lnTo>
                    <a:pt x="114960" y="27813"/>
                  </a:lnTo>
                  <a:lnTo>
                    <a:pt x="115074" y="27673"/>
                  </a:lnTo>
                  <a:lnTo>
                    <a:pt x="115100" y="14833"/>
                  </a:lnTo>
                  <a:lnTo>
                    <a:pt x="116039" y="13766"/>
                  </a:lnTo>
                  <a:lnTo>
                    <a:pt x="117055" y="12839"/>
                  </a:lnTo>
                  <a:lnTo>
                    <a:pt x="118681" y="11785"/>
                  </a:lnTo>
                  <a:lnTo>
                    <a:pt x="118884" y="11658"/>
                  </a:lnTo>
                  <a:lnTo>
                    <a:pt x="119786" y="11366"/>
                  </a:lnTo>
                  <a:lnTo>
                    <a:pt x="121412" y="11366"/>
                  </a:lnTo>
                  <a:lnTo>
                    <a:pt x="124942" y="27673"/>
                  </a:lnTo>
                  <a:lnTo>
                    <a:pt x="125056" y="27813"/>
                  </a:lnTo>
                  <a:lnTo>
                    <a:pt x="127088" y="28092"/>
                  </a:lnTo>
                  <a:lnTo>
                    <a:pt x="127381" y="28079"/>
                  </a:lnTo>
                  <a:lnTo>
                    <a:pt x="128041" y="27990"/>
                  </a:lnTo>
                  <a:lnTo>
                    <a:pt x="128397" y="27813"/>
                  </a:lnTo>
                  <a:lnTo>
                    <a:pt x="128422" y="14058"/>
                  </a:lnTo>
                  <a:close/>
                </a:path>
                <a:path w="1442084" h="1149350">
                  <a:moveTo>
                    <a:pt x="144792" y="11087"/>
                  </a:moveTo>
                  <a:lnTo>
                    <a:pt x="144246" y="8877"/>
                  </a:lnTo>
                  <a:lnTo>
                    <a:pt x="139039" y="8877"/>
                  </a:lnTo>
                  <a:lnTo>
                    <a:pt x="139014" y="4394"/>
                  </a:lnTo>
                  <a:lnTo>
                    <a:pt x="136855" y="3937"/>
                  </a:lnTo>
                  <a:lnTo>
                    <a:pt x="136563" y="3949"/>
                  </a:lnTo>
                  <a:lnTo>
                    <a:pt x="135407" y="8877"/>
                  </a:lnTo>
                  <a:lnTo>
                    <a:pt x="132524" y="8877"/>
                  </a:lnTo>
                  <a:lnTo>
                    <a:pt x="131927" y="9791"/>
                  </a:lnTo>
                  <a:lnTo>
                    <a:pt x="131965" y="11087"/>
                  </a:lnTo>
                  <a:lnTo>
                    <a:pt x="132232" y="11518"/>
                  </a:lnTo>
                  <a:lnTo>
                    <a:pt x="132410" y="11620"/>
                  </a:lnTo>
                  <a:lnTo>
                    <a:pt x="135407" y="11620"/>
                  </a:lnTo>
                  <a:lnTo>
                    <a:pt x="135509" y="24142"/>
                  </a:lnTo>
                  <a:lnTo>
                    <a:pt x="140169" y="28308"/>
                  </a:lnTo>
                  <a:lnTo>
                    <a:pt x="141528" y="28308"/>
                  </a:lnTo>
                  <a:lnTo>
                    <a:pt x="144792" y="25476"/>
                  </a:lnTo>
                  <a:lnTo>
                    <a:pt x="144741" y="25273"/>
                  </a:lnTo>
                  <a:lnTo>
                    <a:pt x="143217" y="25273"/>
                  </a:lnTo>
                  <a:lnTo>
                    <a:pt x="142455" y="25450"/>
                  </a:lnTo>
                  <a:lnTo>
                    <a:pt x="142151" y="25476"/>
                  </a:lnTo>
                  <a:lnTo>
                    <a:pt x="140766" y="25476"/>
                  </a:lnTo>
                  <a:lnTo>
                    <a:pt x="140042" y="25158"/>
                  </a:lnTo>
                  <a:lnTo>
                    <a:pt x="139242" y="23888"/>
                  </a:lnTo>
                  <a:lnTo>
                    <a:pt x="139090" y="23228"/>
                  </a:lnTo>
                  <a:lnTo>
                    <a:pt x="139039" y="11620"/>
                  </a:lnTo>
                  <a:lnTo>
                    <a:pt x="144348" y="11620"/>
                  </a:lnTo>
                  <a:lnTo>
                    <a:pt x="144526" y="11518"/>
                  </a:lnTo>
                  <a:lnTo>
                    <a:pt x="144792" y="11087"/>
                  </a:lnTo>
                  <a:close/>
                </a:path>
                <a:path w="1442084" h="1149350">
                  <a:moveTo>
                    <a:pt x="175450" y="2451"/>
                  </a:moveTo>
                  <a:lnTo>
                    <a:pt x="175310" y="2209"/>
                  </a:lnTo>
                  <a:lnTo>
                    <a:pt x="174929" y="1981"/>
                  </a:lnTo>
                  <a:lnTo>
                    <a:pt x="161671" y="1981"/>
                  </a:lnTo>
                  <a:lnTo>
                    <a:pt x="161353" y="2082"/>
                  </a:lnTo>
                  <a:lnTo>
                    <a:pt x="160832" y="2451"/>
                  </a:lnTo>
                  <a:lnTo>
                    <a:pt x="160705" y="2603"/>
                  </a:lnTo>
                  <a:lnTo>
                    <a:pt x="160743" y="27813"/>
                  </a:lnTo>
                  <a:lnTo>
                    <a:pt x="161340" y="28003"/>
                  </a:lnTo>
                  <a:lnTo>
                    <a:pt x="162140" y="28092"/>
                  </a:lnTo>
                  <a:lnTo>
                    <a:pt x="162877" y="28092"/>
                  </a:lnTo>
                  <a:lnTo>
                    <a:pt x="164388" y="16624"/>
                  </a:lnTo>
                  <a:lnTo>
                    <a:pt x="174358" y="16624"/>
                  </a:lnTo>
                  <a:lnTo>
                    <a:pt x="174650" y="16471"/>
                  </a:lnTo>
                  <a:lnTo>
                    <a:pt x="174879" y="16154"/>
                  </a:lnTo>
                  <a:lnTo>
                    <a:pt x="174879" y="14160"/>
                  </a:lnTo>
                  <a:lnTo>
                    <a:pt x="174726" y="13944"/>
                  </a:lnTo>
                  <a:lnTo>
                    <a:pt x="174459" y="13779"/>
                  </a:lnTo>
                  <a:lnTo>
                    <a:pt x="164388" y="13754"/>
                  </a:lnTo>
                  <a:lnTo>
                    <a:pt x="164388" y="4914"/>
                  </a:lnTo>
                  <a:lnTo>
                    <a:pt x="174929" y="4914"/>
                  </a:lnTo>
                  <a:lnTo>
                    <a:pt x="175221" y="4787"/>
                  </a:lnTo>
                  <a:lnTo>
                    <a:pt x="175450" y="4470"/>
                  </a:lnTo>
                  <a:lnTo>
                    <a:pt x="175450" y="2451"/>
                  </a:lnTo>
                  <a:close/>
                </a:path>
                <a:path w="1442084" h="1149350">
                  <a:moveTo>
                    <a:pt x="184289" y="431"/>
                  </a:moveTo>
                  <a:lnTo>
                    <a:pt x="182143" y="0"/>
                  </a:lnTo>
                  <a:lnTo>
                    <a:pt x="181851" y="12"/>
                  </a:lnTo>
                  <a:lnTo>
                    <a:pt x="181190" y="101"/>
                  </a:lnTo>
                  <a:lnTo>
                    <a:pt x="180911" y="203"/>
                  </a:lnTo>
                  <a:lnTo>
                    <a:pt x="180708" y="431"/>
                  </a:lnTo>
                  <a:lnTo>
                    <a:pt x="180809" y="27813"/>
                  </a:lnTo>
                  <a:lnTo>
                    <a:pt x="181381" y="28028"/>
                  </a:lnTo>
                  <a:lnTo>
                    <a:pt x="181851" y="28079"/>
                  </a:lnTo>
                  <a:lnTo>
                    <a:pt x="182854" y="28092"/>
                  </a:lnTo>
                  <a:lnTo>
                    <a:pt x="183159" y="28079"/>
                  </a:lnTo>
                  <a:lnTo>
                    <a:pt x="183819" y="27990"/>
                  </a:lnTo>
                  <a:lnTo>
                    <a:pt x="184175" y="27813"/>
                  </a:lnTo>
                  <a:lnTo>
                    <a:pt x="184289" y="431"/>
                  </a:lnTo>
                  <a:close/>
                </a:path>
                <a:path w="1442084" h="1149350">
                  <a:moveTo>
                    <a:pt x="209359" y="16548"/>
                  </a:moveTo>
                  <a:lnTo>
                    <a:pt x="205600" y="9893"/>
                  </a:lnTo>
                  <a:lnTo>
                    <a:pt x="205600" y="17335"/>
                  </a:lnTo>
                  <a:lnTo>
                    <a:pt x="205498" y="20459"/>
                  </a:lnTo>
                  <a:lnTo>
                    <a:pt x="200494" y="25565"/>
                  </a:lnTo>
                  <a:lnTo>
                    <a:pt x="198259" y="25565"/>
                  </a:lnTo>
                  <a:lnTo>
                    <a:pt x="193446" y="16395"/>
                  </a:lnTo>
                  <a:lnTo>
                    <a:pt x="193929" y="14643"/>
                  </a:lnTo>
                  <a:lnTo>
                    <a:pt x="198437" y="11264"/>
                  </a:lnTo>
                  <a:lnTo>
                    <a:pt x="200698" y="11264"/>
                  </a:lnTo>
                  <a:lnTo>
                    <a:pt x="205600" y="17335"/>
                  </a:lnTo>
                  <a:lnTo>
                    <a:pt x="205600" y="9893"/>
                  </a:lnTo>
                  <a:lnTo>
                    <a:pt x="205143" y="9601"/>
                  </a:lnTo>
                  <a:lnTo>
                    <a:pt x="202717" y="8712"/>
                  </a:lnTo>
                  <a:lnTo>
                    <a:pt x="201295" y="8496"/>
                  </a:lnTo>
                  <a:lnTo>
                    <a:pt x="197980" y="8496"/>
                  </a:lnTo>
                  <a:lnTo>
                    <a:pt x="189636" y="16548"/>
                  </a:lnTo>
                  <a:lnTo>
                    <a:pt x="189750" y="21488"/>
                  </a:lnTo>
                  <a:lnTo>
                    <a:pt x="197612" y="28359"/>
                  </a:lnTo>
                  <a:lnTo>
                    <a:pt x="200926" y="28359"/>
                  </a:lnTo>
                  <a:lnTo>
                    <a:pt x="209257" y="20459"/>
                  </a:lnTo>
                  <a:lnTo>
                    <a:pt x="209359" y="16548"/>
                  </a:lnTo>
                  <a:close/>
                </a:path>
                <a:path w="1442084" h="1149350">
                  <a:moveTo>
                    <a:pt x="241719" y="9144"/>
                  </a:moveTo>
                  <a:lnTo>
                    <a:pt x="241592" y="8991"/>
                  </a:lnTo>
                  <a:lnTo>
                    <a:pt x="241325" y="8851"/>
                  </a:lnTo>
                  <a:lnTo>
                    <a:pt x="241122" y="8801"/>
                  </a:lnTo>
                  <a:lnTo>
                    <a:pt x="239356" y="8788"/>
                  </a:lnTo>
                  <a:lnTo>
                    <a:pt x="238683" y="8851"/>
                  </a:lnTo>
                  <a:lnTo>
                    <a:pt x="233349" y="24498"/>
                  </a:lnTo>
                  <a:lnTo>
                    <a:pt x="233311" y="24320"/>
                  </a:lnTo>
                  <a:lnTo>
                    <a:pt x="227393" y="8788"/>
                  </a:lnTo>
                  <a:lnTo>
                    <a:pt x="226085" y="8788"/>
                  </a:lnTo>
                  <a:lnTo>
                    <a:pt x="220446" y="24498"/>
                  </a:lnTo>
                  <a:lnTo>
                    <a:pt x="220395" y="24320"/>
                  </a:lnTo>
                  <a:lnTo>
                    <a:pt x="213283" y="8775"/>
                  </a:lnTo>
                  <a:lnTo>
                    <a:pt x="212331" y="8839"/>
                  </a:lnTo>
                  <a:lnTo>
                    <a:pt x="212051" y="8928"/>
                  </a:lnTo>
                  <a:lnTo>
                    <a:pt x="211823" y="9169"/>
                  </a:lnTo>
                  <a:lnTo>
                    <a:pt x="211937" y="9994"/>
                  </a:lnTo>
                  <a:lnTo>
                    <a:pt x="219405" y="28079"/>
                  </a:lnTo>
                  <a:lnTo>
                    <a:pt x="221043" y="28079"/>
                  </a:lnTo>
                  <a:lnTo>
                    <a:pt x="226618" y="14071"/>
                  </a:lnTo>
                  <a:lnTo>
                    <a:pt x="230860" y="27508"/>
                  </a:lnTo>
                  <a:lnTo>
                    <a:pt x="232473" y="28079"/>
                  </a:lnTo>
                  <a:lnTo>
                    <a:pt x="234124" y="28079"/>
                  </a:lnTo>
                  <a:lnTo>
                    <a:pt x="236689" y="24498"/>
                  </a:lnTo>
                  <a:lnTo>
                    <a:pt x="241630" y="9994"/>
                  </a:lnTo>
                  <a:lnTo>
                    <a:pt x="241719" y="9144"/>
                  </a:lnTo>
                  <a:close/>
                </a:path>
                <a:path w="1442084" h="1149350">
                  <a:moveTo>
                    <a:pt x="1441958" y="628180"/>
                  </a:moveTo>
                  <a:lnTo>
                    <a:pt x="1435519" y="581101"/>
                  </a:lnTo>
                  <a:lnTo>
                    <a:pt x="1422971" y="540321"/>
                  </a:lnTo>
                  <a:lnTo>
                    <a:pt x="1404797" y="509435"/>
                  </a:lnTo>
                  <a:lnTo>
                    <a:pt x="1414995" y="493522"/>
                  </a:lnTo>
                  <a:lnTo>
                    <a:pt x="1423225" y="473036"/>
                  </a:lnTo>
                  <a:lnTo>
                    <a:pt x="1429194" y="448843"/>
                  </a:lnTo>
                  <a:lnTo>
                    <a:pt x="1432610" y="421830"/>
                  </a:lnTo>
                  <a:lnTo>
                    <a:pt x="1432064" y="373113"/>
                  </a:lnTo>
                  <a:lnTo>
                    <a:pt x="1423593" y="330301"/>
                  </a:lnTo>
                  <a:lnTo>
                    <a:pt x="1408633" y="297891"/>
                  </a:lnTo>
                  <a:lnTo>
                    <a:pt x="1388808" y="279425"/>
                  </a:lnTo>
                  <a:lnTo>
                    <a:pt x="1391881" y="246951"/>
                  </a:lnTo>
                  <a:lnTo>
                    <a:pt x="1389265" y="217551"/>
                  </a:lnTo>
                  <a:lnTo>
                    <a:pt x="1381988" y="192493"/>
                  </a:lnTo>
                  <a:lnTo>
                    <a:pt x="1370596" y="175044"/>
                  </a:lnTo>
                  <a:lnTo>
                    <a:pt x="1357223" y="169037"/>
                  </a:lnTo>
                  <a:lnTo>
                    <a:pt x="1344320" y="174942"/>
                  </a:lnTo>
                  <a:lnTo>
                    <a:pt x="1333360" y="191452"/>
                  </a:lnTo>
                  <a:lnTo>
                    <a:pt x="1325803" y="217233"/>
                  </a:lnTo>
                  <a:lnTo>
                    <a:pt x="1322235" y="184810"/>
                  </a:lnTo>
                  <a:lnTo>
                    <a:pt x="1314081" y="158229"/>
                  </a:lnTo>
                  <a:lnTo>
                    <a:pt x="1302372" y="139738"/>
                  </a:lnTo>
                  <a:lnTo>
                    <a:pt x="1288148" y="131597"/>
                  </a:lnTo>
                  <a:lnTo>
                    <a:pt x="1272324" y="136372"/>
                  </a:lnTo>
                  <a:lnTo>
                    <a:pt x="1259014" y="154000"/>
                  </a:lnTo>
                  <a:lnTo>
                    <a:pt x="1249629" y="181711"/>
                  </a:lnTo>
                  <a:lnTo>
                    <a:pt x="1245577" y="216750"/>
                  </a:lnTo>
                  <a:lnTo>
                    <a:pt x="1230693" y="215392"/>
                  </a:lnTo>
                  <a:lnTo>
                    <a:pt x="1192911" y="261416"/>
                  </a:lnTo>
                  <a:lnTo>
                    <a:pt x="1182471" y="305765"/>
                  </a:lnTo>
                  <a:lnTo>
                    <a:pt x="1180477" y="353987"/>
                  </a:lnTo>
                  <a:lnTo>
                    <a:pt x="1186611" y="400405"/>
                  </a:lnTo>
                  <a:lnTo>
                    <a:pt x="1200531" y="439343"/>
                  </a:lnTo>
                  <a:lnTo>
                    <a:pt x="1185354" y="478053"/>
                  </a:lnTo>
                  <a:lnTo>
                    <a:pt x="1174673" y="522097"/>
                  </a:lnTo>
                  <a:lnTo>
                    <a:pt x="1168527" y="569633"/>
                  </a:lnTo>
                  <a:lnTo>
                    <a:pt x="1167003" y="618845"/>
                  </a:lnTo>
                  <a:lnTo>
                    <a:pt x="1170152" y="667893"/>
                  </a:lnTo>
                  <a:lnTo>
                    <a:pt x="1178026" y="714959"/>
                  </a:lnTo>
                  <a:lnTo>
                    <a:pt x="1190688" y="758202"/>
                  </a:lnTo>
                  <a:lnTo>
                    <a:pt x="1181608" y="832078"/>
                  </a:lnTo>
                  <a:lnTo>
                    <a:pt x="1183982" y="888250"/>
                  </a:lnTo>
                  <a:lnTo>
                    <a:pt x="1193660" y="939571"/>
                  </a:lnTo>
                  <a:lnTo>
                    <a:pt x="1209916" y="982179"/>
                  </a:lnTo>
                  <a:lnTo>
                    <a:pt x="1232039" y="1012151"/>
                  </a:lnTo>
                  <a:lnTo>
                    <a:pt x="1229106" y="1050099"/>
                  </a:lnTo>
                  <a:lnTo>
                    <a:pt x="1232433" y="1086650"/>
                  </a:lnTo>
                  <a:lnTo>
                    <a:pt x="1241348" y="1117955"/>
                  </a:lnTo>
                  <a:lnTo>
                    <a:pt x="1255166" y="1140231"/>
                  </a:lnTo>
                  <a:lnTo>
                    <a:pt x="1272425" y="1149299"/>
                  </a:lnTo>
                  <a:lnTo>
                    <a:pt x="1289316" y="1142822"/>
                  </a:lnTo>
                  <a:lnTo>
                    <a:pt x="1303896" y="1122464"/>
                  </a:lnTo>
                  <a:lnTo>
                    <a:pt x="1314234" y="1089888"/>
                  </a:lnTo>
                  <a:lnTo>
                    <a:pt x="1322603" y="1116558"/>
                  </a:lnTo>
                  <a:lnTo>
                    <a:pt x="1334262" y="1134249"/>
                  </a:lnTo>
                  <a:lnTo>
                    <a:pt x="1347914" y="1141666"/>
                  </a:lnTo>
                  <a:lnTo>
                    <a:pt x="1362227" y="1137513"/>
                  </a:lnTo>
                  <a:lnTo>
                    <a:pt x="1376832" y="1112316"/>
                  </a:lnTo>
                  <a:lnTo>
                    <a:pt x="1386560" y="1078230"/>
                  </a:lnTo>
                  <a:lnTo>
                    <a:pt x="1390713" y="1038682"/>
                  </a:lnTo>
                  <a:lnTo>
                    <a:pt x="1388554" y="997089"/>
                  </a:lnTo>
                  <a:lnTo>
                    <a:pt x="1401699" y="982497"/>
                  </a:lnTo>
                  <a:lnTo>
                    <a:pt x="1412430" y="960323"/>
                  </a:lnTo>
                  <a:lnTo>
                    <a:pt x="1422298" y="918921"/>
                  </a:lnTo>
                  <a:lnTo>
                    <a:pt x="1424330" y="873785"/>
                  </a:lnTo>
                  <a:lnTo>
                    <a:pt x="1418767" y="830287"/>
                  </a:lnTo>
                  <a:lnTo>
                    <a:pt x="1405788" y="793737"/>
                  </a:lnTo>
                  <a:lnTo>
                    <a:pt x="1414576" y="780821"/>
                  </a:lnTo>
                  <a:lnTo>
                    <a:pt x="1422400" y="765200"/>
                  </a:lnTo>
                  <a:lnTo>
                    <a:pt x="1434579" y="726859"/>
                  </a:lnTo>
                  <a:lnTo>
                    <a:pt x="1441805" y="677976"/>
                  </a:lnTo>
                  <a:lnTo>
                    <a:pt x="1441958" y="6281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37400" y="3191382"/>
              <a:ext cx="274955" cy="1017905"/>
            </a:xfrm>
            <a:custGeom>
              <a:avLst/>
              <a:gdLst/>
              <a:ahLst/>
              <a:cxnLst/>
              <a:rect l="l" t="t" r="r" b="b"/>
              <a:pathLst>
                <a:path w="274954" h="1017904">
                  <a:moveTo>
                    <a:pt x="237797" y="377833"/>
                  </a:moveTo>
                  <a:lnTo>
                    <a:pt x="255967" y="408713"/>
                  </a:lnTo>
                  <a:lnTo>
                    <a:pt x="268515" y="449497"/>
                  </a:lnTo>
                  <a:lnTo>
                    <a:pt x="274955" y="496582"/>
                  </a:lnTo>
                  <a:lnTo>
                    <a:pt x="274803" y="546368"/>
                  </a:lnTo>
                  <a:lnTo>
                    <a:pt x="267576" y="595254"/>
                  </a:lnTo>
                  <a:lnTo>
                    <a:pt x="255394" y="633599"/>
                  </a:lnTo>
                  <a:lnTo>
                    <a:pt x="238781" y="662134"/>
                  </a:lnTo>
                  <a:lnTo>
                    <a:pt x="251760" y="698678"/>
                  </a:lnTo>
                  <a:lnTo>
                    <a:pt x="257332" y="742186"/>
                  </a:lnTo>
                  <a:lnTo>
                    <a:pt x="255290" y="787314"/>
                  </a:lnTo>
                  <a:lnTo>
                    <a:pt x="245426" y="828717"/>
                  </a:lnTo>
                  <a:lnTo>
                    <a:pt x="240416" y="840674"/>
                  </a:lnTo>
                  <a:lnTo>
                    <a:pt x="234690" y="850897"/>
                  </a:lnTo>
                  <a:lnTo>
                    <a:pt x="228364" y="859222"/>
                  </a:lnTo>
                  <a:lnTo>
                    <a:pt x="221554" y="865488"/>
                  </a:lnTo>
                  <a:lnTo>
                    <a:pt x="223704" y="907072"/>
                  </a:lnTo>
                  <a:lnTo>
                    <a:pt x="219555" y="946620"/>
                  </a:lnTo>
                  <a:lnTo>
                    <a:pt x="209822" y="980708"/>
                  </a:lnTo>
                  <a:lnTo>
                    <a:pt x="195221" y="1005911"/>
                  </a:lnTo>
                  <a:lnTo>
                    <a:pt x="180905" y="1010060"/>
                  </a:lnTo>
                  <a:lnTo>
                    <a:pt x="167257" y="1002641"/>
                  </a:lnTo>
                  <a:lnTo>
                    <a:pt x="155594" y="984949"/>
                  </a:lnTo>
                  <a:lnTo>
                    <a:pt x="147230" y="958281"/>
                  </a:lnTo>
                  <a:lnTo>
                    <a:pt x="136894" y="990857"/>
                  </a:lnTo>
                  <a:lnTo>
                    <a:pt x="122312" y="1011217"/>
                  </a:lnTo>
                  <a:lnTo>
                    <a:pt x="105423" y="1017695"/>
                  </a:lnTo>
                  <a:lnTo>
                    <a:pt x="88165" y="1008626"/>
                  </a:lnTo>
                  <a:lnTo>
                    <a:pt x="74341" y="986357"/>
                  </a:lnTo>
                  <a:lnTo>
                    <a:pt x="65431" y="955042"/>
                  </a:lnTo>
                  <a:lnTo>
                    <a:pt x="62105" y="918498"/>
                  </a:lnTo>
                  <a:lnTo>
                    <a:pt x="65031" y="880542"/>
                  </a:lnTo>
                  <a:lnTo>
                    <a:pt x="42914" y="850570"/>
                  </a:lnTo>
                  <a:lnTo>
                    <a:pt x="26655" y="807971"/>
                  </a:lnTo>
                  <a:lnTo>
                    <a:pt x="16976" y="756640"/>
                  </a:lnTo>
                  <a:lnTo>
                    <a:pt x="14598" y="700477"/>
                  </a:lnTo>
                  <a:lnTo>
                    <a:pt x="20240" y="643378"/>
                  </a:lnTo>
                  <a:lnTo>
                    <a:pt x="21225" y="637702"/>
                  </a:lnTo>
                  <a:lnTo>
                    <a:pt x="22209" y="632026"/>
                  </a:lnTo>
                  <a:lnTo>
                    <a:pt x="23686" y="626596"/>
                  </a:lnTo>
                  <a:lnTo>
                    <a:pt x="11019" y="583356"/>
                  </a:lnTo>
                  <a:lnTo>
                    <a:pt x="3144" y="536295"/>
                  </a:lnTo>
                  <a:lnTo>
                    <a:pt x="0" y="487244"/>
                  </a:lnTo>
                  <a:lnTo>
                    <a:pt x="1526" y="438033"/>
                  </a:lnTo>
                  <a:lnTo>
                    <a:pt x="7664" y="390492"/>
                  </a:lnTo>
                  <a:lnTo>
                    <a:pt x="18352" y="346453"/>
                  </a:lnTo>
                  <a:lnTo>
                    <a:pt x="33530" y="307745"/>
                  </a:lnTo>
                  <a:lnTo>
                    <a:pt x="19602" y="268803"/>
                  </a:lnTo>
                  <a:lnTo>
                    <a:pt x="13472" y="222387"/>
                  </a:lnTo>
                  <a:lnTo>
                    <a:pt x="15464" y="174167"/>
                  </a:lnTo>
                  <a:lnTo>
                    <a:pt x="25901" y="129810"/>
                  </a:lnTo>
                  <a:lnTo>
                    <a:pt x="36622" y="106728"/>
                  </a:lnTo>
                  <a:lnTo>
                    <a:pt x="49465" y="91188"/>
                  </a:lnTo>
                  <a:lnTo>
                    <a:pt x="63693" y="83792"/>
                  </a:lnTo>
                  <a:lnTo>
                    <a:pt x="78567" y="85142"/>
                  </a:lnTo>
                  <a:lnTo>
                    <a:pt x="82624" y="50113"/>
                  </a:lnTo>
                  <a:lnTo>
                    <a:pt x="92011" y="22396"/>
                  </a:lnTo>
                  <a:lnTo>
                    <a:pt x="105320" y="4766"/>
                  </a:lnTo>
                  <a:lnTo>
                    <a:pt x="121143" y="0"/>
                  </a:lnTo>
                  <a:lnTo>
                    <a:pt x="135367" y="8140"/>
                  </a:lnTo>
                  <a:lnTo>
                    <a:pt x="147077" y="26622"/>
                  </a:lnTo>
                  <a:lnTo>
                    <a:pt x="155233" y="53202"/>
                  </a:lnTo>
                  <a:lnTo>
                    <a:pt x="158797" y="85635"/>
                  </a:lnTo>
                  <a:lnTo>
                    <a:pt x="166350" y="59850"/>
                  </a:lnTo>
                  <a:lnTo>
                    <a:pt x="177317" y="43342"/>
                  </a:lnTo>
                  <a:lnTo>
                    <a:pt x="190222" y="37430"/>
                  </a:lnTo>
                  <a:lnTo>
                    <a:pt x="203588" y="43434"/>
                  </a:lnTo>
                  <a:lnTo>
                    <a:pt x="214990" y="60895"/>
                  </a:lnTo>
                  <a:lnTo>
                    <a:pt x="222262" y="85944"/>
                  </a:lnTo>
                  <a:lnTo>
                    <a:pt x="224873" y="115342"/>
                  </a:lnTo>
                  <a:lnTo>
                    <a:pt x="222292" y="145852"/>
                  </a:lnTo>
                  <a:lnTo>
                    <a:pt x="222046" y="146839"/>
                  </a:lnTo>
                  <a:lnTo>
                    <a:pt x="221800" y="147826"/>
                  </a:lnTo>
                  <a:lnTo>
                    <a:pt x="221554" y="148813"/>
                  </a:lnTo>
                  <a:lnTo>
                    <a:pt x="241623" y="166293"/>
                  </a:lnTo>
                  <a:lnTo>
                    <a:pt x="256593" y="198695"/>
                  </a:lnTo>
                  <a:lnTo>
                    <a:pt x="265057" y="241509"/>
                  </a:lnTo>
                  <a:lnTo>
                    <a:pt x="265607" y="290223"/>
                  </a:lnTo>
                  <a:lnTo>
                    <a:pt x="262196" y="317239"/>
                  </a:lnTo>
                  <a:lnTo>
                    <a:pt x="256224" y="341432"/>
                  </a:lnTo>
                  <a:lnTo>
                    <a:pt x="247991" y="361923"/>
                  </a:lnTo>
                  <a:lnTo>
                    <a:pt x="237797" y="377833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732714" y="3332088"/>
            <a:ext cx="79375" cy="736600"/>
          </a:xfrm>
          <a:prstGeom prst="rect">
            <a:avLst/>
          </a:prstGeom>
        </p:spPr>
        <p:txBody>
          <a:bodyPr vert="vert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400" b="1" spc="15" dirty="0">
                <a:solidFill>
                  <a:srgbClr val="47494E"/>
                </a:solidFill>
                <a:latin typeface="Calibri"/>
                <a:cs typeface="Calibri"/>
              </a:rPr>
              <a:t>Akamai</a:t>
            </a:r>
            <a:r>
              <a:rPr sz="400" b="1" spc="-2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b="1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400" b="1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b="1" spc="10" dirty="0">
                <a:solidFill>
                  <a:srgbClr val="47494E"/>
                </a:solidFill>
                <a:latin typeface="Calibri"/>
                <a:cs typeface="Calibri"/>
              </a:rPr>
              <a:t>Caching/Acceleration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025475" y="3202610"/>
            <a:ext cx="118745" cy="230504"/>
            <a:chOff x="9025475" y="3202610"/>
            <a:chExt cx="118745" cy="230504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6803" y="3202610"/>
              <a:ext cx="115540" cy="2296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5475" y="3220777"/>
              <a:ext cx="118131" cy="2117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004335" y="3434787"/>
            <a:ext cx="15684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u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th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805296" y="3158943"/>
            <a:ext cx="1571625" cy="1180465"/>
            <a:chOff x="8805296" y="3158943"/>
            <a:chExt cx="1571625" cy="1180465"/>
          </a:xfrm>
        </p:grpSpPr>
        <p:sp>
          <p:nvSpPr>
            <p:cNvPr id="18" name="object 18"/>
            <p:cNvSpPr/>
            <p:nvPr/>
          </p:nvSpPr>
          <p:spPr>
            <a:xfrm>
              <a:off x="8806566" y="3160213"/>
              <a:ext cx="1569085" cy="1177925"/>
            </a:xfrm>
            <a:custGeom>
              <a:avLst/>
              <a:gdLst/>
              <a:ahLst/>
              <a:cxnLst/>
              <a:rect l="l" t="t" r="r" b="b"/>
              <a:pathLst>
                <a:path w="1569084" h="1177925">
                  <a:moveTo>
                    <a:pt x="156768" y="1177429"/>
                  </a:moveTo>
                  <a:lnTo>
                    <a:pt x="1411903" y="1177429"/>
                  </a:lnTo>
                  <a:lnTo>
                    <a:pt x="1461472" y="1169420"/>
                  </a:lnTo>
                  <a:lnTo>
                    <a:pt x="1504509" y="1147112"/>
                  </a:lnTo>
                  <a:lnTo>
                    <a:pt x="1538438" y="1113089"/>
                  </a:lnTo>
                  <a:lnTo>
                    <a:pt x="1560684" y="1069932"/>
                  </a:lnTo>
                  <a:lnTo>
                    <a:pt x="1568672" y="1020225"/>
                  </a:lnTo>
                  <a:lnTo>
                    <a:pt x="1568672" y="157451"/>
                  </a:lnTo>
                  <a:lnTo>
                    <a:pt x="1560684" y="107718"/>
                  </a:lnTo>
                  <a:lnTo>
                    <a:pt x="1538438" y="64500"/>
                  </a:lnTo>
                  <a:lnTo>
                    <a:pt x="1504509" y="30404"/>
                  </a:lnTo>
                  <a:lnTo>
                    <a:pt x="1461472" y="8035"/>
                  </a:lnTo>
                  <a:lnTo>
                    <a:pt x="1411903" y="0"/>
                  </a:lnTo>
                  <a:lnTo>
                    <a:pt x="156768" y="0"/>
                  </a:lnTo>
                  <a:lnTo>
                    <a:pt x="107199" y="8035"/>
                  </a:lnTo>
                  <a:lnTo>
                    <a:pt x="64162" y="30404"/>
                  </a:lnTo>
                  <a:lnTo>
                    <a:pt x="30233" y="64500"/>
                  </a:lnTo>
                  <a:lnTo>
                    <a:pt x="7987" y="107718"/>
                  </a:lnTo>
                  <a:lnTo>
                    <a:pt x="0" y="157451"/>
                  </a:lnTo>
                  <a:lnTo>
                    <a:pt x="0" y="1020225"/>
                  </a:lnTo>
                  <a:lnTo>
                    <a:pt x="7987" y="1069932"/>
                  </a:lnTo>
                  <a:lnTo>
                    <a:pt x="30233" y="1113089"/>
                  </a:lnTo>
                  <a:lnTo>
                    <a:pt x="64162" y="1147112"/>
                  </a:lnTo>
                  <a:lnTo>
                    <a:pt x="107199" y="1169420"/>
                  </a:lnTo>
                  <a:lnTo>
                    <a:pt x="156768" y="1177429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50918" y="3275611"/>
              <a:ext cx="216535" cy="941705"/>
            </a:xfrm>
            <a:custGeom>
              <a:avLst/>
              <a:gdLst/>
              <a:ahLst/>
              <a:cxnLst/>
              <a:rect l="l" t="t" r="r" b="b"/>
              <a:pathLst>
                <a:path w="216534" h="941704">
                  <a:moveTo>
                    <a:pt x="216326" y="941499"/>
                  </a:moveTo>
                  <a:lnTo>
                    <a:pt x="216326" y="0"/>
                  </a:lnTo>
                  <a:lnTo>
                    <a:pt x="0" y="0"/>
                  </a:lnTo>
                  <a:lnTo>
                    <a:pt x="0" y="941499"/>
                  </a:lnTo>
                  <a:lnTo>
                    <a:pt x="216326" y="941499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52247" y="3276845"/>
              <a:ext cx="213995" cy="939165"/>
            </a:xfrm>
            <a:custGeom>
              <a:avLst/>
              <a:gdLst/>
              <a:ahLst/>
              <a:cxnLst/>
              <a:rect l="l" t="t" r="r" b="b"/>
              <a:pathLst>
                <a:path w="213995" h="939164">
                  <a:moveTo>
                    <a:pt x="30516" y="0"/>
                  </a:moveTo>
                  <a:lnTo>
                    <a:pt x="30516" y="939031"/>
                  </a:lnTo>
                </a:path>
                <a:path w="213995" h="939164">
                  <a:moveTo>
                    <a:pt x="61033" y="0"/>
                  </a:moveTo>
                  <a:lnTo>
                    <a:pt x="61033" y="939031"/>
                  </a:lnTo>
                </a:path>
                <a:path w="213995" h="939164">
                  <a:moveTo>
                    <a:pt x="91550" y="0"/>
                  </a:moveTo>
                  <a:lnTo>
                    <a:pt x="91550" y="939031"/>
                  </a:lnTo>
                </a:path>
                <a:path w="213995" h="939164">
                  <a:moveTo>
                    <a:pt x="122067" y="0"/>
                  </a:moveTo>
                  <a:lnTo>
                    <a:pt x="122067" y="939031"/>
                  </a:lnTo>
                </a:path>
                <a:path w="213995" h="939164">
                  <a:moveTo>
                    <a:pt x="152584" y="0"/>
                  </a:moveTo>
                  <a:lnTo>
                    <a:pt x="152584" y="939031"/>
                  </a:lnTo>
                </a:path>
                <a:path w="213995" h="939164">
                  <a:moveTo>
                    <a:pt x="183101" y="0"/>
                  </a:moveTo>
                  <a:lnTo>
                    <a:pt x="183101" y="939031"/>
                  </a:lnTo>
                </a:path>
                <a:path w="213995" h="939164">
                  <a:moveTo>
                    <a:pt x="0" y="234696"/>
                  </a:moveTo>
                  <a:lnTo>
                    <a:pt x="30516" y="234696"/>
                  </a:lnTo>
                </a:path>
                <a:path w="213995" h="939164">
                  <a:moveTo>
                    <a:pt x="0" y="469392"/>
                  </a:moveTo>
                  <a:lnTo>
                    <a:pt x="30516" y="469392"/>
                  </a:lnTo>
                </a:path>
                <a:path w="213995" h="939164">
                  <a:moveTo>
                    <a:pt x="0" y="704335"/>
                  </a:moveTo>
                  <a:lnTo>
                    <a:pt x="30516" y="704335"/>
                  </a:lnTo>
                </a:path>
                <a:path w="213995" h="939164">
                  <a:moveTo>
                    <a:pt x="30516" y="117471"/>
                  </a:moveTo>
                  <a:lnTo>
                    <a:pt x="61033" y="117471"/>
                  </a:lnTo>
                </a:path>
                <a:path w="213995" h="939164">
                  <a:moveTo>
                    <a:pt x="30516" y="352167"/>
                  </a:moveTo>
                  <a:lnTo>
                    <a:pt x="61033" y="352167"/>
                  </a:lnTo>
                </a:path>
                <a:path w="213995" h="939164">
                  <a:moveTo>
                    <a:pt x="30516" y="586864"/>
                  </a:moveTo>
                  <a:lnTo>
                    <a:pt x="61033" y="586864"/>
                  </a:lnTo>
                </a:path>
                <a:path w="213995" h="939164">
                  <a:moveTo>
                    <a:pt x="30516" y="821560"/>
                  </a:moveTo>
                  <a:lnTo>
                    <a:pt x="61033" y="821560"/>
                  </a:lnTo>
                </a:path>
                <a:path w="213995" h="939164">
                  <a:moveTo>
                    <a:pt x="61033" y="234696"/>
                  </a:moveTo>
                  <a:lnTo>
                    <a:pt x="91550" y="234696"/>
                  </a:lnTo>
                </a:path>
                <a:path w="213995" h="939164">
                  <a:moveTo>
                    <a:pt x="61033" y="469392"/>
                  </a:moveTo>
                  <a:lnTo>
                    <a:pt x="91550" y="469392"/>
                  </a:lnTo>
                </a:path>
                <a:path w="213995" h="939164">
                  <a:moveTo>
                    <a:pt x="61033" y="704335"/>
                  </a:moveTo>
                  <a:lnTo>
                    <a:pt x="91550" y="704335"/>
                  </a:lnTo>
                </a:path>
                <a:path w="213995" h="939164">
                  <a:moveTo>
                    <a:pt x="91550" y="117471"/>
                  </a:moveTo>
                  <a:lnTo>
                    <a:pt x="122067" y="117471"/>
                  </a:lnTo>
                </a:path>
                <a:path w="213995" h="939164">
                  <a:moveTo>
                    <a:pt x="91550" y="352167"/>
                  </a:moveTo>
                  <a:lnTo>
                    <a:pt x="122067" y="352167"/>
                  </a:lnTo>
                </a:path>
                <a:path w="213995" h="939164">
                  <a:moveTo>
                    <a:pt x="91550" y="586864"/>
                  </a:moveTo>
                  <a:lnTo>
                    <a:pt x="122067" y="586864"/>
                  </a:lnTo>
                </a:path>
                <a:path w="213995" h="939164">
                  <a:moveTo>
                    <a:pt x="91550" y="821560"/>
                  </a:moveTo>
                  <a:lnTo>
                    <a:pt x="122067" y="821560"/>
                  </a:lnTo>
                </a:path>
                <a:path w="213995" h="939164">
                  <a:moveTo>
                    <a:pt x="122067" y="234696"/>
                  </a:moveTo>
                  <a:lnTo>
                    <a:pt x="152584" y="234696"/>
                  </a:lnTo>
                </a:path>
                <a:path w="213995" h="939164">
                  <a:moveTo>
                    <a:pt x="122067" y="469392"/>
                  </a:moveTo>
                  <a:lnTo>
                    <a:pt x="152584" y="469392"/>
                  </a:lnTo>
                </a:path>
                <a:path w="213995" h="939164">
                  <a:moveTo>
                    <a:pt x="122067" y="704335"/>
                  </a:moveTo>
                  <a:lnTo>
                    <a:pt x="152584" y="704335"/>
                  </a:lnTo>
                </a:path>
                <a:path w="213995" h="939164">
                  <a:moveTo>
                    <a:pt x="152584" y="117471"/>
                  </a:moveTo>
                  <a:lnTo>
                    <a:pt x="183101" y="117471"/>
                  </a:lnTo>
                </a:path>
                <a:path w="213995" h="939164">
                  <a:moveTo>
                    <a:pt x="152584" y="352167"/>
                  </a:moveTo>
                  <a:lnTo>
                    <a:pt x="183101" y="352167"/>
                  </a:lnTo>
                </a:path>
                <a:path w="213995" h="939164">
                  <a:moveTo>
                    <a:pt x="152584" y="586864"/>
                  </a:moveTo>
                  <a:lnTo>
                    <a:pt x="183101" y="586864"/>
                  </a:lnTo>
                </a:path>
                <a:path w="213995" h="939164">
                  <a:moveTo>
                    <a:pt x="152584" y="821560"/>
                  </a:moveTo>
                  <a:lnTo>
                    <a:pt x="183101" y="821560"/>
                  </a:lnTo>
                </a:path>
                <a:path w="213995" h="939164">
                  <a:moveTo>
                    <a:pt x="183101" y="234696"/>
                  </a:moveTo>
                  <a:lnTo>
                    <a:pt x="213865" y="234696"/>
                  </a:lnTo>
                </a:path>
                <a:path w="213995" h="939164">
                  <a:moveTo>
                    <a:pt x="183101" y="469392"/>
                  </a:moveTo>
                  <a:lnTo>
                    <a:pt x="213865" y="469392"/>
                  </a:lnTo>
                </a:path>
                <a:path w="213995" h="939164">
                  <a:moveTo>
                    <a:pt x="183101" y="704335"/>
                  </a:moveTo>
                  <a:lnTo>
                    <a:pt x="213865" y="704335"/>
                  </a:lnTo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018" y="3792639"/>
              <a:ext cx="184570" cy="24679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990948" y="3792634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09480" y="3977726"/>
              <a:ext cx="12700" cy="34925"/>
            </a:xfrm>
            <a:custGeom>
              <a:avLst/>
              <a:gdLst/>
              <a:ahLst/>
              <a:cxnLst/>
              <a:rect l="l" t="t" r="r" b="b"/>
              <a:pathLst>
                <a:path w="12700" h="34925">
                  <a:moveTo>
                    <a:pt x="0" y="0"/>
                  </a:moveTo>
                  <a:lnTo>
                    <a:pt x="12302" y="0"/>
                  </a:lnTo>
                </a:path>
                <a:path w="12700" h="34925">
                  <a:moveTo>
                    <a:pt x="0" y="17275"/>
                  </a:moveTo>
                  <a:lnTo>
                    <a:pt x="12302" y="17275"/>
                  </a:lnTo>
                </a:path>
                <a:path w="12700" h="34925">
                  <a:moveTo>
                    <a:pt x="0" y="34550"/>
                  </a:moveTo>
                  <a:lnTo>
                    <a:pt x="1230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14092" y="3820756"/>
              <a:ext cx="138428" cy="1233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014082" y="3820743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310" y="9624"/>
                  </a:lnTo>
                  <a:lnTo>
                    <a:pt x="138310" y="6169"/>
                  </a:lnTo>
                  <a:lnTo>
                    <a:pt x="138310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014082" y="3854331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4" h="13970">
                  <a:moveTo>
                    <a:pt x="0" y="13573"/>
                  </a:moveTo>
                  <a:lnTo>
                    <a:pt x="7699" y="13573"/>
                  </a:lnTo>
                  <a:lnTo>
                    <a:pt x="7699" y="0"/>
                  </a:lnTo>
                  <a:lnTo>
                    <a:pt x="0" y="0"/>
                  </a:lnTo>
                  <a:lnTo>
                    <a:pt x="0" y="13573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12848" y="3853097"/>
              <a:ext cx="9525" cy="16510"/>
            </a:xfrm>
            <a:custGeom>
              <a:avLst/>
              <a:gdLst/>
              <a:ahLst/>
              <a:cxnLst/>
              <a:rect l="l" t="t" r="r" b="b"/>
              <a:pathLst>
                <a:path w="9525" h="16510">
                  <a:moveTo>
                    <a:pt x="0" y="16288"/>
                  </a:moveTo>
                  <a:lnTo>
                    <a:pt x="8933" y="16288"/>
                  </a:lnTo>
                  <a:lnTo>
                    <a:pt x="8933" y="0"/>
                  </a:lnTo>
                  <a:lnTo>
                    <a:pt x="0" y="0"/>
                  </a:lnTo>
                  <a:lnTo>
                    <a:pt x="0" y="16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1782" y="3838912"/>
              <a:ext cx="184570" cy="24679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21711" y="3839030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40243" y="4023999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662" y="0"/>
                  </a:lnTo>
                </a:path>
                <a:path w="147954" h="34925">
                  <a:moveTo>
                    <a:pt x="0" y="17275"/>
                  </a:moveTo>
                  <a:lnTo>
                    <a:pt x="147662" y="17275"/>
                  </a:lnTo>
                </a:path>
                <a:path w="147954" h="34925">
                  <a:moveTo>
                    <a:pt x="0" y="34550"/>
                  </a:moveTo>
                  <a:lnTo>
                    <a:pt x="14766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4858" y="3867026"/>
              <a:ext cx="138423" cy="1232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044845" y="3867016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310" y="9624"/>
                  </a:lnTo>
                  <a:lnTo>
                    <a:pt x="138310" y="6169"/>
                  </a:lnTo>
                  <a:lnTo>
                    <a:pt x="138310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6166" y="3954370"/>
              <a:ext cx="15814" cy="1586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044845" y="3900481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138310" y="13820"/>
                  </a:moveTo>
                  <a:lnTo>
                    <a:pt x="0" y="13820"/>
                  </a:lnTo>
                  <a:lnTo>
                    <a:pt x="0" y="0"/>
                  </a:lnTo>
                  <a:lnTo>
                    <a:pt x="138310" y="0"/>
                  </a:lnTo>
                  <a:lnTo>
                    <a:pt x="138310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44845" y="3900481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0" y="13820"/>
                  </a:moveTo>
                  <a:lnTo>
                    <a:pt x="138310" y="13820"/>
                  </a:lnTo>
                  <a:lnTo>
                    <a:pt x="138310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4085" y="3906240"/>
              <a:ext cx="119974" cy="24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054074" y="3906231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0" y="2467"/>
                  </a:moveTo>
                  <a:lnTo>
                    <a:pt x="118622" y="2467"/>
                  </a:lnTo>
                  <a:lnTo>
                    <a:pt x="119360" y="2467"/>
                  </a:lnTo>
                  <a:lnTo>
                    <a:pt x="119853" y="1974"/>
                  </a:lnTo>
                  <a:lnTo>
                    <a:pt x="119853" y="1233"/>
                  </a:lnTo>
                  <a:lnTo>
                    <a:pt x="119853" y="493"/>
                  </a:lnTo>
                  <a:lnTo>
                    <a:pt x="119360" y="0"/>
                  </a:lnTo>
                  <a:lnTo>
                    <a:pt x="118622" y="0"/>
                  </a:lnTo>
                  <a:lnTo>
                    <a:pt x="1230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0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57514" y="4068896"/>
            <a:ext cx="30416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15" dirty="0">
                <a:solidFill>
                  <a:srgbClr val="47494E"/>
                </a:solidFill>
                <a:latin typeface="Calibri"/>
                <a:cs typeface="Calibri"/>
              </a:rPr>
              <a:t>EM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2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ut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h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P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35783" y="3212891"/>
            <a:ext cx="1125855" cy="596900"/>
            <a:chOff x="9035783" y="3212891"/>
            <a:chExt cx="1125855" cy="596900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5783" y="3498634"/>
              <a:ext cx="117919" cy="31105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052597" y="3507247"/>
              <a:ext cx="82550" cy="278130"/>
            </a:xfrm>
            <a:custGeom>
              <a:avLst/>
              <a:gdLst/>
              <a:ahLst/>
              <a:cxnLst/>
              <a:rect l="l" t="t" r="r" b="b"/>
              <a:pathLst>
                <a:path w="82550" h="278129">
                  <a:moveTo>
                    <a:pt x="81952" y="236670"/>
                  </a:moveTo>
                  <a:lnTo>
                    <a:pt x="40853" y="277637"/>
                  </a:lnTo>
                  <a:lnTo>
                    <a:pt x="0" y="236670"/>
                  </a:lnTo>
                  <a:lnTo>
                    <a:pt x="20426" y="236670"/>
                  </a:lnTo>
                  <a:lnTo>
                    <a:pt x="20426" y="0"/>
                  </a:lnTo>
                  <a:lnTo>
                    <a:pt x="61526" y="0"/>
                  </a:lnTo>
                  <a:lnTo>
                    <a:pt x="61526" y="236670"/>
                  </a:lnTo>
                  <a:lnTo>
                    <a:pt x="81952" y="23667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52449" y="3507297"/>
              <a:ext cx="82550" cy="278130"/>
            </a:xfrm>
            <a:custGeom>
              <a:avLst/>
              <a:gdLst/>
              <a:ahLst/>
              <a:cxnLst/>
              <a:rect l="l" t="t" r="r" b="b"/>
              <a:pathLst>
                <a:path w="82550" h="278129">
                  <a:moveTo>
                    <a:pt x="41099" y="277637"/>
                  </a:moveTo>
                  <a:lnTo>
                    <a:pt x="0" y="236423"/>
                  </a:lnTo>
                  <a:lnTo>
                    <a:pt x="20672" y="236423"/>
                  </a:lnTo>
                  <a:lnTo>
                    <a:pt x="20672" y="0"/>
                  </a:lnTo>
                  <a:lnTo>
                    <a:pt x="61526" y="0"/>
                  </a:lnTo>
                  <a:lnTo>
                    <a:pt x="61526" y="236423"/>
                  </a:lnTo>
                  <a:lnTo>
                    <a:pt x="82199" y="236423"/>
                  </a:lnTo>
                  <a:lnTo>
                    <a:pt x="41099" y="277637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44675" y="3214228"/>
              <a:ext cx="184570" cy="24679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944604" y="3214161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63135" y="3399327"/>
              <a:ext cx="12700" cy="34925"/>
            </a:xfrm>
            <a:custGeom>
              <a:avLst/>
              <a:gdLst/>
              <a:ahLst/>
              <a:cxnLst/>
              <a:rect l="l" t="t" r="r" b="b"/>
              <a:pathLst>
                <a:path w="12700" h="34925">
                  <a:moveTo>
                    <a:pt x="0" y="0"/>
                  </a:moveTo>
                  <a:lnTo>
                    <a:pt x="12302" y="0"/>
                  </a:lnTo>
                </a:path>
                <a:path w="12700" h="34925">
                  <a:moveTo>
                    <a:pt x="0" y="17275"/>
                  </a:moveTo>
                  <a:lnTo>
                    <a:pt x="12302" y="17275"/>
                  </a:lnTo>
                </a:path>
                <a:path w="12700" h="34925">
                  <a:moveTo>
                    <a:pt x="0" y="34550"/>
                  </a:moveTo>
                  <a:lnTo>
                    <a:pt x="1230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67747" y="3242339"/>
              <a:ext cx="138429" cy="1234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967738" y="3242344"/>
              <a:ext cx="139065" cy="12700"/>
            </a:xfrm>
            <a:custGeom>
              <a:avLst/>
              <a:gdLst/>
              <a:ahLst/>
              <a:cxnLst/>
              <a:rect l="l" t="t" r="r" b="b"/>
              <a:pathLst>
                <a:path w="139065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557" y="9624"/>
                  </a:lnTo>
                  <a:lnTo>
                    <a:pt x="138557" y="6169"/>
                  </a:lnTo>
                  <a:lnTo>
                    <a:pt x="138557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967738" y="3276105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4" h="13970">
                  <a:moveTo>
                    <a:pt x="0" y="13573"/>
                  </a:moveTo>
                  <a:lnTo>
                    <a:pt x="7700" y="13573"/>
                  </a:lnTo>
                  <a:lnTo>
                    <a:pt x="7700" y="0"/>
                  </a:lnTo>
                  <a:lnTo>
                    <a:pt x="0" y="0"/>
                  </a:lnTo>
                  <a:lnTo>
                    <a:pt x="0" y="13573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66504" y="3274624"/>
              <a:ext cx="9525" cy="16510"/>
            </a:xfrm>
            <a:custGeom>
              <a:avLst/>
              <a:gdLst/>
              <a:ahLst/>
              <a:cxnLst/>
              <a:rect l="l" t="t" r="r" b="b"/>
              <a:pathLst>
                <a:path w="9525" h="16510">
                  <a:moveTo>
                    <a:pt x="0" y="16288"/>
                  </a:moveTo>
                  <a:lnTo>
                    <a:pt x="8934" y="16288"/>
                  </a:lnTo>
                  <a:lnTo>
                    <a:pt x="8934" y="0"/>
                  </a:lnTo>
                  <a:lnTo>
                    <a:pt x="0" y="0"/>
                  </a:lnTo>
                  <a:lnTo>
                    <a:pt x="0" y="16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75438" y="3260501"/>
              <a:ext cx="184570" cy="24679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975367" y="3260557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93899" y="3445599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662" y="0"/>
                  </a:lnTo>
                </a:path>
                <a:path w="147954" h="34925">
                  <a:moveTo>
                    <a:pt x="0" y="17275"/>
                  </a:moveTo>
                  <a:lnTo>
                    <a:pt x="147662" y="17275"/>
                  </a:lnTo>
                </a:path>
                <a:path w="147954" h="34925">
                  <a:moveTo>
                    <a:pt x="0" y="34550"/>
                  </a:moveTo>
                  <a:lnTo>
                    <a:pt x="14766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8514" y="3288605"/>
              <a:ext cx="138429" cy="1234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998501" y="3288617"/>
              <a:ext cx="139065" cy="12700"/>
            </a:xfrm>
            <a:custGeom>
              <a:avLst/>
              <a:gdLst/>
              <a:ahLst/>
              <a:cxnLst/>
              <a:rect l="l" t="t" r="r" b="b"/>
              <a:pathLst>
                <a:path w="139065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557" y="9624"/>
                  </a:lnTo>
                  <a:lnTo>
                    <a:pt x="138557" y="6169"/>
                  </a:lnTo>
                  <a:lnTo>
                    <a:pt x="138557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59823" y="3375959"/>
              <a:ext cx="15814" cy="1586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998501" y="3322254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138310" y="13820"/>
                  </a:moveTo>
                  <a:lnTo>
                    <a:pt x="0" y="13820"/>
                  </a:lnTo>
                  <a:lnTo>
                    <a:pt x="0" y="0"/>
                  </a:lnTo>
                  <a:lnTo>
                    <a:pt x="138310" y="0"/>
                  </a:lnTo>
                  <a:lnTo>
                    <a:pt x="138310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998501" y="3322008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0" y="13820"/>
                  </a:moveTo>
                  <a:lnTo>
                    <a:pt x="138310" y="13820"/>
                  </a:lnTo>
                  <a:lnTo>
                    <a:pt x="138310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7740" y="3327824"/>
              <a:ext cx="119976" cy="247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0007730" y="3327832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0" y="2467"/>
                  </a:moveTo>
                  <a:lnTo>
                    <a:pt x="118622" y="2467"/>
                  </a:lnTo>
                  <a:lnTo>
                    <a:pt x="119360" y="2467"/>
                  </a:lnTo>
                  <a:lnTo>
                    <a:pt x="119853" y="1974"/>
                  </a:lnTo>
                  <a:lnTo>
                    <a:pt x="119853" y="1233"/>
                  </a:lnTo>
                  <a:lnTo>
                    <a:pt x="119853" y="493"/>
                  </a:lnTo>
                  <a:lnTo>
                    <a:pt x="119360" y="0"/>
                  </a:lnTo>
                  <a:lnTo>
                    <a:pt x="118622" y="0"/>
                  </a:lnTo>
                  <a:lnTo>
                    <a:pt x="1230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0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766396" y="3490484"/>
            <a:ext cx="59372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3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1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943334" y="3745215"/>
            <a:ext cx="218440" cy="295910"/>
            <a:chOff x="9943334" y="3745215"/>
            <a:chExt cx="218440" cy="295910"/>
          </a:xfrm>
        </p:grpSpPr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44675" y="3746367"/>
              <a:ext cx="184570" cy="24679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944604" y="3746485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963135" y="3931453"/>
              <a:ext cx="12700" cy="34925"/>
            </a:xfrm>
            <a:custGeom>
              <a:avLst/>
              <a:gdLst/>
              <a:ahLst/>
              <a:cxnLst/>
              <a:rect l="l" t="t" r="r" b="b"/>
              <a:pathLst>
                <a:path w="12700" h="34925">
                  <a:moveTo>
                    <a:pt x="0" y="0"/>
                  </a:moveTo>
                  <a:lnTo>
                    <a:pt x="12302" y="0"/>
                  </a:lnTo>
                </a:path>
                <a:path w="12700" h="34925">
                  <a:moveTo>
                    <a:pt x="0" y="17275"/>
                  </a:moveTo>
                  <a:lnTo>
                    <a:pt x="12302" y="17275"/>
                  </a:lnTo>
                </a:path>
                <a:path w="12700" h="34925">
                  <a:moveTo>
                    <a:pt x="0" y="34550"/>
                  </a:moveTo>
                  <a:lnTo>
                    <a:pt x="1230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67747" y="3774469"/>
              <a:ext cx="138429" cy="1234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967737" y="3774471"/>
              <a:ext cx="139065" cy="12700"/>
            </a:xfrm>
            <a:custGeom>
              <a:avLst/>
              <a:gdLst/>
              <a:ahLst/>
              <a:cxnLst/>
              <a:rect l="l" t="t" r="r" b="b"/>
              <a:pathLst>
                <a:path w="139065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557" y="9624"/>
                  </a:lnTo>
                  <a:lnTo>
                    <a:pt x="138557" y="6169"/>
                  </a:lnTo>
                  <a:lnTo>
                    <a:pt x="138557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67738" y="3807935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4" h="13970">
                  <a:moveTo>
                    <a:pt x="0" y="13820"/>
                  </a:moveTo>
                  <a:lnTo>
                    <a:pt x="7700" y="13820"/>
                  </a:lnTo>
                  <a:lnTo>
                    <a:pt x="7700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966504" y="3806701"/>
              <a:ext cx="9525" cy="16510"/>
            </a:xfrm>
            <a:custGeom>
              <a:avLst/>
              <a:gdLst/>
              <a:ahLst/>
              <a:cxnLst/>
              <a:rect l="l" t="t" r="r" b="b"/>
              <a:pathLst>
                <a:path w="9525" h="16510">
                  <a:moveTo>
                    <a:pt x="0" y="16288"/>
                  </a:moveTo>
                  <a:lnTo>
                    <a:pt x="8934" y="16288"/>
                  </a:lnTo>
                  <a:lnTo>
                    <a:pt x="8934" y="0"/>
                  </a:lnTo>
                  <a:lnTo>
                    <a:pt x="0" y="0"/>
                  </a:lnTo>
                  <a:lnTo>
                    <a:pt x="0" y="16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75438" y="3792640"/>
              <a:ext cx="184570" cy="24679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9975367" y="3792634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993898" y="3977726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662" y="0"/>
                  </a:lnTo>
                </a:path>
                <a:path w="147954" h="34925">
                  <a:moveTo>
                    <a:pt x="0" y="17275"/>
                  </a:moveTo>
                  <a:lnTo>
                    <a:pt x="147662" y="17275"/>
                  </a:lnTo>
                </a:path>
                <a:path w="147954" h="34925">
                  <a:moveTo>
                    <a:pt x="0" y="34550"/>
                  </a:moveTo>
                  <a:lnTo>
                    <a:pt x="14766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8514" y="3820757"/>
              <a:ext cx="138429" cy="1233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9998501" y="3820743"/>
              <a:ext cx="139065" cy="12700"/>
            </a:xfrm>
            <a:custGeom>
              <a:avLst/>
              <a:gdLst/>
              <a:ahLst/>
              <a:cxnLst/>
              <a:rect l="l" t="t" r="r" b="b"/>
              <a:pathLst>
                <a:path w="139065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557" y="9624"/>
                  </a:lnTo>
                  <a:lnTo>
                    <a:pt x="138557" y="6169"/>
                  </a:lnTo>
                  <a:lnTo>
                    <a:pt x="138557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59823" y="3908098"/>
              <a:ext cx="15814" cy="1586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98501" y="3854331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138310" y="13573"/>
                  </a:moveTo>
                  <a:lnTo>
                    <a:pt x="0" y="13573"/>
                  </a:lnTo>
                  <a:lnTo>
                    <a:pt x="0" y="0"/>
                  </a:lnTo>
                  <a:lnTo>
                    <a:pt x="138310" y="0"/>
                  </a:lnTo>
                  <a:lnTo>
                    <a:pt x="138310" y="13573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998501" y="3854331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0" y="13820"/>
                  </a:moveTo>
                  <a:lnTo>
                    <a:pt x="138310" y="13820"/>
                  </a:lnTo>
                  <a:lnTo>
                    <a:pt x="138310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07740" y="3859961"/>
              <a:ext cx="119976" cy="246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0007730" y="3859958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0" y="2467"/>
                  </a:moveTo>
                  <a:lnTo>
                    <a:pt x="118622" y="2467"/>
                  </a:lnTo>
                  <a:lnTo>
                    <a:pt x="119360" y="2467"/>
                  </a:lnTo>
                  <a:lnTo>
                    <a:pt x="119853" y="1974"/>
                  </a:lnTo>
                  <a:lnTo>
                    <a:pt x="119853" y="1233"/>
                  </a:lnTo>
                  <a:lnTo>
                    <a:pt x="119853" y="493"/>
                  </a:lnTo>
                  <a:lnTo>
                    <a:pt x="119360" y="0"/>
                  </a:lnTo>
                  <a:lnTo>
                    <a:pt x="118622" y="0"/>
                  </a:lnTo>
                  <a:lnTo>
                    <a:pt x="1230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0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766396" y="4022623"/>
            <a:ext cx="59372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3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2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1101985" y="3511096"/>
            <a:ext cx="118745" cy="230504"/>
            <a:chOff x="11101985" y="3511096"/>
            <a:chExt cx="118745" cy="230504"/>
          </a:xfrm>
        </p:grpSpPr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03313" y="3511096"/>
              <a:ext cx="115540" cy="22963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01985" y="3529263"/>
              <a:ext cx="118131" cy="211727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11085192" y="3743273"/>
            <a:ext cx="14922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V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to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9322904" y="3036719"/>
            <a:ext cx="1779270" cy="976630"/>
            <a:chOff x="9322904" y="3036719"/>
            <a:chExt cx="1779270" cy="976630"/>
          </a:xfrm>
        </p:grpSpPr>
        <p:pic>
          <p:nvPicPr>
            <p:cNvPr id="85" name="object 8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2904" y="3894519"/>
              <a:ext cx="525536" cy="11824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35720" y="3434361"/>
              <a:ext cx="494816" cy="55496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352825" y="3445586"/>
              <a:ext cx="425450" cy="461645"/>
            </a:xfrm>
            <a:custGeom>
              <a:avLst/>
              <a:gdLst/>
              <a:ahLst/>
              <a:cxnLst/>
              <a:rect l="l" t="t" r="r" b="b"/>
              <a:pathLst>
                <a:path w="425450" h="461645">
                  <a:moveTo>
                    <a:pt x="364581" y="2622"/>
                  </a:moveTo>
                  <a:lnTo>
                    <a:pt x="422646" y="0"/>
                  </a:lnTo>
                  <a:lnTo>
                    <a:pt x="425262" y="58225"/>
                  </a:lnTo>
                  <a:lnTo>
                    <a:pt x="410001" y="44241"/>
                  </a:lnTo>
                  <a:lnTo>
                    <a:pt x="30158" y="461074"/>
                  </a:lnTo>
                  <a:lnTo>
                    <a:pt x="0" y="433439"/>
                  </a:lnTo>
                  <a:lnTo>
                    <a:pt x="379842" y="16606"/>
                  </a:lnTo>
                  <a:lnTo>
                    <a:pt x="364581" y="2622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352826" y="3445586"/>
              <a:ext cx="425450" cy="461645"/>
            </a:xfrm>
            <a:custGeom>
              <a:avLst/>
              <a:gdLst/>
              <a:ahLst/>
              <a:cxnLst/>
              <a:rect l="l" t="t" r="r" b="b"/>
              <a:pathLst>
                <a:path w="425450" h="461645">
                  <a:moveTo>
                    <a:pt x="422646" y="0"/>
                  </a:moveTo>
                  <a:lnTo>
                    <a:pt x="425262" y="58225"/>
                  </a:lnTo>
                  <a:lnTo>
                    <a:pt x="410001" y="44241"/>
                  </a:lnTo>
                  <a:lnTo>
                    <a:pt x="30158" y="461074"/>
                  </a:lnTo>
                  <a:lnTo>
                    <a:pt x="0" y="433439"/>
                  </a:lnTo>
                  <a:lnTo>
                    <a:pt x="379842" y="16606"/>
                  </a:lnTo>
                  <a:lnTo>
                    <a:pt x="364581" y="2622"/>
                  </a:lnTo>
                  <a:lnTo>
                    <a:pt x="422646" y="0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43094" y="3586035"/>
              <a:ext cx="158940" cy="11568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58634" y="3594591"/>
              <a:ext cx="125841" cy="8488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04781" y="3339249"/>
              <a:ext cx="405039" cy="118248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0221522" y="3350315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41099" y="82180"/>
                  </a:moveTo>
                  <a:lnTo>
                    <a:pt x="0" y="41213"/>
                  </a:lnTo>
                  <a:lnTo>
                    <a:pt x="41099" y="0"/>
                  </a:lnTo>
                  <a:lnTo>
                    <a:pt x="41099" y="20730"/>
                  </a:lnTo>
                  <a:lnTo>
                    <a:pt x="369157" y="20730"/>
                  </a:lnTo>
                  <a:lnTo>
                    <a:pt x="369157" y="61944"/>
                  </a:lnTo>
                  <a:lnTo>
                    <a:pt x="41099" y="61944"/>
                  </a:lnTo>
                  <a:lnTo>
                    <a:pt x="41099" y="8218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221546" y="3350388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0" y="41213"/>
                  </a:moveTo>
                  <a:lnTo>
                    <a:pt x="41099" y="0"/>
                  </a:lnTo>
                  <a:lnTo>
                    <a:pt x="41099" y="20730"/>
                  </a:lnTo>
                  <a:lnTo>
                    <a:pt x="369157" y="20730"/>
                  </a:lnTo>
                  <a:lnTo>
                    <a:pt x="369157" y="61697"/>
                  </a:lnTo>
                  <a:lnTo>
                    <a:pt x="41099" y="61697"/>
                  </a:lnTo>
                  <a:lnTo>
                    <a:pt x="41099" y="82427"/>
                  </a:lnTo>
                  <a:lnTo>
                    <a:pt x="0" y="41213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04779" y="3832823"/>
              <a:ext cx="405041" cy="11824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0221520" y="3844065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41099" y="82180"/>
                  </a:moveTo>
                  <a:lnTo>
                    <a:pt x="0" y="41213"/>
                  </a:lnTo>
                  <a:lnTo>
                    <a:pt x="41099" y="0"/>
                  </a:lnTo>
                  <a:lnTo>
                    <a:pt x="41099" y="20483"/>
                  </a:lnTo>
                  <a:lnTo>
                    <a:pt x="369157" y="20483"/>
                  </a:lnTo>
                  <a:lnTo>
                    <a:pt x="369157" y="61697"/>
                  </a:lnTo>
                  <a:lnTo>
                    <a:pt x="41099" y="61697"/>
                  </a:lnTo>
                  <a:lnTo>
                    <a:pt x="41099" y="8218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221544" y="3843966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0" y="41213"/>
                  </a:moveTo>
                  <a:lnTo>
                    <a:pt x="41099" y="0"/>
                  </a:lnTo>
                  <a:lnTo>
                    <a:pt x="41099" y="20730"/>
                  </a:lnTo>
                  <a:lnTo>
                    <a:pt x="369157" y="20730"/>
                  </a:lnTo>
                  <a:lnTo>
                    <a:pt x="369157" y="61697"/>
                  </a:lnTo>
                  <a:lnTo>
                    <a:pt x="41099" y="61697"/>
                  </a:lnTo>
                  <a:lnTo>
                    <a:pt x="41099" y="82427"/>
                  </a:lnTo>
                  <a:lnTo>
                    <a:pt x="0" y="41213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591857" y="3036719"/>
              <a:ext cx="276225" cy="77470"/>
            </a:xfrm>
            <a:custGeom>
              <a:avLst/>
              <a:gdLst/>
              <a:ahLst/>
              <a:cxnLst/>
              <a:rect l="l" t="t" r="r" b="b"/>
              <a:pathLst>
                <a:path w="276225" h="77469">
                  <a:moveTo>
                    <a:pt x="275637" y="76998"/>
                  </a:moveTo>
                  <a:lnTo>
                    <a:pt x="0" y="76998"/>
                  </a:lnTo>
                  <a:lnTo>
                    <a:pt x="0" y="0"/>
                  </a:lnTo>
                  <a:lnTo>
                    <a:pt x="275637" y="0"/>
                  </a:lnTo>
                  <a:lnTo>
                    <a:pt x="275637" y="76998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0604742" y="3033919"/>
            <a:ext cx="249554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3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00" spc="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00" spc="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00" spc="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00" spc="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8761477" y="1447800"/>
            <a:ext cx="2152650" cy="1362710"/>
            <a:chOff x="8761477" y="1447800"/>
            <a:chExt cx="2152650" cy="1362710"/>
          </a:xfrm>
        </p:grpSpPr>
        <p:pic>
          <p:nvPicPr>
            <p:cNvPr id="100" name="object 10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1477" y="1447800"/>
              <a:ext cx="1663771" cy="136245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8775606" y="1456530"/>
              <a:ext cx="1630680" cy="1332230"/>
            </a:xfrm>
            <a:custGeom>
              <a:avLst/>
              <a:gdLst/>
              <a:ahLst/>
              <a:cxnLst/>
              <a:rect l="l" t="t" r="r" b="b"/>
              <a:pathLst>
                <a:path w="1630679" h="1332230">
                  <a:moveTo>
                    <a:pt x="1630444" y="1331672"/>
                  </a:moveTo>
                  <a:lnTo>
                    <a:pt x="0" y="1331672"/>
                  </a:lnTo>
                  <a:lnTo>
                    <a:pt x="0" y="0"/>
                  </a:lnTo>
                  <a:lnTo>
                    <a:pt x="1630444" y="0"/>
                  </a:lnTo>
                  <a:lnTo>
                    <a:pt x="1630444" y="1331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775605" y="1456530"/>
              <a:ext cx="1630680" cy="1332230"/>
            </a:xfrm>
            <a:custGeom>
              <a:avLst/>
              <a:gdLst/>
              <a:ahLst/>
              <a:cxnLst/>
              <a:rect l="l" t="t" r="r" b="b"/>
              <a:pathLst>
                <a:path w="1630679" h="1332230">
                  <a:moveTo>
                    <a:pt x="0" y="1331672"/>
                  </a:moveTo>
                  <a:lnTo>
                    <a:pt x="1630444" y="1331672"/>
                  </a:lnTo>
                  <a:lnTo>
                    <a:pt x="1630444" y="0"/>
                  </a:lnTo>
                  <a:lnTo>
                    <a:pt x="0" y="0"/>
                  </a:lnTo>
                  <a:lnTo>
                    <a:pt x="0" y="1331672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2882" y="1447800"/>
              <a:ext cx="340953" cy="11054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9436888" y="1456530"/>
              <a:ext cx="307975" cy="77470"/>
            </a:xfrm>
            <a:custGeom>
              <a:avLst/>
              <a:gdLst/>
              <a:ahLst/>
              <a:cxnLst/>
              <a:rect l="l" t="t" r="r" b="b"/>
              <a:pathLst>
                <a:path w="307975" h="77469">
                  <a:moveTo>
                    <a:pt x="307631" y="76998"/>
                  </a:moveTo>
                  <a:lnTo>
                    <a:pt x="0" y="76998"/>
                  </a:lnTo>
                  <a:lnTo>
                    <a:pt x="0" y="0"/>
                  </a:lnTo>
                  <a:lnTo>
                    <a:pt x="307631" y="0"/>
                  </a:lnTo>
                  <a:lnTo>
                    <a:pt x="307631" y="76998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437133" y="1456529"/>
              <a:ext cx="307975" cy="77470"/>
            </a:xfrm>
            <a:custGeom>
              <a:avLst/>
              <a:gdLst/>
              <a:ahLst/>
              <a:cxnLst/>
              <a:rect l="l" t="t" r="r" b="b"/>
              <a:pathLst>
                <a:path w="307975" h="77469">
                  <a:moveTo>
                    <a:pt x="0" y="76998"/>
                  </a:moveTo>
                  <a:lnTo>
                    <a:pt x="307631" y="76998"/>
                  </a:lnTo>
                  <a:lnTo>
                    <a:pt x="307631" y="0"/>
                  </a:lnTo>
                  <a:lnTo>
                    <a:pt x="0" y="0"/>
                  </a:lnTo>
                  <a:lnTo>
                    <a:pt x="0" y="76998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470390" y="1479397"/>
              <a:ext cx="1442085" cy="1149350"/>
            </a:xfrm>
            <a:custGeom>
              <a:avLst/>
              <a:gdLst/>
              <a:ahLst/>
              <a:cxnLst/>
              <a:rect l="l" t="t" r="r" b="b"/>
              <a:pathLst>
                <a:path w="1442084" h="1149350">
                  <a:moveTo>
                    <a:pt x="20637" y="23406"/>
                  </a:moveTo>
                  <a:lnTo>
                    <a:pt x="20510" y="22948"/>
                  </a:lnTo>
                  <a:lnTo>
                    <a:pt x="20218" y="22771"/>
                  </a:lnTo>
                  <a:lnTo>
                    <a:pt x="19888" y="22771"/>
                  </a:lnTo>
                  <a:lnTo>
                    <a:pt x="19659" y="22872"/>
                  </a:lnTo>
                  <a:lnTo>
                    <a:pt x="18821" y="23406"/>
                  </a:lnTo>
                  <a:lnTo>
                    <a:pt x="18326" y="23685"/>
                  </a:lnTo>
                  <a:lnTo>
                    <a:pt x="17183" y="24295"/>
                  </a:lnTo>
                  <a:lnTo>
                    <a:pt x="16408" y="24599"/>
                  </a:lnTo>
                  <a:lnTo>
                    <a:pt x="14706" y="25107"/>
                  </a:lnTo>
                  <a:lnTo>
                    <a:pt x="13716" y="25234"/>
                  </a:lnTo>
                  <a:lnTo>
                    <a:pt x="11239" y="25234"/>
                  </a:lnTo>
                  <a:lnTo>
                    <a:pt x="4051" y="13157"/>
                  </a:lnTo>
                  <a:lnTo>
                    <a:pt x="4216" y="11976"/>
                  </a:lnTo>
                  <a:lnTo>
                    <a:pt x="11201" y="4673"/>
                  </a:lnTo>
                  <a:lnTo>
                    <a:pt x="13639" y="4673"/>
                  </a:lnTo>
                  <a:lnTo>
                    <a:pt x="19367" y="7035"/>
                  </a:lnTo>
                  <a:lnTo>
                    <a:pt x="19685" y="7188"/>
                  </a:lnTo>
                  <a:lnTo>
                    <a:pt x="13360" y="1663"/>
                  </a:lnTo>
                  <a:lnTo>
                    <a:pt x="10668" y="1663"/>
                  </a:lnTo>
                  <a:lnTo>
                    <a:pt x="0" y="13157"/>
                  </a:lnTo>
                  <a:lnTo>
                    <a:pt x="127" y="18224"/>
                  </a:lnTo>
                  <a:lnTo>
                    <a:pt x="10248" y="28295"/>
                  </a:lnTo>
                  <a:lnTo>
                    <a:pt x="13169" y="28295"/>
                  </a:lnTo>
                  <a:lnTo>
                    <a:pt x="20599" y="25234"/>
                  </a:lnTo>
                  <a:lnTo>
                    <a:pt x="20637" y="23406"/>
                  </a:lnTo>
                  <a:close/>
                </a:path>
                <a:path w="1442084" h="1149350">
                  <a:moveTo>
                    <a:pt x="42722" y="16548"/>
                  </a:moveTo>
                  <a:lnTo>
                    <a:pt x="38963" y="9893"/>
                  </a:lnTo>
                  <a:lnTo>
                    <a:pt x="38963" y="17335"/>
                  </a:lnTo>
                  <a:lnTo>
                    <a:pt x="38862" y="20447"/>
                  </a:lnTo>
                  <a:lnTo>
                    <a:pt x="33870" y="25565"/>
                  </a:lnTo>
                  <a:lnTo>
                    <a:pt x="31635" y="25565"/>
                  </a:lnTo>
                  <a:lnTo>
                    <a:pt x="26809" y="16395"/>
                  </a:lnTo>
                  <a:lnTo>
                    <a:pt x="27292" y="14643"/>
                  </a:lnTo>
                  <a:lnTo>
                    <a:pt x="31800" y="11264"/>
                  </a:lnTo>
                  <a:lnTo>
                    <a:pt x="34061" y="11264"/>
                  </a:lnTo>
                  <a:lnTo>
                    <a:pt x="38963" y="17335"/>
                  </a:lnTo>
                  <a:lnTo>
                    <a:pt x="38963" y="9893"/>
                  </a:lnTo>
                  <a:lnTo>
                    <a:pt x="38506" y="9588"/>
                  </a:lnTo>
                  <a:lnTo>
                    <a:pt x="36080" y="8712"/>
                  </a:lnTo>
                  <a:lnTo>
                    <a:pt x="34658" y="8496"/>
                  </a:lnTo>
                  <a:lnTo>
                    <a:pt x="31343" y="8496"/>
                  </a:lnTo>
                  <a:lnTo>
                    <a:pt x="23012" y="16548"/>
                  </a:lnTo>
                  <a:lnTo>
                    <a:pt x="23114" y="21488"/>
                  </a:lnTo>
                  <a:lnTo>
                    <a:pt x="30988" y="28346"/>
                  </a:lnTo>
                  <a:lnTo>
                    <a:pt x="34290" y="28346"/>
                  </a:lnTo>
                  <a:lnTo>
                    <a:pt x="42633" y="20447"/>
                  </a:lnTo>
                  <a:lnTo>
                    <a:pt x="42722" y="16548"/>
                  </a:lnTo>
                  <a:close/>
                </a:path>
                <a:path w="1442084" h="1149350">
                  <a:moveTo>
                    <a:pt x="66890" y="14058"/>
                  </a:moveTo>
                  <a:lnTo>
                    <a:pt x="61239" y="8496"/>
                  </a:lnTo>
                  <a:lnTo>
                    <a:pt x="58788" y="8496"/>
                  </a:lnTo>
                  <a:lnTo>
                    <a:pt x="57670" y="8750"/>
                  </a:lnTo>
                  <a:lnTo>
                    <a:pt x="55460" y="9817"/>
                  </a:lnTo>
                  <a:lnTo>
                    <a:pt x="54343" y="10642"/>
                  </a:lnTo>
                  <a:lnTo>
                    <a:pt x="53225" y="11785"/>
                  </a:lnTo>
                  <a:lnTo>
                    <a:pt x="53200" y="9194"/>
                  </a:lnTo>
                  <a:lnTo>
                    <a:pt x="52184" y="8775"/>
                  </a:lnTo>
                  <a:lnTo>
                    <a:pt x="51257" y="8775"/>
                  </a:lnTo>
                  <a:lnTo>
                    <a:pt x="50571" y="8826"/>
                  </a:lnTo>
                  <a:lnTo>
                    <a:pt x="50406" y="8864"/>
                  </a:lnTo>
                  <a:lnTo>
                    <a:pt x="50139" y="8978"/>
                  </a:lnTo>
                  <a:lnTo>
                    <a:pt x="50165" y="27876"/>
                  </a:lnTo>
                  <a:lnTo>
                    <a:pt x="50444" y="27990"/>
                  </a:lnTo>
                  <a:lnTo>
                    <a:pt x="51104" y="28079"/>
                  </a:lnTo>
                  <a:lnTo>
                    <a:pt x="52120" y="28092"/>
                  </a:lnTo>
                  <a:lnTo>
                    <a:pt x="52412" y="28079"/>
                  </a:lnTo>
                  <a:lnTo>
                    <a:pt x="53581" y="14833"/>
                  </a:lnTo>
                  <a:lnTo>
                    <a:pt x="54521" y="13766"/>
                  </a:lnTo>
                  <a:lnTo>
                    <a:pt x="55537" y="12839"/>
                  </a:lnTo>
                  <a:lnTo>
                    <a:pt x="57150" y="11785"/>
                  </a:lnTo>
                  <a:lnTo>
                    <a:pt x="57353" y="11658"/>
                  </a:lnTo>
                  <a:lnTo>
                    <a:pt x="58267" y="11366"/>
                  </a:lnTo>
                  <a:lnTo>
                    <a:pt x="59880" y="11366"/>
                  </a:lnTo>
                  <a:lnTo>
                    <a:pt x="63411" y="27660"/>
                  </a:lnTo>
                  <a:lnTo>
                    <a:pt x="63525" y="27813"/>
                  </a:lnTo>
                  <a:lnTo>
                    <a:pt x="63893" y="27990"/>
                  </a:lnTo>
                  <a:lnTo>
                    <a:pt x="64541" y="28079"/>
                  </a:lnTo>
                  <a:lnTo>
                    <a:pt x="65557" y="28092"/>
                  </a:lnTo>
                  <a:lnTo>
                    <a:pt x="65862" y="28079"/>
                  </a:lnTo>
                  <a:lnTo>
                    <a:pt x="66509" y="27990"/>
                  </a:lnTo>
                  <a:lnTo>
                    <a:pt x="66776" y="27876"/>
                  </a:lnTo>
                  <a:lnTo>
                    <a:pt x="66890" y="14058"/>
                  </a:lnTo>
                  <a:close/>
                </a:path>
                <a:path w="1442084" h="1149350">
                  <a:moveTo>
                    <a:pt x="83273" y="25476"/>
                  </a:moveTo>
                  <a:lnTo>
                    <a:pt x="83210" y="25273"/>
                  </a:lnTo>
                  <a:lnTo>
                    <a:pt x="83096" y="25006"/>
                  </a:lnTo>
                  <a:lnTo>
                    <a:pt x="82892" y="24917"/>
                  </a:lnTo>
                  <a:lnTo>
                    <a:pt x="82702" y="24917"/>
                  </a:lnTo>
                  <a:lnTo>
                    <a:pt x="82575" y="24942"/>
                  </a:lnTo>
                  <a:lnTo>
                    <a:pt x="81686" y="25273"/>
                  </a:lnTo>
                  <a:lnTo>
                    <a:pt x="80924" y="25450"/>
                  </a:lnTo>
                  <a:lnTo>
                    <a:pt x="80619" y="25476"/>
                  </a:lnTo>
                  <a:lnTo>
                    <a:pt x="79248" y="25476"/>
                  </a:lnTo>
                  <a:lnTo>
                    <a:pt x="78524" y="25158"/>
                  </a:lnTo>
                  <a:lnTo>
                    <a:pt x="77711" y="23888"/>
                  </a:lnTo>
                  <a:lnTo>
                    <a:pt x="77571" y="23228"/>
                  </a:lnTo>
                  <a:lnTo>
                    <a:pt x="77508" y="11620"/>
                  </a:lnTo>
                  <a:lnTo>
                    <a:pt x="82816" y="11620"/>
                  </a:lnTo>
                  <a:lnTo>
                    <a:pt x="82994" y="11518"/>
                  </a:lnTo>
                  <a:lnTo>
                    <a:pt x="83261" y="11087"/>
                  </a:lnTo>
                  <a:lnTo>
                    <a:pt x="83197" y="9296"/>
                  </a:lnTo>
                  <a:lnTo>
                    <a:pt x="83070" y="9067"/>
                  </a:lnTo>
                  <a:lnTo>
                    <a:pt x="82816" y="8890"/>
                  </a:lnTo>
                  <a:lnTo>
                    <a:pt x="77508" y="8877"/>
                  </a:lnTo>
                  <a:lnTo>
                    <a:pt x="77482" y="4394"/>
                  </a:lnTo>
                  <a:lnTo>
                    <a:pt x="75323" y="3937"/>
                  </a:lnTo>
                  <a:lnTo>
                    <a:pt x="75031" y="3949"/>
                  </a:lnTo>
                  <a:lnTo>
                    <a:pt x="73875" y="8877"/>
                  </a:lnTo>
                  <a:lnTo>
                    <a:pt x="71005" y="8877"/>
                  </a:lnTo>
                  <a:lnTo>
                    <a:pt x="70408" y="9791"/>
                  </a:lnTo>
                  <a:lnTo>
                    <a:pt x="70434" y="11087"/>
                  </a:lnTo>
                  <a:lnTo>
                    <a:pt x="70700" y="11518"/>
                  </a:lnTo>
                  <a:lnTo>
                    <a:pt x="70878" y="11620"/>
                  </a:lnTo>
                  <a:lnTo>
                    <a:pt x="73875" y="11620"/>
                  </a:lnTo>
                  <a:lnTo>
                    <a:pt x="73977" y="24142"/>
                  </a:lnTo>
                  <a:lnTo>
                    <a:pt x="78638" y="28308"/>
                  </a:lnTo>
                  <a:lnTo>
                    <a:pt x="80010" y="28308"/>
                  </a:lnTo>
                  <a:lnTo>
                    <a:pt x="83172" y="27317"/>
                  </a:lnTo>
                  <a:lnTo>
                    <a:pt x="83273" y="25476"/>
                  </a:lnTo>
                  <a:close/>
                </a:path>
                <a:path w="1442084" h="1149350">
                  <a:moveTo>
                    <a:pt x="105321" y="16662"/>
                  </a:moveTo>
                  <a:lnTo>
                    <a:pt x="103327" y="11074"/>
                  </a:lnTo>
                  <a:lnTo>
                    <a:pt x="102565" y="10236"/>
                  </a:lnTo>
                  <a:lnTo>
                    <a:pt x="101688" y="9639"/>
                  </a:lnTo>
                  <a:lnTo>
                    <a:pt x="101663" y="16662"/>
                  </a:lnTo>
                  <a:lnTo>
                    <a:pt x="90843" y="16662"/>
                  </a:lnTo>
                  <a:lnTo>
                    <a:pt x="95504" y="11074"/>
                  </a:lnTo>
                  <a:lnTo>
                    <a:pt x="98171" y="11074"/>
                  </a:lnTo>
                  <a:lnTo>
                    <a:pt x="99491" y="11582"/>
                  </a:lnTo>
                  <a:lnTo>
                    <a:pt x="101282" y="13563"/>
                  </a:lnTo>
                  <a:lnTo>
                    <a:pt x="101650" y="14757"/>
                  </a:lnTo>
                  <a:lnTo>
                    <a:pt x="101663" y="16662"/>
                  </a:lnTo>
                  <a:lnTo>
                    <a:pt x="101663" y="9639"/>
                  </a:lnTo>
                  <a:lnTo>
                    <a:pt x="99479" y="8724"/>
                  </a:lnTo>
                  <a:lnTo>
                    <a:pt x="98145" y="8496"/>
                  </a:lnTo>
                  <a:lnTo>
                    <a:pt x="95135" y="8496"/>
                  </a:lnTo>
                  <a:lnTo>
                    <a:pt x="87122" y="16662"/>
                  </a:lnTo>
                  <a:lnTo>
                    <a:pt x="87198" y="21005"/>
                  </a:lnTo>
                  <a:lnTo>
                    <a:pt x="95351" y="28346"/>
                  </a:lnTo>
                  <a:lnTo>
                    <a:pt x="97929" y="28346"/>
                  </a:lnTo>
                  <a:lnTo>
                    <a:pt x="104457" y="25666"/>
                  </a:lnTo>
                  <a:lnTo>
                    <a:pt x="104432" y="24892"/>
                  </a:lnTo>
                  <a:lnTo>
                    <a:pt x="102743" y="24650"/>
                  </a:lnTo>
                  <a:lnTo>
                    <a:pt x="101269" y="25133"/>
                  </a:lnTo>
                  <a:lnTo>
                    <a:pt x="100584" y="25311"/>
                  </a:lnTo>
                  <a:lnTo>
                    <a:pt x="99110" y="25590"/>
                  </a:lnTo>
                  <a:lnTo>
                    <a:pt x="98272" y="25666"/>
                  </a:lnTo>
                  <a:lnTo>
                    <a:pt x="96139" y="25666"/>
                  </a:lnTo>
                  <a:lnTo>
                    <a:pt x="90843" y="19100"/>
                  </a:lnTo>
                  <a:lnTo>
                    <a:pt x="104267" y="19100"/>
                  </a:lnTo>
                  <a:lnTo>
                    <a:pt x="104597" y="18986"/>
                  </a:lnTo>
                  <a:lnTo>
                    <a:pt x="105168" y="18542"/>
                  </a:lnTo>
                  <a:lnTo>
                    <a:pt x="105321" y="18173"/>
                  </a:lnTo>
                  <a:lnTo>
                    <a:pt x="105321" y="16662"/>
                  </a:lnTo>
                  <a:close/>
                </a:path>
                <a:path w="1442084" h="1149350">
                  <a:moveTo>
                    <a:pt x="128422" y="14058"/>
                  </a:moveTo>
                  <a:lnTo>
                    <a:pt x="122770" y="8496"/>
                  </a:lnTo>
                  <a:lnTo>
                    <a:pt x="120319" y="8496"/>
                  </a:lnTo>
                  <a:lnTo>
                    <a:pt x="119202" y="8750"/>
                  </a:lnTo>
                  <a:lnTo>
                    <a:pt x="116979" y="9817"/>
                  </a:lnTo>
                  <a:lnTo>
                    <a:pt x="115874" y="10642"/>
                  </a:lnTo>
                  <a:lnTo>
                    <a:pt x="114757" y="11785"/>
                  </a:lnTo>
                  <a:lnTo>
                    <a:pt x="114731" y="9194"/>
                  </a:lnTo>
                  <a:lnTo>
                    <a:pt x="113715" y="8775"/>
                  </a:lnTo>
                  <a:lnTo>
                    <a:pt x="112788" y="8775"/>
                  </a:lnTo>
                  <a:lnTo>
                    <a:pt x="112102" y="8826"/>
                  </a:lnTo>
                  <a:lnTo>
                    <a:pt x="111925" y="8864"/>
                  </a:lnTo>
                  <a:lnTo>
                    <a:pt x="111671" y="8978"/>
                  </a:lnTo>
                  <a:lnTo>
                    <a:pt x="111696" y="27876"/>
                  </a:lnTo>
                  <a:lnTo>
                    <a:pt x="111975" y="27990"/>
                  </a:lnTo>
                  <a:lnTo>
                    <a:pt x="112636" y="28079"/>
                  </a:lnTo>
                  <a:lnTo>
                    <a:pt x="113639" y="28092"/>
                  </a:lnTo>
                  <a:lnTo>
                    <a:pt x="113944" y="28079"/>
                  </a:lnTo>
                  <a:lnTo>
                    <a:pt x="115100" y="14833"/>
                  </a:lnTo>
                  <a:lnTo>
                    <a:pt x="116039" y="13766"/>
                  </a:lnTo>
                  <a:lnTo>
                    <a:pt x="117055" y="12839"/>
                  </a:lnTo>
                  <a:lnTo>
                    <a:pt x="118681" y="11785"/>
                  </a:lnTo>
                  <a:lnTo>
                    <a:pt x="118884" y="11658"/>
                  </a:lnTo>
                  <a:lnTo>
                    <a:pt x="119786" y="11366"/>
                  </a:lnTo>
                  <a:lnTo>
                    <a:pt x="121412" y="11366"/>
                  </a:lnTo>
                  <a:lnTo>
                    <a:pt x="124942" y="27660"/>
                  </a:lnTo>
                  <a:lnTo>
                    <a:pt x="125056" y="27813"/>
                  </a:lnTo>
                  <a:lnTo>
                    <a:pt x="125412" y="27990"/>
                  </a:lnTo>
                  <a:lnTo>
                    <a:pt x="126072" y="28079"/>
                  </a:lnTo>
                  <a:lnTo>
                    <a:pt x="127088" y="28092"/>
                  </a:lnTo>
                  <a:lnTo>
                    <a:pt x="127381" y="28079"/>
                  </a:lnTo>
                  <a:lnTo>
                    <a:pt x="128041" y="27990"/>
                  </a:lnTo>
                  <a:lnTo>
                    <a:pt x="128308" y="27876"/>
                  </a:lnTo>
                  <a:lnTo>
                    <a:pt x="128422" y="14058"/>
                  </a:lnTo>
                  <a:close/>
                </a:path>
                <a:path w="1442084" h="1149350">
                  <a:moveTo>
                    <a:pt x="144792" y="11087"/>
                  </a:moveTo>
                  <a:lnTo>
                    <a:pt x="144246" y="8877"/>
                  </a:lnTo>
                  <a:lnTo>
                    <a:pt x="139039" y="8877"/>
                  </a:lnTo>
                  <a:lnTo>
                    <a:pt x="139014" y="4394"/>
                  </a:lnTo>
                  <a:lnTo>
                    <a:pt x="136855" y="3937"/>
                  </a:lnTo>
                  <a:lnTo>
                    <a:pt x="136563" y="3949"/>
                  </a:lnTo>
                  <a:lnTo>
                    <a:pt x="135407" y="8877"/>
                  </a:lnTo>
                  <a:lnTo>
                    <a:pt x="132524" y="8877"/>
                  </a:lnTo>
                  <a:lnTo>
                    <a:pt x="131927" y="9791"/>
                  </a:lnTo>
                  <a:lnTo>
                    <a:pt x="131965" y="11087"/>
                  </a:lnTo>
                  <a:lnTo>
                    <a:pt x="132232" y="11518"/>
                  </a:lnTo>
                  <a:lnTo>
                    <a:pt x="132410" y="11620"/>
                  </a:lnTo>
                  <a:lnTo>
                    <a:pt x="135407" y="11620"/>
                  </a:lnTo>
                  <a:lnTo>
                    <a:pt x="135509" y="24142"/>
                  </a:lnTo>
                  <a:lnTo>
                    <a:pt x="140169" y="28308"/>
                  </a:lnTo>
                  <a:lnTo>
                    <a:pt x="141528" y="28308"/>
                  </a:lnTo>
                  <a:lnTo>
                    <a:pt x="144792" y="25476"/>
                  </a:lnTo>
                  <a:lnTo>
                    <a:pt x="144741" y="25273"/>
                  </a:lnTo>
                  <a:lnTo>
                    <a:pt x="143217" y="25273"/>
                  </a:lnTo>
                  <a:lnTo>
                    <a:pt x="142455" y="25450"/>
                  </a:lnTo>
                  <a:lnTo>
                    <a:pt x="142151" y="25476"/>
                  </a:lnTo>
                  <a:lnTo>
                    <a:pt x="140766" y="25476"/>
                  </a:lnTo>
                  <a:lnTo>
                    <a:pt x="140042" y="25158"/>
                  </a:lnTo>
                  <a:lnTo>
                    <a:pt x="139242" y="23888"/>
                  </a:lnTo>
                  <a:lnTo>
                    <a:pt x="139090" y="23228"/>
                  </a:lnTo>
                  <a:lnTo>
                    <a:pt x="139039" y="11620"/>
                  </a:lnTo>
                  <a:lnTo>
                    <a:pt x="144348" y="11620"/>
                  </a:lnTo>
                  <a:lnTo>
                    <a:pt x="144526" y="11518"/>
                  </a:lnTo>
                  <a:lnTo>
                    <a:pt x="144792" y="11087"/>
                  </a:lnTo>
                  <a:close/>
                </a:path>
                <a:path w="1442084" h="1149350">
                  <a:moveTo>
                    <a:pt x="175450" y="2451"/>
                  </a:moveTo>
                  <a:lnTo>
                    <a:pt x="175310" y="2197"/>
                  </a:lnTo>
                  <a:lnTo>
                    <a:pt x="175031" y="2006"/>
                  </a:lnTo>
                  <a:lnTo>
                    <a:pt x="161671" y="1981"/>
                  </a:lnTo>
                  <a:lnTo>
                    <a:pt x="161353" y="2082"/>
                  </a:lnTo>
                  <a:lnTo>
                    <a:pt x="160832" y="2451"/>
                  </a:lnTo>
                  <a:lnTo>
                    <a:pt x="160705" y="2603"/>
                  </a:lnTo>
                  <a:lnTo>
                    <a:pt x="160743" y="27813"/>
                  </a:lnTo>
                  <a:lnTo>
                    <a:pt x="161340" y="28003"/>
                  </a:lnTo>
                  <a:lnTo>
                    <a:pt x="162140" y="28092"/>
                  </a:lnTo>
                  <a:lnTo>
                    <a:pt x="162877" y="28092"/>
                  </a:lnTo>
                  <a:lnTo>
                    <a:pt x="164388" y="16624"/>
                  </a:lnTo>
                  <a:lnTo>
                    <a:pt x="174358" y="16624"/>
                  </a:lnTo>
                  <a:lnTo>
                    <a:pt x="174650" y="16471"/>
                  </a:lnTo>
                  <a:lnTo>
                    <a:pt x="174879" y="16154"/>
                  </a:lnTo>
                  <a:lnTo>
                    <a:pt x="174879" y="14160"/>
                  </a:lnTo>
                  <a:lnTo>
                    <a:pt x="174726" y="13944"/>
                  </a:lnTo>
                  <a:lnTo>
                    <a:pt x="174459" y="13779"/>
                  </a:lnTo>
                  <a:lnTo>
                    <a:pt x="164388" y="13754"/>
                  </a:lnTo>
                  <a:lnTo>
                    <a:pt x="164388" y="4914"/>
                  </a:lnTo>
                  <a:lnTo>
                    <a:pt x="174929" y="4914"/>
                  </a:lnTo>
                  <a:lnTo>
                    <a:pt x="175221" y="4787"/>
                  </a:lnTo>
                  <a:lnTo>
                    <a:pt x="175450" y="4470"/>
                  </a:lnTo>
                  <a:lnTo>
                    <a:pt x="175450" y="2451"/>
                  </a:lnTo>
                  <a:close/>
                </a:path>
                <a:path w="1442084" h="1149350">
                  <a:moveTo>
                    <a:pt x="184289" y="431"/>
                  </a:moveTo>
                  <a:lnTo>
                    <a:pt x="182143" y="0"/>
                  </a:lnTo>
                  <a:lnTo>
                    <a:pt x="181851" y="12"/>
                  </a:lnTo>
                  <a:lnTo>
                    <a:pt x="181190" y="101"/>
                  </a:lnTo>
                  <a:lnTo>
                    <a:pt x="180911" y="203"/>
                  </a:lnTo>
                  <a:lnTo>
                    <a:pt x="180708" y="431"/>
                  </a:lnTo>
                  <a:lnTo>
                    <a:pt x="180809" y="27813"/>
                  </a:lnTo>
                  <a:lnTo>
                    <a:pt x="181190" y="27990"/>
                  </a:lnTo>
                  <a:lnTo>
                    <a:pt x="181851" y="28079"/>
                  </a:lnTo>
                  <a:lnTo>
                    <a:pt x="182854" y="28092"/>
                  </a:lnTo>
                  <a:lnTo>
                    <a:pt x="183159" y="28079"/>
                  </a:lnTo>
                  <a:lnTo>
                    <a:pt x="183819" y="27990"/>
                  </a:lnTo>
                  <a:lnTo>
                    <a:pt x="184073" y="27876"/>
                  </a:lnTo>
                  <a:lnTo>
                    <a:pt x="184289" y="431"/>
                  </a:lnTo>
                  <a:close/>
                </a:path>
                <a:path w="1442084" h="1149350">
                  <a:moveTo>
                    <a:pt x="209359" y="16548"/>
                  </a:moveTo>
                  <a:lnTo>
                    <a:pt x="205600" y="9893"/>
                  </a:lnTo>
                  <a:lnTo>
                    <a:pt x="205600" y="17335"/>
                  </a:lnTo>
                  <a:lnTo>
                    <a:pt x="205498" y="20447"/>
                  </a:lnTo>
                  <a:lnTo>
                    <a:pt x="200494" y="25565"/>
                  </a:lnTo>
                  <a:lnTo>
                    <a:pt x="198259" y="25565"/>
                  </a:lnTo>
                  <a:lnTo>
                    <a:pt x="193446" y="16395"/>
                  </a:lnTo>
                  <a:lnTo>
                    <a:pt x="193929" y="14643"/>
                  </a:lnTo>
                  <a:lnTo>
                    <a:pt x="198437" y="11264"/>
                  </a:lnTo>
                  <a:lnTo>
                    <a:pt x="200698" y="11264"/>
                  </a:lnTo>
                  <a:lnTo>
                    <a:pt x="205600" y="17335"/>
                  </a:lnTo>
                  <a:lnTo>
                    <a:pt x="205600" y="9893"/>
                  </a:lnTo>
                  <a:lnTo>
                    <a:pt x="205143" y="9588"/>
                  </a:lnTo>
                  <a:lnTo>
                    <a:pt x="202717" y="8712"/>
                  </a:lnTo>
                  <a:lnTo>
                    <a:pt x="201295" y="8496"/>
                  </a:lnTo>
                  <a:lnTo>
                    <a:pt x="197980" y="8496"/>
                  </a:lnTo>
                  <a:lnTo>
                    <a:pt x="189636" y="16548"/>
                  </a:lnTo>
                  <a:lnTo>
                    <a:pt x="189750" y="21488"/>
                  </a:lnTo>
                  <a:lnTo>
                    <a:pt x="197612" y="28346"/>
                  </a:lnTo>
                  <a:lnTo>
                    <a:pt x="200926" y="28346"/>
                  </a:lnTo>
                  <a:lnTo>
                    <a:pt x="209257" y="20447"/>
                  </a:lnTo>
                  <a:lnTo>
                    <a:pt x="209359" y="16548"/>
                  </a:lnTo>
                  <a:close/>
                </a:path>
                <a:path w="1442084" h="1149350">
                  <a:moveTo>
                    <a:pt x="241630" y="9017"/>
                  </a:moveTo>
                  <a:lnTo>
                    <a:pt x="241490" y="8928"/>
                  </a:lnTo>
                  <a:lnTo>
                    <a:pt x="241198" y="8826"/>
                  </a:lnTo>
                  <a:lnTo>
                    <a:pt x="240766" y="8775"/>
                  </a:lnTo>
                  <a:lnTo>
                    <a:pt x="239356" y="8775"/>
                  </a:lnTo>
                  <a:lnTo>
                    <a:pt x="233349" y="24498"/>
                  </a:lnTo>
                  <a:lnTo>
                    <a:pt x="233311" y="24320"/>
                  </a:lnTo>
                  <a:lnTo>
                    <a:pt x="227393" y="8775"/>
                  </a:lnTo>
                  <a:lnTo>
                    <a:pt x="226085" y="8775"/>
                  </a:lnTo>
                  <a:lnTo>
                    <a:pt x="220446" y="24498"/>
                  </a:lnTo>
                  <a:lnTo>
                    <a:pt x="220395" y="24320"/>
                  </a:lnTo>
                  <a:lnTo>
                    <a:pt x="214363" y="8775"/>
                  </a:lnTo>
                  <a:lnTo>
                    <a:pt x="212991" y="8775"/>
                  </a:lnTo>
                  <a:lnTo>
                    <a:pt x="212331" y="8839"/>
                  </a:lnTo>
                  <a:lnTo>
                    <a:pt x="212051" y="8928"/>
                  </a:lnTo>
                  <a:lnTo>
                    <a:pt x="211937" y="9994"/>
                  </a:lnTo>
                  <a:lnTo>
                    <a:pt x="219405" y="28079"/>
                  </a:lnTo>
                  <a:lnTo>
                    <a:pt x="221043" y="28079"/>
                  </a:lnTo>
                  <a:lnTo>
                    <a:pt x="226618" y="14071"/>
                  </a:lnTo>
                  <a:lnTo>
                    <a:pt x="230860" y="27495"/>
                  </a:lnTo>
                  <a:lnTo>
                    <a:pt x="232473" y="28079"/>
                  </a:lnTo>
                  <a:lnTo>
                    <a:pt x="234124" y="28079"/>
                  </a:lnTo>
                  <a:lnTo>
                    <a:pt x="236689" y="24498"/>
                  </a:lnTo>
                  <a:lnTo>
                    <a:pt x="241630" y="9994"/>
                  </a:lnTo>
                  <a:lnTo>
                    <a:pt x="241630" y="9017"/>
                  </a:lnTo>
                  <a:close/>
                </a:path>
                <a:path w="1442084" h="1149350">
                  <a:moveTo>
                    <a:pt x="1441958" y="628192"/>
                  </a:moveTo>
                  <a:lnTo>
                    <a:pt x="1435519" y="581101"/>
                  </a:lnTo>
                  <a:lnTo>
                    <a:pt x="1422971" y="540321"/>
                  </a:lnTo>
                  <a:lnTo>
                    <a:pt x="1404797" y="509435"/>
                  </a:lnTo>
                  <a:lnTo>
                    <a:pt x="1414995" y="493522"/>
                  </a:lnTo>
                  <a:lnTo>
                    <a:pt x="1423225" y="473036"/>
                  </a:lnTo>
                  <a:lnTo>
                    <a:pt x="1429194" y="448843"/>
                  </a:lnTo>
                  <a:lnTo>
                    <a:pt x="1432610" y="421830"/>
                  </a:lnTo>
                  <a:lnTo>
                    <a:pt x="1432064" y="373113"/>
                  </a:lnTo>
                  <a:lnTo>
                    <a:pt x="1423593" y="330301"/>
                  </a:lnTo>
                  <a:lnTo>
                    <a:pt x="1408633" y="297891"/>
                  </a:lnTo>
                  <a:lnTo>
                    <a:pt x="1388808" y="279425"/>
                  </a:lnTo>
                  <a:lnTo>
                    <a:pt x="1391881" y="246951"/>
                  </a:lnTo>
                  <a:lnTo>
                    <a:pt x="1389265" y="217551"/>
                  </a:lnTo>
                  <a:lnTo>
                    <a:pt x="1381988" y="192493"/>
                  </a:lnTo>
                  <a:lnTo>
                    <a:pt x="1370596" y="175044"/>
                  </a:lnTo>
                  <a:lnTo>
                    <a:pt x="1357223" y="169037"/>
                  </a:lnTo>
                  <a:lnTo>
                    <a:pt x="1344320" y="174942"/>
                  </a:lnTo>
                  <a:lnTo>
                    <a:pt x="1333360" y="191452"/>
                  </a:lnTo>
                  <a:lnTo>
                    <a:pt x="1325803" y="217233"/>
                  </a:lnTo>
                  <a:lnTo>
                    <a:pt x="1322235" y="184912"/>
                  </a:lnTo>
                  <a:lnTo>
                    <a:pt x="1314081" y="158318"/>
                  </a:lnTo>
                  <a:lnTo>
                    <a:pt x="1302372" y="139776"/>
                  </a:lnTo>
                  <a:lnTo>
                    <a:pt x="1288148" y="131610"/>
                  </a:lnTo>
                  <a:lnTo>
                    <a:pt x="1272324" y="136372"/>
                  </a:lnTo>
                  <a:lnTo>
                    <a:pt x="1259014" y="154000"/>
                  </a:lnTo>
                  <a:lnTo>
                    <a:pt x="1249629" y="181711"/>
                  </a:lnTo>
                  <a:lnTo>
                    <a:pt x="1245577" y="216750"/>
                  </a:lnTo>
                  <a:lnTo>
                    <a:pt x="1230693" y="215392"/>
                  </a:lnTo>
                  <a:lnTo>
                    <a:pt x="1192911" y="261416"/>
                  </a:lnTo>
                  <a:lnTo>
                    <a:pt x="1182471" y="305765"/>
                  </a:lnTo>
                  <a:lnTo>
                    <a:pt x="1180477" y="353987"/>
                  </a:lnTo>
                  <a:lnTo>
                    <a:pt x="1186611" y="400405"/>
                  </a:lnTo>
                  <a:lnTo>
                    <a:pt x="1200531" y="439343"/>
                  </a:lnTo>
                  <a:lnTo>
                    <a:pt x="1185354" y="478053"/>
                  </a:lnTo>
                  <a:lnTo>
                    <a:pt x="1174673" y="522097"/>
                  </a:lnTo>
                  <a:lnTo>
                    <a:pt x="1168527" y="569633"/>
                  </a:lnTo>
                  <a:lnTo>
                    <a:pt x="1167003" y="618845"/>
                  </a:lnTo>
                  <a:lnTo>
                    <a:pt x="1170152" y="667893"/>
                  </a:lnTo>
                  <a:lnTo>
                    <a:pt x="1178026" y="714959"/>
                  </a:lnTo>
                  <a:lnTo>
                    <a:pt x="1190688" y="758202"/>
                  </a:lnTo>
                  <a:lnTo>
                    <a:pt x="1181608" y="832078"/>
                  </a:lnTo>
                  <a:lnTo>
                    <a:pt x="1183982" y="888250"/>
                  </a:lnTo>
                  <a:lnTo>
                    <a:pt x="1193660" y="939571"/>
                  </a:lnTo>
                  <a:lnTo>
                    <a:pt x="1209916" y="982179"/>
                  </a:lnTo>
                  <a:lnTo>
                    <a:pt x="1232039" y="1012151"/>
                  </a:lnTo>
                  <a:lnTo>
                    <a:pt x="1229106" y="1050099"/>
                  </a:lnTo>
                  <a:lnTo>
                    <a:pt x="1232433" y="1086650"/>
                  </a:lnTo>
                  <a:lnTo>
                    <a:pt x="1241348" y="1117955"/>
                  </a:lnTo>
                  <a:lnTo>
                    <a:pt x="1255166" y="1140231"/>
                  </a:lnTo>
                  <a:lnTo>
                    <a:pt x="1272425" y="1149299"/>
                  </a:lnTo>
                  <a:lnTo>
                    <a:pt x="1289316" y="1142822"/>
                  </a:lnTo>
                  <a:lnTo>
                    <a:pt x="1303896" y="1122464"/>
                  </a:lnTo>
                  <a:lnTo>
                    <a:pt x="1314234" y="1089888"/>
                  </a:lnTo>
                  <a:lnTo>
                    <a:pt x="1322603" y="1116558"/>
                  </a:lnTo>
                  <a:lnTo>
                    <a:pt x="1334262" y="1134249"/>
                  </a:lnTo>
                  <a:lnTo>
                    <a:pt x="1347914" y="1141666"/>
                  </a:lnTo>
                  <a:lnTo>
                    <a:pt x="1362227" y="1137513"/>
                  </a:lnTo>
                  <a:lnTo>
                    <a:pt x="1376832" y="1112418"/>
                  </a:lnTo>
                  <a:lnTo>
                    <a:pt x="1386560" y="1078318"/>
                  </a:lnTo>
                  <a:lnTo>
                    <a:pt x="1390713" y="1038707"/>
                  </a:lnTo>
                  <a:lnTo>
                    <a:pt x="1388554" y="997089"/>
                  </a:lnTo>
                  <a:lnTo>
                    <a:pt x="1401699" y="982497"/>
                  </a:lnTo>
                  <a:lnTo>
                    <a:pt x="1412430" y="960323"/>
                  </a:lnTo>
                  <a:lnTo>
                    <a:pt x="1422298" y="918921"/>
                  </a:lnTo>
                  <a:lnTo>
                    <a:pt x="1424330" y="873785"/>
                  </a:lnTo>
                  <a:lnTo>
                    <a:pt x="1418767" y="830287"/>
                  </a:lnTo>
                  <a:lnTo>
                    <a:pt x="1405788" y="793737"/>
                  </a:lnTo>
                  <a:lnTo>
                    <a:pt x="1414576" y="780821"/>
                  </a:lnTo>
                  <a:lnTo>
                    <a:pt x="1422400" y="765200"/>
                  </a:lnTo>
                  <a:lnTo>
                    <a:pt x="1434579" y="726859"/>
                  </a:lnTo>
                  <a:lnTo>
                    <a:pt x="1441805" y="677976"/>
                  </a:lnTo>
                  <a:lnTo>
                    <a:pt x="1441958" y="628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637400" y="1610995"/>
              <a:ext cx="274955" cy="1017905"/>
            </a:xfrm>
            <a:custGeom>
              <a:avLst/>
              <a:gdLst/>
              <a:ahLst/>
              <a:cxnLst/>
              <a:rect l="l" t="t" r="r" b="b"/>
              <a:pathLst>
                <a:path w="274954" h="1017905">
                  <a:moveTo>
                    <a:pt x="237797" y="377833"/>
                  </a:moveTo>
                  <a:lnTo>
                    <a:pt x="255967" y="408713"/>
                  </a:lnTo>
                  <a:lnTo>
                    <a:pt x="268515" y="449497"/>
                  </a:lnTo>
                  <a:lnTo>
                    <a:pt x="274955" y="496582"/>
                  </a:lnTo>
                  <a:lnTo>
                    <a:pt x="274803" y="546368"/>
                  </a:lnTo>
                  <a:lnTo>
                    <a:pt x="267576" y="595254"/>
                  </a:lnTo>
                  <a:lnTo>
                    <a:pt x="255394" y="633599"/>
                  </a:lnTo>
                  <a:lnTo>
                    <a:pt x="238781" y="662134"/>
                  </a:lnTo>
                  <a:lnTo>
                    <a:pt x="251760" y="698678"/>
                  </a:lnTo>
                  <a:lnTo>
                    <a:pt x="257332" y="742186"/>
                  </a:lnTo>
                  <a:lnTo>
                    <a:pt x="255290" y="787314"/>
                  </a:lnTo>
                  <a:lnTo>
                    <a:pt x="245426" y="828717"/>
                  </a:lnTo>
                  <a:lnTo>
                    <a:pt x="240416" y="840674"/>
                  </a:lnTo>
                  <a:lnTo>
                    <a:pt x="234690" y="850897"/>
                  </a:lnTo>
                  <a:lnTo>
                    <a:pt x="228364" y="859222"/>
                  </a:lnTo>
                  <a:lnTo>
                    <a:pt x="221554" y="865488"/>
                  </a:lnTo>
                  <a:lnTo>
                    <a:pt x="223704" y="907107"/>
                  </a:lnTo>
                  <a:lnTo>
                    <a:pt x="219555" y="946713"/>
                  </a:lnTo>
                  <a:lnTo>
                    <a:pt x="209822" y="980812"/>
                  </a:lnTo>
                  <a:lnTo>
                    <a:pt x="195221" y="1005911"/>
                  </a:lnTo>
                  <a:lnTo>
                    <a:pt x="180905" y="1010060"/>
                  </a:lnTo>
                  <a:lnTo>
                    <a:pt x="167257" y="1002641"/>
                  </a:lnTo>
                  <a:lnTo>
                    <a:pt x="155594" y="984949"/>
                  </a:lnTo>
                  <a:lnTo>
                    <a:pt x="147230" y="958281"/>
                  </a:lnTo>
                  <a:lnTo>
                    <a:pt x="136894" y="990857"/>
                  </a:lnTo>
                  <a:lnTo>
                    <a:pt x="122312" y="1011217"/>
                  </a:lnTo>
                  <a:lnTo>
                    <a:pt x="105423" y="1017695"/>
                  </a:lnTo>
                  <a:lnTo>
                    <a:pt x="88165" y="1008626"/>
                  </a:lnTo>
                  <a:lnTo>
                    <a:pt x="74341" y="986357"/>
                  </a:lnTo>
                  <a:lnTo>
                    <a:pt x="65431" y="955042"/>
                  </a:lnTo>
                  <a:lnTo>
                    <a:pt x="62105" y="918498"/>
                  </a:lnTo>
                  <a:lnTo>
                    <a:pt x="65031" y="880542"/>
                  </a:lnTo>
                  <a:lnTo>
                    <a:pt x="42914" y="850570"/>
                  </a:lnTo>
                  <a:lnTo>
                    <a:pt x="26655" y="807971"/>
                  </a:lnTo>
                  <a:lnTo>
                    <a:pt x="16976" y="756640"/>
                  </a:lnTo>
                  <a:lnTo>
                    <a:pt x="14598" y="700477"/>
                  </a:lnTo>
                  <a:lnTo>
                    <a:pt x="20240" y="643378"/>
                  </a:lnTo>
                  <a:lnTo>
                    <a:pt x="21225" y="637702"/>
                  </a:lnTo>
                  <a:lnTo>
                    <a:pt x="22209" y="632026"/>
                  </a:lnTo>
                  <a:lnTo>
                    <a:pt x="23686" y="626596"/>
                  </a:lnTo>
                  <a:lnTo>
                    <a:pt x="11019" y="583356"/>
                  </a:lnTo>
                  <a:lnTo>
                    <a:pt x="3144" y="536295"/>
                  </a:lnTo>
                  <a:lnTo>
                    <a:pt x="0" y="487244"/>
                  </a:lnTo>
                  <a:lnTo>
                    <a:pt x="1526" y="438033"/>
                  </a:lnTo>
                  <a:lnTo>
                    <a:pt x="7664" y="390492"/>
                  </a:lnTo>
                  <a:lnTo>
                    <a:pt x="18352" y="346453"/>
                  </a:lnTo>
                  <a:lnTo>
                    <a:pt x="33530" y="307745"/>
                  </a:lnTo>
                  <a:lnTo>
                    <a:pt x="19602" y="268803"/>
                  </a:lnTo>
                  <a:lnTo>
                    <a:pt x="13472" y="222387"/>
                  </a:lnTo>
                  <a:lnTo>
                    <a:pt x="15464" y="174167"/>
                  </a:lnTo>
                  <a:lnTo>
                    <a:pt x="25901" y="129810"/>
                  </a:lnTo>
                  <a:lnTo>
                    <a:pt x="36622" y="106728"/>
                  </a:lnTo>
                  <a:lnTo>
                    <a:pt x="49465" y="91188"/>
                  </a:lnTo>
                  <a:lnTo>
                    <a:pt x="63693" y="83792"/>
                  </a:lnTo>
                  <a:lnTo>
                    <a:pt x="78567" y="85142"/>
                  </a:lnTo>
                  <a:lnTo>
                    <a:pt x="82624" y="50113"/>
                  </a:lnTo>
                  <a:lnTo>
                    <a:pt x="92011" y="22396"/>
                  </a:lnTo>
                  <a:lnTo>
                    <a:pt x="105320" y="4766"/>
                  </a:lnTo>
                  <a:lnTo>
                    <a:pt x="121143" y="0"/>
                  </a:lnTo>
                  <a:lnTo>
                    <a:pt x="135367" y="8174"/>
                  </a:lnTo>
                  <a:lnTo>
                    <a:pt x="147077" y="26714"/>
                  </a:lnTo>
                  <a:lnTo>
                    <a:pt x="155233" y="53306"/>
                  </a:lnTo>
                  <a:lnTo>
                    <a:pt x="158797" y="85635"/>
                  </a:lnTo>
                  <a:lnTo>
                    <a:pt x="166350" y="59850"/>
                  </a:lnTo>
                  <a:lnTo>
                    <a:pt x="177317" y="43342"/>
                  </a:lnTo>
                  <a:lnTo>
                    <a:pt x="190222" y="37430"/>
                  </a:lnTo>
                  <a:lnTo>
                    <a:pt x="203588" y="43434"/>
                  </a:lnTo>
                  <a:lnTo>
                    <a:pt x="214990" y="60895"/>
                  </a:lnTo>
                  <a:lnTo>
                    <a:pt x="222262" y="85944"/>
                  </a:lnTo>
                  <a:lnTo>
                    <a:pt x="224873" y="115342"/>
                  </a:lnTo>
                  <a:lnTo>
                    <a:pt x="222292" y="145852"/>
                  </a:lnTo>
                  <a:lnTo>
                    <a:pt x="222046" y="146839"/>
                  </a:lnTo>
                  <a:lnTo>
                    <a:pt x="221800" y="147826"/>
                  </a:lnTo>
                  <a:lnTo>
                    <a:pt x="221554" y="148813"/>
                  </a:lnTo>
                  <a:lnTo>
                    <a:pt x="241623" y="166293"/>
                  </a:lnTo>
                  <a:lnTo>
                    <a:pt x="256593" y="198695"/>
                  </a:lnTo>
                  <a:lnTo>
                    <a:pt x="265057" y="241509"/>
                  </a:lnTo>
                  <a:lnTo>
                    <a:pt x="265607" y="290223"/>
                  </a:lnTo>
                  <a:lnTo>
                    <a:pt x="262196" y="317239"/>
                  </a:lnTo>
                  <a:lnTo>
                    <a:pt x="256224" y="341432"/>
                  </a:lnTo>
                  <a:lnTo>
                    <a:pt x="247991" y="361923"/>
                  </a:lnTo>
                  <a:lnTo>
                    <a:pt x="237797" y="377833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0732713" y="1751700"/>
            <a:ext cx="79375" cy="736600"/>
          </a:xfrm>
          <a:prstGeom prst="rect">
            <a:avLst/>
          </a:prstGeom>
        </p:spPr>
        <p:txBody>
          <a:bodyPr vert="vert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400" b="1" spc="15" dirty="0">
                <a:solidFill>
                  <a:srgbClr val="47494E"/>
                </a:solidFill>
                <a:latin typeface="Calibri"/>
                <a:cs typeface="Calibri"/>
              </a:rPr>
              <a:t>Akamai</a:t>
            </a:r>
            <a:r>
              <a:rPr sz="400" b="1" spc="-2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b="1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400" b="1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b="1" spc="10" dirty="0">
                <a:solidFill>
                  <a:srgbClr val="47494E"/>
                </a:solidFill>
                <a:latin typeface="Calibri"/>
                <a:cs typeface="Calibri"/>
              </a:rPr>
              <a:t>Caching/Acceleration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8805296" y="1578556"/>
            <a:ext cx="1571625" cy="1180465"/>
            <a:chOff x="8805296" y="1578556"/>
            <a:chExt cx="1571625" cy="1180465"/>
          </a:xfrm>
        </p:grpSpPr>
        <p:pic>
          <p:nvPicPr>
            <p:cNvPr id="110" name="object 11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26804" y="1622222"/>
              <a:ext cx="115540" cy="22963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25476" y="1640390"/>
              <a:ext cx="118131" cy="21172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806566" y="1579826"/>
              <a:ext cx="1569085" cy="1177925"/>
            </a:xfrm>
            <a:custGeom>
              <a:avLst/>
              <a:gdLst/>
              <a:ahLst/>
              <a:cxnLst/>
              <a:rect l="l" t="t" r="r" b="b"/>
              <a:pathLst>
                <a:path w="1569084" h="1177925">
                  <a:moveTo>
                    <a:pt x="156768" y="1177429"/>
                  </a:moveTo>
                  <a:lnTo>
                    <a:pt x="1411903" y="1177429"/>
                  </a:lnTo>
                  <a:lnTo>
                    <a:pt x="1461472" y="1169420"/>
                  </a:lnTo>
                  <a:lnTo>
                    <a:pt x="1504509" y="1147112"/>
                  </a:lnTo>
                  <a:lnTo>
                    <a:pt x="1538438" y="1113089"/>
                  </a:lnTo>
                  <a:lnTo>
                    <a:pt x="1560684" y="1069932"/>
                  </a:lnTo>
                  <a:lnTo>
                    <a:pt x="1568672" y="1020225"/>
                  </a:lnTo>
                  <a:lnTo>
                    <a:pt x="1568672" y="157451"/>
                  </a:lnTo>
                  <a:lnTo>
                    <a:pt x="1560684" y="107718"/>
                  </a:lnTo>
                  <a:lnTo>
                    <a:pt x="1538438" y="64500"/>
                  </a:lnTo>
                  <a:lnTo>
                    <a:pt x="1504509" y="30404"/>
                  </a:lnTo>
                  <a:lnTo>
                    <a:pt x="1461472" y="8035"/>
                  </a:lnTo>
                  <a:lnTo>
                    <a:pt x="1411903" y="0"/>
                  </a:lnTo>
                  <a:lnTo>
                    <a:pt x="156768" y="0"/>
                  </a:lnTo>
                  <a:lnTo>
                    <a:pt x="107199" y="8035"/>
                  </a:lnTo>
                  <a:lnTo>
                    <a:pt x="64162" y="30404"/>
                  </a:lnTo>
                  <a:lnTo>
                    <a:pt x="30233" y="64500"/>
                  </a:lnTo>
                  <a:lnTo>
                    <a:pt x="7987" y="107718"/>
                  </a:lnTo>
                  <a:lnTo>
                    <a:pt x="0" y="157451"/>
                  </a:lnTo>
                  <a:lnTo>
                    <a:pt x="0" y="1020225"/>
                  </a:lnTo>
                  <a:lnTo>
                    <a:pt x="7987" y="1069932"/>
                  </a:lnTo>
                  <a:lnTo>
                    <a:pt x="30233" y="1113089"/>
                  </a:lnTo>
                  <a:lnTo>
                    <a:pt x="64162" y="1147112"/>
                  </a:lnTo>
                  <a:lnTo>
                    <a:pt x="107199" y="1169420"/>
                  </a:lnTo>
                  <a:lnTo>
                    <a:pt x="156768" y="1177429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450918" y="1695175"/>
              <a:ext cx="216535" cy="941705"/>
            </a:xfrm>
            <a:custGeom>
              <a:avLst/>
              <a:gdLst/>
              <a:ahLst/>
              <a:cxnLst/>
              <a:rect l="l" t="t" r="r" b="b"/>
              <a:pathLst>
                <a:path w="216534" h="941705">
                  <a:moveTo>
                    <a:pt x="216326" y="941499"/>
                  </a:moveTo>
                  <a:lnTo>
                    <a:pt x="216326" y="0"/>
                  </a:lnTo>
                  <a:lnTo>
                    <a:pt x="0" y="0"/>
                  </a:lnTo>
                  <a:lnTo>
                    <a:pt x="0" y="941499"/>
                  </a:lnTo>
                  <a:lnTo>
                    <a:pt x="216326" y="941499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452247" y="1696458"/>
              <a:ext cx="213995" cy="939165"/>
            </a:xfrm>
            <a:custGeom>
              <a:avLst/>
              <a:gdLst/>
              <a:ahLst/>
              <a:cxnLst/>
              <a:rect l="l" t="t" r="r" b="b"/>
              <a:pathLst>
                <a:path w="213995" h="939164">
                  <a:moveTo>
                    <a:pt x="30516" y="0"/>
                  </a:moveTo>
                  <a:lnTo>
                    <a:pt x="30516" y="939031"/>
                  </a:lnTo>
                </a:path>
                <a:path w="213995" h="939164">
                  <a:moveTo>
                    <a:pt x="61033" y="0"/>
                  </a:moveTo>
                  <a:lnTo>
                    <a:pt x="61033" y="939031"/>
                  </a:lnTo>
                </a:path>
                <a:path w="213995" h="939164">
                  <a:moveTo>
                    <a:pt x="91550" y="0"/>
                  </a:moveTo>
                  <a:lnTo>
                    <a:pt x="91550" y="939031"/>
                  </a:lnTo>
                </a:path>
                <a:path w="213995" h="939164">
                  <a:moveTo>
                    <a:pt x="122067" y="0"/>
                  </a:moveTo>
                  <a:lnTo>
                    <a:pt x="122067" y="939031"/>
                  </a:lnTo>
                </a:path>
                <a:path w="213995" h="939164">
                  <a:moveTo>
                    <a:pt x="152584" y="0"/>
                  </a:moveTo>
                  <a:lnTo>
                    <a:pt x="152584" y="939031"/>
                  </a:lnTo>
                </a:path>
                <a:path w="213995" h="939164">
                  <a:moveTo>
                    <a:pt x="183101" y="0"/>
                  </a:moveTo>
                  <a:lnTo>
                    <a:pt x="183101" y="939031"/>
                  </a:lnTo>
                </a:path>
                <a:path w="213995" h="939164">
                  <a:moveTo>
                    <a:pt x="0" y="234696"/>
                  </a:moveTo>
                  <a:lnTo>
                    <a:pt x="30516" y="234696"/>
                  </a:lnTo>
                </a:path>
                <a:path w="213995" h="939164">
                  <a:moveTo>
                    <a:pt x="0" y="469392"/>
                  </a:moveTo>
                  <a:lnTo>
                    <a:pt x="30516" y="469392"/>
                  </a:lnTo>
                </a:path>
                <a:path w="213995" h="939164">
                  <a:moveTo>
                    <a:pt x="0" y="704335"/>
                  </a:moveTo>
                  <a:lnTo>
                    <a:pt x="30516" y="704335"/>
                  </a:lnTo>
                </a:path>
                <a:path w="213995" h="939164">
                  <a:moveTo>
                    <a:pt x="30516" y="117471"/>
                  </a:moveTo>
                  <a:lnTo>
                    <a:pt x="61033" y="117471"/>
                  </a:lnTo>
                </a:path>
                <a:path w="213995" h="939164">
                  <a:moveTo>
                    <a:pt x="30516" y="352167"/>
                  </a:moveTo>
                  <a:lnTo>
                    <a:pt x="61033" y="352167"/>
                  </a:lnTo>
                </a:path>
                <a:path w="213995" h="939164">
                  <a:moveTo>
                    <a:pt x="30516" y="586864"/>
                  </a:moveTo>
                  <a:lnTo>
                    <a:pt x="61033" y="586864"/>
                  </a:lnTo>
                </a:path>
                <a:path w="213995" h="939164">
                  <a:moveTo>
                    <a:pt x="30516" y="821560"/>
                  </a:moveTo>
                  <a:lnTo>
                    <a:pt x="61033" y="821560"/>
                  </a:lnTo>
                </a:path>
                <a:path w="213995" h="939164">
                  <a:moveTo>
                    <a:pt x="61033" y="234696"/>
                  </a:moveTo>
                  <a:lnTo>
                    <a:pt x="91550" y="234696"/>
                  </a:lnTo>
                </a:path>
                <a:path w="213995" h="939164">
                  <a:moveTo>
                    <a:pt x="61033" y="469392"/>
                  </a:moveTo>
                  <a:lnTo>
                    <a:pt x="91550" y="469392"/>
                  </a:lnTo>
                </a:path>
                <a:path w="213995" h="939164">
                  <a:moveTo>
                    <a:pt x="61033" y="704335"/>
                  </a:moveTo>
                  <a:lnTo>
                    <a:pt x="91550" y="704335"/>
                  </a:lnTo>
                </a:path>
                <a:path w="213995" h="939164">
                  <a:moveTo>
                    <a:pt x="91550" y="117471"/>
                  </a:moveTo>
                  <a:lnTo>
                    <a:pt x="122067" y="117471"/>
                  </a:lnTo>
                </a:path>
                <a:path w="213995" h="939164">
                  <a:moveTo>
                    <a:pt x="91550" y="352167"/>
                  </a:moveTo>
                  <a:lnTo>
                    <a:pt x="122067" y="352167"/>
                  </a:lnTo>
                </a:path>
                <a:path w="213995" h="939164">
                  <a:moveTo>
                    <a:pt x="91550" y="586864"/>
                  </a:moveTo>
                  <a:lnTo>
                    <a:pt x="122067" y="586864"/>
                  </a:lnTo>
                </a:path>
                <a:path w="213995" h="939164">
                  <a:moveTo>
                    <a:pt x="91550" y="821560"/>
                  </a:moveTo>
                  <a:lnTo>
                    <a:pt x="122067" y="821560"/>
                  </a:lnTo>
                </a:path>
                <a:path w="213995" h="939164">
                  <a:moveTo>
                    <a:pt x="122067" y="234696"/>
                  </a:moveTo>
                  <a:lnTo>
                    <a:pt x="152584" y="234696"/>
                  </a:lnTo>
                </a:path>
                <a:path w="213995" h="939164">
                  <a:moveTo>
                    <a:pt x="122067" y="469392"/>
                  </a:moveTo>
                  <a:lnTo>
                    <a:pt x="152584" y="469392"/>
                  </a:lnTo>
                </a:path>
                <a:path w="213995" h="939164">
                  <a:moveTo>
                    <a:pt x="122067" y="704335"/>
                  </a:moveTo>
                  <a:lnTo>
                    <a:pt x="152584" y="704335"/>
                  </a:lnTo>
                </a:path>
                <a:path w="213995" h="939164">
                  <a:moveTo>
                    <a:pt x="152584" y="117471"/>
                  </a:moveTo>
                  <a:lnTo>
                    <a:pt x="183101" y="117471"/>
                  </a:lnTo>
                </a:path>
                <a:path w="213995" h="939164">
                  <a:moveTo>
                    <a:pt x="152584" y="352167"/>
                  </a:moveTo>
                  <a:lnTo>
                    <a:pt x="183101" y="352167"/>
                  </a:lnTo>
                </a:path>
                <a:path w="213995" h="939164">
                  <a:moveTo>
                    <a:pt x="152584" y="586864"/>
                  </a:moveTo>
                  <a:lnTo>
                    <a:pt x="183101" y="586864"/>
                  </a:lnTo>
                </a:path>
                <a:path w="213995" h="939164">
                  <a:moveTo>
                    <a:pt x="152584" y="821560"/>
                  </a:moveTo>
                  <a:lnTo>
                    <a:pt x="183101" y="821560"/>
                  </a:lnTo>
                </a:path>
                <a:path w="213995" h="939164">
                  <a:moveTo>
                    <a:pt x="183101" y="234696"/>
                  </a:moveTo>
                  <a:lnTo>
                    <a:pt x="213865" y="234696"/>
                  </a:lnTo>
                </a:path>
                <a:path w="213995" h="939164">
                  <a:moveTo>
                    <a:pt x="183101" y="469392"/>
                  </a:moveTo>
                  <a:lnTo>
                    <a:pt x="213865" y="469392"/>
                  </a:lnTo>
                </a:path>
                <a:path w="213995" h="939164">
                  <a:moveTo>
                    <a:pt x="183101" y="704335"/>
                  </a:moveTo>
                  <a:lnTo>
                    <a:pt x="213865" y="704335"/>
                  </a:lnTo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91018" y="2212251"/>
              <a:ext cx="184570" cy="246790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8990948" y="2212197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009480" y="2397339"/>
              <a:ext cx="12700" cy="34925"/>
            </a:xfrm>
            <a:custGeom>
              <a:avLst/>
              <a:gdLst/>
              <a:ahLst/>
              <a:cxnLst/>
              <a:rect l="l" t="t" r="r" b="b"/>
              <a:pathLst>
                <a:path w="12700" h="34925">
                  <a:moveTo>
                    <a:pt x="0" y="0"/>
                  </a:moveTo>
                  <a:lnTo>
                    <a:pt x="12302" y="0"/>
                  </a:lnTo>
                </a:path>
                <a:path w="12700" h="34925">
                  <a:moveTo>
                    <a:pt x="0" y="17275"/>
                  </a:moveTo>
                  <a:lnTo>
                    <a:pt x="12302" y="17275"/>
                  </a:lnTo>
                </a:path>
                <a:path w="12700" h="34925">
                  <a:moveTo>
                    <a:pt x="0" y="34550"/>
                  </a:moveTo>
                  <a:lnTo>
                    <a:pt x="1230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14092" y="2240359"/>
              <a:ext cx="138428" cy="1234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9014082" y="2240356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310" y="9624"/>
                  </a:lnTo>
                  <a:lnTo>
                    <a:pt x="138310" y="6169"/>
                  </a:lnTo>
                  <a:lnTo>
                    <a:pt x="138310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014082" y="2273895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4" h="13969">
                  <a:moveTo>
                    <a:pt x="0" y="13820"/>
                  </a:moveTo>
                  <a:lnTo>
                    <a:pt x="7699" y="13820"/>
                  </a:lnTo>
                  <a:lnTo>
                    <a:pt x="7699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012848" y="2272661"/>
              <a:ext cx="9525" cy="16510"/>
            </a:xfrm>
            <a:custGeom>
              <a:avLst/>
              <a:gdLst/>
              <a:ahLst/>
              <a:cxnLst/>
              <a:rect l="l" t="t" r="r" b="b"/>
              <a:pathLst>
                <a:path w="9525" h="16510">
                  <a:moveTo>
                    <a:pt x="0" y="16288"/>
                  </a:moveTo>
                  <a:lnTo>
                    <a:pt x="8933" y="16288"/>
                  </a:lnTo>
                  <a:lnTo>
                    <a:pt x="8933" y="0"/>
                  </a:lnTo>
                  <a:lnTo>
                    <a:pt x="0" y="0"/>
                  </a:lnTo>
                  <a:lnTo>
                    <a:pt x="0" y="16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21782" y="2258524"/>
              <a:ext cx="184570" cy="24679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9021711" y="2258594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040243" y="2443611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662" y="0"/>
                  </a:lnTo>
                </a:path>
                <a:path w="147954" h="34925">
                  <a:moveTo>
                    <a:pt x="0" y="17275"/>
                  </a:moveTo>
                  <a:lnTo>
                    <a:pt x="147662" y="17275"/>
                  </a:lnTo>
                </a:path>
                <a:path w="147954" h="34925">
                  <a:moveTo>
                    <a:pt x="0" y="34550"/>
                  </a:moveTo>
                  <a:lnTo>
                    <a:pt x="14766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4858" y="2286625"/>
              <a:ext cx="138423" cy="1234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9044845" y="2286629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310" y="9624"/>
                  </a:lnTo>
                  <a:lnTo>
                    <a:pt x="138310" y="6169"/>
                  </a:lnTo>
                  <a:lnTo>
                    <a:pt x="138310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06166" y="2373982"/>
              <a:ext cx="15814" cy="1586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4085" y="2325845"/>
              <a:ext cx="119974" cy="2470"/>
            </a:xfrm>
            <a:prstGeom prst="rect">
              <a:avLst/>
            </a:prstGeom>
          </p:spPr>
        </p:pic>
      </p:grpSp>
      <p:sp>
        <p:nvSpPr>
          <p:cNvPr id="129" name="object 129"/>
          <p:cNvSpPr txBox="1"/>
          <p:nvPr/>
        </p:nvSpPr>
        <p:spPr>
          <a:xfrm>
            <a:off x="8957514" y="2488507"/>
            <a:ext cx="30416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15" dirty="0">
                <a:solidFill>
                  <a:srgbClr val="47494E"/>
                </a:solidFill>
                <a:latin typeface="Calibri"/>
                <a:cs typeface="Calibri"/>
              </a:rPr>
              <a:t>EM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2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ut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h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P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9035783" y="1632455"/>
            <a:ext cx="1125855" cy="596900"/>
            <a:chOff x="9035783" y="1632455"/>
            <a:chExt cx="1125855" cy="596900"/>
          </a:xfrm>
        </p:grpSpPr>
        <p:pic>
          <p:nvPicPr>
            <p:cNvPr id="131" name="object 1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5783" y="1918246"/>
              <a:ext cx="117919" cy="311051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9052597" y="1926934"/>
              <a:ext cx="82550" cy="278130"/>
            </a:xfrm>
            <a:custGeom>
              <a:avLst/>
              <a:gdLst/>
              <a:ahLst/>
              <a:cxnLst/>
              <a:rect l="l" t="t" r="r" b="b"/>
              <a:pathLst>
                <a:path w="82550" h="278130">
                  <a:moveTo>
                    <a:pt x="81952" y="236423"/>
                  </a:moveTo>
                  <a:lnTo>
                    <a:pt x="40853" y="277637"/>
                  </a:lnTo>
                  <a:lnTo>
                    <a:pt x="0" y="236423"/>
                  </a:lnTo>
                  <a:lnTo>
                    <a:pt x="20426" y="236423"/>
                  </a:lnTo>
                  <a:lnTo>
                    <a:pt x="20426" y="0"/>
                  </a:lnTo>
                  <a:lnTo>
                    <a:pt x="61526" y="0"/>
                  </a:lnTo>
                  <a:lnTo>
                    <a:pt x="61526" y="236423"/>
                  </a:lnTo>
                  <a:lnTo>
                    <a:pt x="81952" y="236423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052449" y="1926910"/>
              <a:ext cx="82550" cy="278130"/>
            </a:xfrm>
            <a:custGeom>
              <a:avLst/>
              <a:gdLst/>
              <a:ahLst/>
              <a:cxnLst/>
              <a:rect l="l" t="t" r="r" b="b"/>
              <a:pathLst>
                <a:path w="82550" h="278130">
                  <a:moveTo>
                    <a:pt x="41099" y="277637"/>
                  </a:moveTo>
                  <a:lnTo>
                    <a:pt x="0" y="236423"/>
                  </a:lnTo>
                  <a:lnTo>
                    <a:pt x="20672" y="236423"/>
                  </a:lnTo>
                  <a:lnTo>
                    <a:pt x="20672" y="0"/>
                  </a:lnTo>
                  <a:lnTo>
                    <a:pt x="61526" y="0"/>
                  </a:lnTo>
                  <a:lnTo>
                    <a:pt x="61526" y="236423"/>
                  </a:lnTo>
                  <a:lnTo>
                    <a:pt x="82199" y="236423"/>
                  </a:lnTo>
                  <a:lnTo>
                    <a:pt x="41099" y="277637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44675" y="1633841"/>
              <a:ext cx="184570" cy="246790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9944604" y="1633725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963135" y="1818940"/>
              <a:ext cx="12700" cy="34925"/>
            </a:xfrm>
            <a:custGeom>
              <a:avLst/>
              <a:gdLst/>
              <a:ahLst/>
              <a:cxnLst/>
              <a:rect l="l" t="t" r="r" b="b"/>
              <a:pathLst>
                <a:path w="12700" h="34925">
                  <a:moveTo>
                    <a:pt x="0" y="0"/>
                  </a:moveTo>
                  <a:lnTo>
                    <a:pt x="12302" y="0"/>
                  </a:lnTo>
                </a:path>
                <a:path w="12700" h="34925">
                  <a:moveTo>
                    <a:pt x="0" y="17275"/>
                  </a:moveTo>
                  <a:lnTo>
                    <a:pt x="12302" y="17275"/>
                  </a:lnTo>
                </a:path>
                <a:path w="12700" h="34925">
                  <a:moveTo>
                    <a:pt x="0" y="34550"/>
                  </a:moveTo>
                  <a:lnTo>
                    <a:pt x="1230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7747" y="1661951"/>
              <a:ext cx="138429" cy="12340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9967738" y="1661958"/>
              <a:ext cx="139065" cy="12700"/>
            </a:xfrm>
            <a:custGeom>
              <a:avLst/>
              <a:gdLst/>
              <a:ahLst/>
              <a:cxnLst/>
              <a:rect l="l" t="t" r="r" b="b"/>
              <a:pathLst>
                <a:path w="139065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557" y="9624"/>
                  </a:lnTo>
                  <a:lnTo>
                    <a:pt x="138557" y="6169"/>
                  </a:lnTo>
                  <a:lnTo>
                    <a:pt x="138557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967738" y="1695422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4" h="13969">
                  <a:moveTo>
                    <a:pt x="0" y="13820"/>
                  </a:moveTo>
                  <a:lnTo>
                    <a:pt x="7700" y="13820"/>
                  </a:lnTo>
                  <a:lnTo>
                    <a:pt x="7700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966504" y="1694188"/>
              <a:ext cx="9525" cy="16510"/>
            </a:xfrm>
            <a:custGeom>
              <a:avLst/>
              <a:gdLst/>
              <a:ahLst/>
              <a:cxnLst/>
              <a:rect l="l" t="t" r="r" b="b"/>
              <a:pathLst>
                <a:path w="9525" h="16510">
                  <a:moveTo>
                    <a:pt x="0" y="16288"/>
                  </a:moveTo>
                  <a:lnTo>
                    <a:pt x="8934" y="16288"/>
                  </a:lnTo>
                  <a:lnTo>
                    <a:pt x="8934" y="0"/>
                  </a:lnTo>
                  <a:lnTo>
                    <a:pt x="0" y="0"/>
                  </a:lnTo>
                  <a:lnTo>
                    <a:pt x="0" y="16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75438" y="1680114"/>
              <a:ext cx="184570" cy="24679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9975367" y="1680121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993899" y="1865213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662" y="0"/>
                  </a:lnTo>
                </a:path>
                <a:path w="147954" h="34925">
                  <a:moveTo>
                    <a:pt x="0" y="17275"/>
                  </a:moveTo>
                  <a:lnTo>
                    <a:pt x="147662" y="17275"/>
                  </a:lnTo>
                </a:path>
                <a:path w="147954" h="34925">
                  <a:moveTo>
                    <a:pt x="0" y="34550"/>
                  </a:moveTo>
                  <a:lnTo>
                    <a:pt x="14766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8514" y="1708226"/>
              <a:ext cx="138429" cy="12331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9998501" y="1708231"/>
              <a:ext cx="139065" cy="12700"/>
            </a:xfrm>
            <a:custGeom>
              <a:avLst/>
              <a:gdLst/>
              <a:ahLst/>
              <a:cxnLst/>
              <a:rect l="l" t="t" r="r" b="b"/>
              <a:pathLst>
                <a:path w="139065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557" y="9624"/>
                  </a:lnTo>
                  <a:lnTo>
                    <a:pt x="138557" y="6169"/>
                  </a:lnTo>
                  <a:lnTo>
                    <a:pt x="138557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059823" y="1795572"/>
              <a:ext cx="15814" cy="1586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9998501" y="1741819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69">
                  <a:moveTo>
                    <a:pt x="138310" y="13573"/>
                  </a:moveTo>
                  <a:lnTo>
                    <a:pt x="0" y="13573"/>
                  </a:lnTo>
                  <a:lnTo>
                    <a:pt x="0" y="0"/>
                  </a:lnTo>
                  <a:lnTo>
                    <a:pt x="138310" y="0"/>
                  </a:lnTo>
                  <a:lnTo>
                    <a:pt x="138310" y="13573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998501" y="1741819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69">
                  <a:moveTo>
                    <a:pt x="0" y="13820"/>
                  </a:moveTo>
                  <a:lnTo>
                    <a:pt x="138310" y="13820"/>
                  </a:lnTo>
                  <a:lnTo>
                    <a:pt x="138310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07740" y="1747436"/>
              <a:ext cx="119976" cy="2458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10007730" y="1747445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0" y="2467"/>
                  </a:moveTo>
                  <a:lnTo>
                    <a:pt x="118622" y="2467"/>
                  </a:lnTo>
                  <a:lnTo>
                    <a:pt x="119360" y="2467"/>
                  </a:lnTo>
                  <a:lnTo>
                    <a:pt x="119853" y="1974"/>
                  </a:lnTo>
                  <a:lnTo>
                    <a:pt x="119853" y="1233"/>
                  </a:lnTo>
                  <a:lnTo>
                    <a:pt x="119853" y="493"/>
                  </a:lnTo>
                  <a:lnTo>
                    <a:pt x="119360" y="0"/>
                  </a:lnTo>
                  <a:lnTo>
                    <a:pt x="118622" y="0"/>
                  </a:lnTo>
                  <a:lnTo>
                    <a:pt x="1230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0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9004335" y="1848057"/>
            <a:ext cx="184150" cy="13716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Authors</a:t>
            </a:r>
            <a:endParaRPr sz="300">
              <a:latin typeface="Calibri"/>
              <a:cs typeface="Calibri"/>
            </a:endParaRPr>
          </a:p>
          <a:p>
            <a:pPr marL="48260">
              <a:lnSpc>
                <a:spcPct val="100000"/>
              </a:lnSpc>
              <a:spcBef>
                <a:spcPts val="80"/>
              </a:spcBef>
            </a:pPr>
            <a:r>
              <a:rPr sz="300" u="sng" spc="5" dirty="0">
                <a:solidFill>
                  <a:srgbClr val="47494E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endParaRPr sz="300">
              <a:latin typeface="Calibri"/>
              <a:cs typeface="Calibri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9766396" y="1910096"/>
            <a:ext cx="59372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3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1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9943334" y="2164778"/>
            <a:ext cx="218440" cy="295910"/>
            <a:chOff x="9943334" y="2164778"/>
            <a:chExt cx="218440" cy="295910"/>
          </a:xfrm>
        </p:grpSpPr>
        <p:pic>
          <p:nvPicPr>
            <p:cNvPr id="154" name="object 1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44675" y="2165978"/>
              <a:ext cx="184570" cy="246790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9944604" y="2166048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963135" y="2351066"/>
              <a:ext cx="12700" cy="34925"/>
            </a:xfrm>
            <a:custGeom>
              <a:avLst/>
              <a:gdLst/>
              <a:ahLst/>
              <a:cxnLst/>
              <a:rect l="l" t="t" r="r" b="b"/>
              <a:pathLst>
                <a:path w="12700" h="34925">
                  <a:moveTo>
                    <a:pt x="0" y="0"/>
                  </a:moveTo>
                  <a:lnTo>
                    <a:pt x="12302" y="0"/>
                  </a:lnTo>
                </a:path>
                <a:path w="12700" h="34925">
                  <a:moveTo>
                    <a:pt x="0" y="17275"/>
                  </a:moveTo>
                  <a:lnTo>
                    <a:pt x="12302" y="17275"/>
                  </a:lnTo>
                </a:path>
                <a:path w="12700" h="34925">
                  <a:moveTo>
                    <a:pt x="0" y="34550"/>
                  </a:moveTo>
                  <a:lnTo>
                    <a:pt x="1230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67747" y="2194090"/>
              <a:ext cx="138429" cy="12331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9967737" y="2194083"/>
              <a:ext cx="139065" cy="12700"/>
            </a:xfrm>
            <a:custGeom>
              <a:avLst/>
              <a:gdLst/>
              <a:ahLst/>
              <a:cxnLst/>
              <a:rect l="l" t="t" r="r" b="b"/>
              <a:pathLst>
                <a:path w="139065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557" y="9624"/>
                  </a:lnTo>
                  <a:lnTo>
                    <a:pt x="138557" y="6169"/>
                  </a:lnTo>
                  <a:lnTo>
                    <a:pt x="138557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967738" y="2227745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4" h="13969">
                  <a:moveTo>
                    <a:pt x="0" y="13820"/>
                  </a:moveTo>
                  <a:lnTo>
                    <a:pt x="7700" y="13820"/>
                  </a:lnTo>
                  <a:lnTo>
                    <a:pt x="7700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966504" y="2226265"/>
              <a:ext cx="9525" cy="16510"/>
            </a:xfrm>
            <a:custGeom>
              <a:avLst/>
              <a:gdLst/>
              <a:ahLst/>
              <a:cxnLst/>
              <a:rect l="l" t="t" r="r" b="b"/>
              <a:pathLst>
                <a:path w="9525" h="16510">
                  <a:moveTo>
                    <a:pt x="0" y="16288"/>
                  </a:moveTo>
                  <a:lnTo>
                    <a:pt x="8934" y="16288"/>
                  </a:lnTo>
                  <a:lnTo>
                    <a:pt x="8934" y="0"/>
                  </a:lnTo>
                  <a:lnTo>
                    <a:pt x="0" y="0"/>
                  </a:lnTo>
                  <a:lnTo>
                    <a:pt x="0" y="16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5438" y="2212251"/>
              <a:ext cx="184570" cy="24679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9975367" y="2212198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578" y="246788"/>
                  </a:lnTo>
                  <a:lnTo>
                    <a:pt x="184578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993898" y="2397339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662" y="0"/>
                  </a:lnTo>
                </a:path>
                <a:path w="147954" h="34925">
                  <a:moveTo>
                    <a:pt x="0" y="17275"/>
                  </a:moveTo>
                  <a:lnTo>
                    <a:pt x="147662" y="17275"/>
                  </a:lnTo>
                </a:path>
                <a:path w="147954" h="34925">
                  <a:moveTo>
                    <a:pt x="0" y="34550"/>
                  </a:moveTo>
                  <a:lnTo>
                    <a:pt x="147662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8514" y="2240359"/>
              <a:ext cx="138429" cy="12340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9998501" y="2240356"/>
              <a:ext cx="139065" cy="12700"/>
            </a:xfrm>
            <a:custGeom>
              <a:avLst/>
              <a:gdLst/>
              <a:ahLst/>
              <a:cxnLst/>
              <a:rect l="l" t="t" r="r" b="b"/>
              <a:pathLst>
                <a:path w="139065" h="12700">
                  <a:moveTo>
                    <a:pt x="6152" y="12339"/>
                  </a:moveTo>
                  <a:lnTo>
                    <a:pt x="55373" y="12339"/>
                  </a:lnTo>
                  <a:lnTo>
                    <a:pt x="61999" y="8591"/>
                  </a:lnTo>
                  <a:lnTo>
                    <a:pt x="69247" y="7341"/>
                  </a:lnTo>
                  <a:lnTo>
                    <a:pt x="76450" y="8591"/>
                  </a:lnTo>
                  <a:lnTo>
                    <a:pt x="82937" y="12339"/>
                  </a:lnTo>
                  <a:lnTo>
                    <a:pt x="132158" y="12339"/>
                  </a:lnTo>
                  <a:lnTo>
                    <a:pt x="135603" y="12339"/>
                  </a:lnTo>
                  <a:lnTo>
                    <a:pt x="138557" y="9624"/>
                  </a:lnTo>
                  <a:lnTo>
                    <a:pt x="138557" y="6169"/>
                  </a:lnTo>
                  <a:lnTo>
                    <a:pt x="138557" y="2714"/>
                  </a:lnTo>
                  <a:lnTo>
                    <a:pt x="135603" y="0"/>
                  </a:lnTo>
                  <a:lnTo>
                    <a:pt x="132158" y="0"/>
                  </a:lnTo>
                  <a:lnTo>
                    <a:pt x="6152" y="0"/>
                  </a:lnTo>
                  <a:lnTo>
                    <a:pt x="2707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7" y="12339"/>
                  </a:lnTo>
                  <a:lnTo>
                    <a:pt x="6152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059823" y="2327709"/>
              <a:ext cx="15814" cy="1586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9998501" y="2273895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69">
                  <a:moveTo>
                    <a:pt x="138310" y="13820"/>
                  </a:moveTo>
                  <a:lnTo>
                    <a:pt x="0" y="13820"/>
                  </a:lnTo>
                  <a:lnTo>
                    <a:pt x="0" y="0"/>
                  </a:lnTo>
                  <a:lnTo>
                    <a:pt x="138310" y="0"/>
                  </a:lnTo>
                  <a:lnTo>
                    <a:pt x="138310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998501" y="2273895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69">
                  <a:moveTo>
                    <a:pt x="0" y="13820"/>
                  </a:moveTo>
                  <a:lnTo>
                    <a:pt x="138310" y="13820"/>
                  </a:lnTo>
                  <a:lnTo>
                    <a:pt x="138310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07740" y="2279573"/>
              <a:ext cx="119976" cy="246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0007730" y="2279571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0" y="2467"/>
                  </a:moveTo>
                  <a:lnTo>
                    <a:pt x="118622" y="2467"/>
                  </a:lnTo>
                  <a:lnTo>
                    <a:pt x="119360" y="2467"/>
                  </a:lnTo>
                  <a:lnTo>
                    <a:pt x="119853" y="1974"/>
                  </a:lnTo>
                  <a:lnTo>
                    <a:pt x="119853" y="1233"/>
                  </a:lnTo>
                  <a:lnTo>
                    <a:pt x="119853" y="493"/>
                  </a:lnTo>
                  <a:lnTo>
                    <a:pt x="119360" y="0"/>
                  </a:lnTo>
                  <a:lnTo>
                    <a:pt x="118622" y="0"/>
                  </a:lnTo>
                  <a:lnTo>
                    <a:pt x="1230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0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9766396" y="2442235"/>
            <a:ext cx="59372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3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2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11101985" y="1930708"/>
            <a:ext cx="118745" cy="230504"/>
            <a:chOff x="11101985" y="1930708"/>
            <a:chExt cx="118745" cy="230504"/>
          </a:xfrm>
        </p:grpSpPr>
        <p:pic>
          <p:nvPicPr>
            <p:cNvPr id="173" name="object 17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103313" y="1930708"/>
              <a:ext cx="115540" cy="229638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101985" y="1948876"/>
              <a:ext cx="118131" cy="211727"/>
            </a:xfrm>
            <a:prstGeom prst="rect">
              <a:avLst/>
            </a:prstGeom>
          </p:spPr>
        </p:pic>
      </p:grpSp>
      <p:sp>
        <p:nvSpPr>
          <p:cNvPr id="175" name="object 175"/>
          <p:cNvSpPr txBox="1"/>
          <p:nvPr/>
        </p:nvSpPr>
        <p:spPr>
          <a:xfrm>
            <a:off x="11085190" y="2162884"/>
            <a:ext cx="14922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V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to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9322904" y="1456530"/>
            <a:ext cx="1779270" cy="975994"/>
            <a:chOff x="9322904" y="1456530"/>
            <a:chExt cx="1779270" cy="975994"/>
          </a:xfrm>
        </p:grpSpPr>
        <p:pic>
          <p:nvPicPr>
            <p:cNvPr id="177" name="object 1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2904" y="2314131"/>
              <a:ext cx="525536" cy="118248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335720" y="1853973"/>
              <a:ext cx="494816" cy="554964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9352821" y="1865211"/>
              <a:ext cx="425450" cy="461645"/>
            </a:xfrm>
            <a:custGeom>
              <a:avLst/>
              <a:gdLst/>
              <a:ahLst/>
              <a:cxnLst/>
              <a:rect l="l" t="t" r="r" b="b"/>
              <a:pathLst>
                <a:path w="425450" h="461644">
                  <a:moveTo>
                    <a:pt x="364581" y="2622"/>
                  </a:moveTo>
                  <a:lnTo>
                    <a:pt x="422646" y="0"/>
                  </a:lnTo>
                  <a:lnTo>
                    <a:pt x="425262" y="58225"/>
                  </a:lnTo>
                  <a:lnTo>
                    <a:pt x="410001" y="44241"/>
                  </a:lnTo>
                  <a:lnTo>
                    <a:pt x="30158" y="461074"/>
                  </a:lnTo>
                  <a:lnTo>
                    <a:pt x="0" y="433439"/>
                  </a:lnTo>
                  <a:lnTo>
                    <a:pt x="379842" y="16606"/>
                  </a:lnTo>
                  <a:lnTo>
                    <a:pt x="364581" y="2622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352821" y="1865211"/>
              <a:ext cx="425450" cy="461645"/>
            </a:xfrm>
            <a:custGeom>
              <a:avLst/>
              <a:gdLst/>
              <a:ahLst/>
              <a:cxnLst/>
              <a:rect l="l" t="t" r="r" b="b"/>
              <a:pathLst>
                <a:path w="425450" h="461644">
                  <a:moveTo>
                    <a:pt x="422646" y="0"/>
                  </a:moveTo>
                  <a:lnTo>
                    <a:pt x="425262" y="58225"/>
                  </a:lnTo>
                  <a:lnTo>
                    <a:pt x="410001" y="44241"/>
                  </a:lnTo>
                  <a:lnTo>
                    <a:pt x="30158" y="461074"/>
                  </a:lnTo>
                  <a:lnTo>
                    <a:pt x="0" y="433439"/>
                  </a:lnTo>
                  <a:lnTo>
                    <a:pt x="379842" y="16606"/>
                  </a:lnTo>
                  <a:lnTo>
                    <a:pt x="364581" y="2622"/>
                  </a:lnTo>
                  <a:lnTo>
                    <a:pt x="422646" y="0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43094" y="2005647"/>
              <a:ext cx="158940" cy="115679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958637" y="2014205"/>
              <a:ext cx="125841" cy="8488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04781" y="1758861"/>
              <a:ext cx="405039" cy="118248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10221522" y="1770001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41099" y="82427"/>
                  </a:moveTo>
                  <a:lnTo>
                    <a:pt x="0" y="41213"/>
                  </a:lnTo>
                  <a:lnTo>
                    <a:pt x="41099" y="0"/>
                  </a:lnTo>
                  <a:lnTo>
                    <a:pt x="41099" y="20483"/>
                  </a:lnTo>
                  <a:lnTo>
                    <a:pt x="369157" y="20483"/>
                  </a:lnTo>
                  <a:lnTo>
                    <a:pt x="369157" y="61944"/>
                  </a:lnTo>
                  <a:lnTo>
                    <a:pt x="41099" y="61944"/>
                  </a:lnTo>
                  <a:lnTo>
                    <a:pt x="41099" y="8242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221546" y="1770000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0" y="41213"/>
                  </a:moveTo>
                  <a:lnTo>
                    <a:pt x="41099" y="0"/>
                  </a:lnTo>
                  <a:lnTo>
                    <a:pt x="41099" y="20730"/>
                  </a:lnTo>
                  <a:lnTo>
                    <a:pt x="369157" y="20730"/>
                  </a:lnTo>
                  <a:lnTo>
                    <a:pt x="369157" y="61697"/>
                  </a:lnTo>
                  <a:lnTo>
                    <a:pt x="41099" y="61697"/>
                  </a:lnTo>
                  <a:lnTo>
                    <a:pt x="41099" y="82427"/>
                  </a:lnTo>
                  <a:lnTo>
                    <a:pt x="0" y="41213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04779" y="2252433"/>
              <a:ext cx="405041" cy="118249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10221520" y="2263529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41099" y="82427"/>
                  </a:moveTo>
                  <a:lnTo>
                    <a:pt x="0" y="41213"/>
                  </a:lnTo>
                  <a:lnTo>
                    <a:pt x="41099" y="0"/>
                  </a:lnTo>
                  <a:lnTo>
                    <a:pt x="41099" y="20730"/>
                  </a:lnTo>
                  <a:lnTo>
                    <a:pt x="369157" y="20730"/>
                  </a:lnTo>
                  <a:lnTo>
                    <a:pt x="369157" y="61944"/>
                  </a:lnTo>
                  <a:lnTo>
                    <a:pt x="41099" y="61944"/>
                  </a:lnTo>
                  <a:lnTo>
                    <a:pt x="41099" y="8242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221544" y="2263578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0" y="41213"/>
                  </a:moveTo>
                  <a:lnTo>
                    <a:pt x="41099" y="0"/>
                  </a:lnTo>
                  <a:lnTo>
                    <a:pt x="41099" y="20730"/>
                  </a:lnTo>
                  <a:lnTo>
                    <a:pt x="369157" y="20730"/>
                  </a:lnTo>
                  <a:lnTo>
                    <a:pt x="369157" y="61697"/>
                  </a:lnTo>
                  <a:lnTo>
                    <a:pt x="41099" y="61697"/>
                  </a:lnTo>
                  <a:lnTo>
                    <a:pt x="41099" y="82427"/>
                  </a:lnTo>
                  <a:lnTo>
                    <a:pt x="0" y="41213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591857" y="1456530"/>
              <a:ext cx="276225" cy="77470"/>
            </a:xfrm>
            <a:custGeom>
              <a:avLst/>
              <a:gdLst/>
              <a:ahLst/>
              <a:cxnLst/>
              <a:rect l="l" t="t" r="r" b="b"/>
              <a:pathLst>
                <a:path w="276225" h="77469">
                  <a:moveTo>
                    <a:pt x="275637" y="76998"/>
                  </a:moveTo>
                  <a:lnTo>
                    <a:pt x="0" y="76998"/>
                  </a:lnTo>
                  <a:lnTo>
                    <a:pt x="0" y="0"/>
                  </a:lnTo>
                  <a:lnTo>
                    <a:pt x="275637" y="0"/>
                  </a:lnTo>
                  <a:lnTo>
                    <a:pt x="275637" y="76998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10604742" y="1453531"/>
            <a:ext cx="249554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3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00" spc="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00" spc="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00" spc="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00" spc="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8775193" y="4607052"/>
            <a:ext cx="2153920" cy="1362710"/>
            <a:chOff x="8775193" y="4607052"/>
            <a:chExt cx="2153920" cy="1362710"/>
          </a:xfrm>
        </p:grpSpPr>
        <p:pic>
          <p:nvPicPr>
            <p:cNvPr id="192" name="object 19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75193" y="4607052"/>
              <a:ext cx="1664791" cy="1362456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8789362" y="4615922"/>
              <a:ext cx="1631950" cy="1332230"/>
            </a:xfrm>
            <a:custGeom>
              <a:avLst/>
              <a:gdLst/>
              <a:ahLst/>
              <a:cxnLst/>
              <a:rect l="l" t="t" r="r" b="b"/>
              <a:pathLst>
                <a:path w="1631950" h="1332229">
                  <a:moveTo>
                    <a:pt x="1631444" y="1331672"/>
                  </a:moveTo>
                  <a:lnTo>
                    <a:pt x="0" y="1331672"/>
                  </a:lnTo>
                  <a:lnTo>
                    <a:pt x="0" y="0"/>
                  </a:lnTo>
                  <a:lnTo>
                    <a:pt x="1631444" y="0"/>
                  </a:lnTo>
                  <a:lnTo>
                    <a:pt x="1631444" y="1331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789362" y="4615675"/>
              <a:ext cx="1631950" cy="1332230"/>
            </a:xfrm>
            <a:custGeom>
              <a:avLst/>
              <a:gdLst/>
              <a:ahLst/>
              <a:cxnLst/>
              <a:rect l="l" t="t" r="r" b="b"/>
              <a:pathLst>
                <a:path w="1631950" h="1332229">
                  <a:moveTo>
                    <a:pt x="0" y="1331672"/>
                  </a:moveTo>
                  <a:lnTo>
                    <a:pt x="1631444" y="1331672"/>
                  </a:lnTo>
                  <a:lnTo>
                    <a:pt x="1631444" y="0"/>
                  </a:lnTo>
                  <a:lnTo>
                    <a:pt x="0" y="0"/>
                  </a:lnTo>
                  <a:lnTo>
                    <a:pt x="0" y="1331672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003" y="4607052"/>
              <a:ext cx="341166" cy="110540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9451296" y="4615922"/>
              <a:ext cx="307975" cy="77470"/>
            </a:xfrm>
            <a:custGeom>
              <a:avLst/>
              <a:gdLst/>
              <a:ahLst/>
              <a:cxnLst/>
              <a:rect l="l" t="t" r="r" b="b"/>
              <a:pathLst>
                <a:path w="307975" h="77470">
                  <a:moveTo>
                    <a:pt x="307819" y="76998"/>
                  </a:moveTo>
                  <a:lnTo>
                    <a:pt x="0" y="76998"/>
                  </a:lnTo>
                  <a:lnTo>
                    <a:pt x="0" y="0"/>
                  </a:lnTo>
                  <a:lnTo>
                    <a:pt x="307819" y="0"/>
                  </a:lnTo>
                  <a:lnTo>
                    <a:pt x="307819" y="76998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451296" y="4615923"/>
              <a:ext cx="307975" cy="77470"/>
            </a:xfrm>
            <a:custGeom>
              <a:avLst/>
              <a:gdLst/>
              <a:ahLst/>
              <a:cxnLst/>
              <a:rect l="l" t="t" r="r" b="b"/>
              <a:pathLst>
                <a:path w="307975" h="77470">
                  <a:moveTo>
                    <a:pt x="0" y="76998"/>
                  </a:moveTo>
                  <a:lnTo>
                    <a:pt x="307819" y="76998"/>
                  </a:lnTo>
                  <a:lnTo>
                    <a:pt x="307819" y="0"/>
                  </a:lnTo>
                  <a:lnTo>
                    <a:pt x="0" y="0"/>
                  </a:lnTo>
                  <a:lnTo>
                    <a:pt x="0" y="76998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484538" y="4638649"/>
              <a:ext cx="1443355" cy="1149350"/>
            </a:xfrm>
            <a:custGeom>
              <a:avLst/>
              <a:gdLst/>
              <a:ahLst/>
              <a:cxnLst/>
              <a:rect l="l" t="t" r="r" b="b"/>
              <a:pathLst>
                <a:path w="1443354" h="1149350">
                  <a:moveTo>
                    <a:pt x="20650" y="23406"/>
                  </a:moveTo>
                  <a:lnTo>
                    <a:pt x="20523" y="22948"/>
                  </a:lnTo>
                  <a:lnTo>
                    <a:pt x="20231" y="22771"/>
                  </a:lnTo>
                  <a:lnTo>
                    <a:pt x="19913" y="22771"/>
                  </a:lnTo>
                  <a:lnTo>
                    <a:pt x="19672" y="22872"/>
                  </a:lnTo>
                  <a:lnTo>
                    <a:pt x="18834" y="23406"/>
                  </a:lnTo>
                  <a:lnTo>
                    <a:pt x="18351" y="23685"/>
                  </a:lnTo>
                  <a:lnTo>
                    <a:pt x="17195" y="24295"/>
                  </a:lnTo>
                  <a:lnTo>
                    <a:pt x="16421" y="24612"/>
                  </a:lnTo>
                  <a:lnTo>
                    <a:pt x="14732" y="25120"/>
                  </a:lnTo>
                  <a:lnTo>
                    <a:pt x="13728" y="25247"/>
                  </a:lnTo>
                  <a:lnTo>
                    <a:pt x="11252" y="25247"/>
                  </a:lnTo>
                  <a:lnTo>
                    <a:pt x="4064" y="13169"/>
                  </a:lnTo>
                  <a:lnTo>
                    <a:pt x="4216" y="11988"/>
                  </a:lnTo>
                  <a:lnTo>
                    <a:pt x="11214" y="4673"/>
                  </a:lnTo>
                  <a:lnTo>
                    <a:pt x="13652" y="4673"/>
                  </a:lnTo>
                  <a:lnTo>
                    <a:pt x="19380" y="7035"/>
                  </a:lnTo>
                  <a:lnTo>
                    <a:pt x="19697" y="7188"/>
                  </a:lnTo>
                  <a:lnTo>
                    <a:pt x="13373" y="1663"/>
                  </a:lnTo>
                  <a:lnTo>
                    <a:pt x="10680" y="1663"/>
                  </a:lnTo>
                  <a:lnTo>
                    <a:pt x="0" y="13169"/>
                  </a:lnTo>
                  <a:lnTo>
                    <a:pt x="127" y="18224"/>
                  </a:lnTo>
                  <a:lnTo>
                    <a:pt x="10261" y="28295"/>
                  </a:lnTo>
                  <a:lnTo>
                    <a:pt x="13182" y="28295"/>
                  </a:lnTo>
                  <a:lnTo>
                    <a:pt x="20612" y="25247"/>
                  </a:lnTo>
                  <a:lnTo>
                    <a:pt x="20650" y="23406"/>
                  </a:lnTo>
                  <a:close/>
                </a:path>
                <a:path w="1443354" h="1149350">
                  <a:moveTo>
                    <a:pt x="42748" y="16548"/>
                  </a:moveTo>
                  <a:lnTo>
                    <a:pt x="42570" y="15354"/>
                  </a:lnTo>
                  <a:lnTo>
                    <a:pt x="41770" y="12954"/>
                  </a:lnTo>
                  <a:lnTo>
                    <a:pt x="41160" y="11925"/>
                  </a:lnTo>
                  <a:lnTo>
                    <a:pt x="40525" y="11264"/>
                  </a:lnTo>
                  <a:lnTo>
                    <a:pt x="39547" y="10236"/>
                  </a:lnTo>
                  <a:lnTo>
                    <a:pt x="38989" y="9893"/>
                  </a:lnTo>
                  <a:lnTo>
                    <a:pt x="38989" y="17335"/>
                  </a:lnTo>
                  <a:lnTo>
                    <a:pt x="38887" y="20459"/>
                  </a:lnTo>
                  <a:lnTo>
                    <a:pt x="33896" y="25565"/>
                  </a:lnTo>
                  <a:lnTo>
                    <a:pt x="31648" y="25565"/>
                  </a:lnTo>
                  <a:lnTo>
                    <a:pt x="26835" y="16395"/>
                  </a:lnTo>
                  <a:lnTo>
                    <a:pt x="27317" y="14655"/>
                  </a:lnTo>
                  <a:lnTo>
                    <a:pt x="31826" y="11264"/>
                  </a:lnTo>
                  <a:lnTo>
                    <a:pt x="34086" y="11264"/>
                  </a:lnTo>
                  <a:lnTo>
                    <a:pt x="38989" y="17335"/>
                  </a:lnTo>
                  <a:lnTo>
                    <a:pt x="38989" y="9893"/>
                  </a:lnTo>
                  <a:lnTo>
                    <a:pt x="38531" y="9601"/>
                  </a:lnTo>
                  <a:lnTo>
                    <a:pt x="36106" y="8712"/>
                  </a:lnTo>
                  <a:lnTo>
                    <a:pt x="34683" y="8496"/>
                  </a:lnTo>
                  <a:lnTo>
                    <a:pt x="31369" y="8496"/>
                  </a:lnTo>
                  <a:lnTo>
                    <a:pt x="23025" y="16548"/>
                  </a:lnTo>
                  <a:lnTo>
                    <a:pt x="23139" y="21488"/>
                  </a:lnTo>
                  <a:lnTo>
                    <a:pt x="31013" y="28359"/>
                  </a:lnTo>
                  <a:lnTo>
                    <a:pt x="34315" y="28359"/>
                  </a:lnTo>
                  <a:lnTo>
                    <a:pt x="42659" y="20459"/>
                  </a:lnTo>
                  <a:lnTo>
                    <a:pt x="42748" y="16548"/>
                  </a:lnTo>
                  <a:close/>
                </a:path>
                <a:path w="1443354" h="1149350">
                  <a:moveTo>
                    <a:pt x="66941" y="14058"/>
                  </a:moveTo>
                  <a:lnTo>
                    <a:pt x="61290" y="8496"/>
                  </a:lnTo>
                  <a:lnTo>
                    <a:pt x="58839" y="8496"/>
                  </a:lnTo>
                  <a:lnTo>
                    <a:pt x="57708" y="8750"/>
                  </a:lnTo>
                  <a:lnTo>
                    <a:pt x="55499" y="9817"/>
                  </a:lnTo>
                  <a:lnTo>
                    <a:pt x="54381" y="10642"/>
                  </a:lnTo>
                  <a:lnTo>
                    <a:pt x="53263" y="11785"/>
                  </a:lnTo>
                  <a:lnTo>
                    <a:pt x="53238" y="9194"/>
                  </a:lnTo>
                  <a:lnTo>
                    <a:pt x="51295" y="8775"/>
                  </a:lnTo>
                  <a:lnTo>
                    <a:pt x="50609" y="8826"/>
                  </a:lnTo>
                  <a:lnTo>
                    <a:pt x="50444" y="8864"/>
                  </a:lnTo>
                  <a:lnTo>
                    <a:pt x="50177" y="8978"/>
                  </a:lnTo>
                  <a:lnTo>
                    <a:pt x="50203" y="27876"/>
                  </a:lnTo>
                  <a:lnTo>
                    <a:pt x="50673" y="28028"/>
                  </a:lnTo>
                  <a:lnTo>
                    <a:pt x="51142" y="28079"/>
                  </a:lnTo>
                  <a:lnTo>
                    <a:pt x="52158" y="28092"/>
                  </a:lnTo>
                  <a:lnTo>
                    <a:pt x="52451" y="28079"/>
                  </a:lnTo>
                  <a:lnTo>
                    <a:pt x="53619" y="14833"/>
                  </a:lnTo>
                  <a:lnTo>
                    <a:pt x="54559" y="13766"/>
                  </a:lnTo>
                  <a:lnTo>
                    <a:pt x="55575" y="12839"/>
                  </a:lnTo>
                  <a:lnTo>
                    <a:pt x="57188" y="11785"/>
                  </a:lnTo>
                  <a:lnTo>
                    <a:pt x="57391" y="11658"/>
                  </a:lnTo>
                  <a:lnTo>
                    <a:pt x="58305" y="11366"/>
                  </a:lnTo>
                  <a:lnTo>
                    <a:pt x="59918" y="11366"/>
                  </a:lnTo>
                  <a:lnTo>
                    <a:pt x="63461" y="27673"/>
                  </a:lnTo>
                  <a:lnTo>
                    <a:pt x="63576" y="27813"/>
                  </a:lnTo>
                  <a:lnTo>
                    <a:pt x="65608" y="28092"/>
                  </a:lnTo>
                  <a:lnTo>
                    <a:pt x="65900" y="28079"/>
                  </a:lnTo>
                  <a:lnTo>
                    <a:pt x="66560" y="27990"/>
                  </a:lnTo>
                  <a:lnTo>
                    <a:pt x="66827" y="27876"/>
                  </a:lnTo>
                  <a:lnTo>
                    <a:pt x="66941" y="14058"/>
                  </a:lnTo>
                  <a:close/>
                </a:path>
                <a:path w="1443354" h="1149350">
                  <a:moveTo>
                    <a:pt x="83324" y="25488"/>
                  </a:moveTo>
                  <a:lnTo>
                    <a:pt x="83273" y="25273"/>
                  </a:lnTo>
                  <a:lnTo>
                    <a:pt x="83146" y="25006"/>
                  </a:lnTo>
                  <a:lnTo>
                    <a:pt x="82943" y="24917"/>
                  </a:lnTo>
                  <a:lnTo>
                    <a:pt x="82753" y="24917"/>
                  </a:lnTo>
                  <a:lnTo>
                    <a:pt x="82626" y="24955"/>
                  </a:lnTo>
                  <a:lnTo>
                    <a:pt x="81749" y="25273"/>
                  </a:lnTo>
                  <a:lnTo>
                    <a:pt x="80975" y="25450"/>
                  </a:lnTo>
                  <a:lnTo>
                    <a:pt x="80670" y="25488"/>
                  </a:lnTo>
                  <a:lnTo>
                    <a:pt x="79298" y="25488"/>
                  </a:lnTo>
                  <a:lnTo>
                    <a:pt x="78574" y="25158"/>
                  </a:lnTo>
                  <a:lnTo>
                    <a:pt x="77762" y="23888"/>
                  </a:lnTo>
                  <a:lnTo>
                    <a:pt x="77622" y="23228"/>
                  </a:lnTo>
                  <a:lnTo>
                    <a:pt x="77558" y="11620"/>
                  </a:lnTo>
                  <a:lnTo>
                    <a:pt x="82880" y="11620"/>
                  </a:lnTo>
                  <a:lnTo>
                    <a:pt x="83058" y="11518"/>
                  </a:lnTo>
                  <a:lnTo>
                    <a:pt x="83312" y="11087"/>
                  </a:lnTo>
                  <a:lnTo>
                    <a:pt x="83261" y="9296"/>
                  </a:lnTo>
                  <a:lnTo>
                    <a:pt x="83134" y="9067"/>
                  </a:lnTo>
                  <a:lnTo>
                    <a:pt x="82880" y="8902"/>
                  </a:lnTo>
                  <a:lnTo>
                    <a:pt x="77558" y="8877"/>
                  </a:lnTo>
                  <a:lnTo>
                    <a:pt x="77533" y="4394"/>
                  </a:lnTo>
                  <a:lnTo>
                    <a:pt x="75374" y="3937"/>
                  </a:lnTo>
                  <a:lnTo>
                    <a:pt x="75082" y="3949"/>
                  </a:lnTo>
                  <a:lnTo>
                    <a:pt x="73926" y="8877"/>
                  </a:lnTo>
                  <a:lnTo>
                    <a:pt x="71056" y="8877"/>
                  </a:lnTo>
                  <a:lnTo>
                    <a:pt x="70459" y="9791"/>
                  </a:lnTo>
                  <a:lnTo>
                    <a:pt x="70485" y="11087"/>
                  </a:lnTo>
                  <a:lnTo>
                    <a:pt x="70751" y="11518"/>
                  </a:lnTo>
                  <a:lnTo>
                    <a:pt x="70929" y="11620"/>
                  </a:lnTo>
                  <a:lnTo>
                    <a:pt x="73926" y="11620"/>
                  </a:lnTo>
                  <a:lnTo>
                    <a:pt x="74028" y="24142"/>
                  </a:lnTo>
                  <a:lnTo>
                    <a:pt x="78689" y="28308"/>
                  </a:lnTo>
                  <a:lnTo>
                    <a:pt x="80060" y="28308"/>
                  </a:lnTo>
                  <a:lnTo>
                    <a:pt x="83223" y="27317"/>
                  </a:lnTo>
                  <a:lnTo>
                    <a:pt x="83324" y="25488"/>
                  </a:lnTo>
                  <a:close/>
                </a:path>
                <a:path w="1443354" h="1149350">
                  <a:moveTo>
                    <a:pt x="105384" y="16662"/>
                  </a:moveTo>
                  <a:lnTo>
                    <a:pt x="101752" y="9652"/>
                  </a:lnTo>
                  <a:lnTo>
                    <a:pt x="101727" y="14757"/>
                  </a:lnTo>
                  <a:lnTo>
                    <a:pt x="101727" y="16662"/>
                  </a:lnTo>
                  <a:lnTo>
                    <a:pt x="90906" y="16662"/>
                  </a:lnTo>
                  <a:lnTo>
                    <a:pt x="91008" y="15570"/>
                  </a:lnTo>
                  <a:lnTo>
                    <a:pt x="95567" y="11087"/>
                  </a:lnTo>
                  <a:lnTo>
                    <a:pt x="98234" y="11087"/>
                  </a:lnTo>
                  <a:lnTo>
                    <a:pt x="99555" y="11582"/>
                  </a:lnTo>
                  <a:lnTo>
                    <a:pt x="101346" y="13563"/>
                  </a:lnTo>
                  <a:lnTo>
                    <a:pt x="101727" y="14757"/>
                  </a:lnTo>
                  <a:lnTo>
                    <a:pt x="101727" y="9652"/>
                  </a:lnTo>
                  <a:lnTo>
                    <a:pt x="99542" y="8724"/>
                  </a:lnTo>
                  <a:lnTo>
                    <a:pt x="98209" y="8496"/>
                  </a:lnTo>
                  <a:lnTo>
                    <a:pt x="95199" y="8496"/>
                  </a:lnTo>
                  <a:lnTo>
                    <a:pt x="87185" y="16662"/>
                  </a:lnTo>
                  <a:lnTo>
                    <a:pt x="87261" y="21005"/>
                  </a:lnTo>
                  <a:lnTo>
                    <a:pt x="95415" y="28359"/>
                  </a:lnTo>
                  <a:lnTo>
                    <a:pt x="97993" y="28359"/>
                  </a:lnTo>
                  <a:lnTo>
                    <a:pt x="104521" y="25666"/>
                  </a:lnTo>
                  <a:lnTo>
                    <a:pt x="104495" y="24892"/>
                  </a:lnTo>
                  <a:lnTo>
                    <a:pt x="102819" y="24650"/>
                  </a:lnTo>
                  <a:lnTo>
                    <a:pt x="101346" y="25133"/>
                  </a:lnTo>
                  <a:lnTo>
                    <a:pt x="100660" y="25311"/>
                  </a:lnTo>
                  <a:lnTo>
                    <a:pt x="99187" y="25590"/>
                  </a:lnTo>
                  <a:lnTo>
                    <a:pt x="98336" y="25666"/>
                  </a:lnTo>
                  <a:lnTo>
                    <a:pt x="96202" y="25666"/>
                  </a:lnTo>
                  <a:lnTo>
                    <a:pt x="90906" y="19100"/>
                  </a:lnTo>
                  <a:lnTo>
                    <a:pt x="104343" y="19100"/>
                  </a:lnTo>
                  <a:lnTo>
                    <a:pt x="104660" y="18986"/>
                  </a:lnTo>
                  <a:lnTo>
                    <a:pt x="105244" y="18542"/>
                  </a:lnTo>
                  <a:lnTo>
                    <a:pt x="105384" y="18173"/>
                  </a:lnTo>
                  <a:lnTo>
                    <a:pt x="105384" y="16662"/>
                  </a:lnTo>
                  <a:close/>
                </a:path>
                <a:path w="1443354" h="1149350">
                  <a:moveTo>
                    <a:pt x="128511" y="14058"/>
                  </a:moveTo>
                  <a:lnTo>
                    <a:pt x="122847" y="8496"/>
                  </a:lnTo>
                  <a:lnTo>
                    <a:pt x="120396" y="8496"/>
                  </a:lnTo>
                  <a:lnTo>
                    <a:pt x="119278" y="8750"/>
                  </a:lnTo>
                  <a:lnTo>
                    <a:pt x="117055" y="9817"/>
                  </a:lnTo>
                  <a:lnTo>
                    <a:pt x="115951" y="10642"/>
                  </a:lnTo>
                  <a:lnTo>
                    <a:pt x="114820" y="11785"/>
                  </a:lnTo>
                  <a:lnTo>
                    <a:pt x="114795" y="9194"/>
                  </a:lnTo>
                  <a:lnTo>
                    <a:pt x="112864" y="8775"/>
                  </a:lnTo>
                  <a:lnTo>
                    <a:pt x="112179" y="8826"/>
                  </a:lnTo>
                  <a:lnTo>
                    <a:pt x="112001" y="8864"/>
                  </a:lnTo>
                  <a:lnTo>
                    <a:pt x="111734" y="8978"/>
                  </a:lnTo>
                  <a:lnTo>
                    <a:pt x="111772" y="27876"/>
                  </a:lnTo>
                  <a:lnTo>
                    <a:pt x="112229" y="28028"/>
                  </a:lnTo>
                  <a:lnTo>
                    <a:pt x="112699" y="28079"/>
                  </a:lnTo>
                  <a:lnTo>
                    <a:pt x="113715" y="28092"/>
                  </a:lnTo>
                  <a:lnTo>
                    <a:pt x="114020" y="28079"/>
                  </a:lnTo>
                  <a:lnTo>
                    <a:pt x="115176" y="14833"/>
                  </a:lnTo>
                  <a:lnTo>
                    <a:pt x="116116" y="13766"/>
                  </a:lnTo>
                  <a:lnTo>
                    <a:pt x="117132" y="12839"/>
                  </a:lnTo>
                  <a:lnTo>
                    <a:pt x="118757" y="11785"/>
                  </a:lnTo>
                  <a:lnTo>
                    <a:pt x="118960" y="11658"/>
                  </a:lnTo>
                  <a:lnTo>
                    <a:pt x="119862" y="11366"/>
                  </a:lnTo>
                  <a:lnTo>
                    <a:pt x="121488" y="11366"/>
                  </a:lnTo>
                  <a:lnTo>
                    <a:pt x="125018" y="27673"/>
                  </a:lnTo>
                  <a:lnTo>
                    <a:pt x="125133" y="27813"/>
                  </a:lnTo>
                  <a:lnTo>
                    <a:pt x="127177" y="28092"/>
                  </a:lnTo>
                  <a:lnTo>
                    <a:pt x="127469" y="28079"/>
                  </a:lnTo>
                  <a:lnTo>
                    <a:pt x="128117" y="27990"/>
                  </a:lnTo>
                  <a:lnTo>
                    <a:pt x="128384" y="27876"/>
                  </a:lnTo>
                  <a:lnTo>
                    <a:pt x="128511" y="14058"/>
                  </a:lnTo>
                  <a:close/>
                </a:path>
                <a:path w="1443354" h="1149350">
                  <a:moveTo>
                    <a:pt x="144894" y="25488"/>
                  </a:moveTo>
                  <a:lnTo>
                    <a:pt x="144830" y="25273"/>
                  </a:lnTo>
                  <a:lnTo>
                    <a:pt x="144716" y="25006"/>
                  </a:lnTo>
                  <a:lnTo>
                    <a:pt x="144513" y="24917"/>
                  </a:lnTo>
                  <a:lnTo>
                    <a:pt x="144322" y="24917"/>
                  </a:lnTo>
                  <a:lnTo>
                    <a:pt x="144195" y="24955"/>
                  </a:lnTo>
                  <a:lnTo>
                    <a:pt x="143306" y="25273"/>
                  </a:lnTo>
                  <a:lnTo>
                    <a:pt x="142544" y="25450"/>
                  </a:lnTo>
                  <a:lnTo>
                    <a:pt x="142240" y="25488"/>
                  </a:lnTo>
                  <a:lnTo>
                    <a:pt x="140855" y="25488"/>
                  </a:lnTo>
                  <a:lnTo>
                    <a:pt x="140131" y="25158"/>
                  </a:lnTo>
                  <a:lnTo>
                    <a:pt x="139331" y="23888"/>
                  </a:lnTo>
                  <a:lnTo>
                    <a:pt x="139192" y="23228"/>
                  </a:lnTo>
                  <a:lnTo>
                    <a:pt x="139128" y="11620"/>
                  </a:lnTo>
                  <a:lnTo>
                    <a:pt x="144437" y="11620"/>
                  </a:lnTo>
                  <a:lnTo>
                    <a:pt x="144614" y="11518"/>
                  </a:lnTo>
                  <a:lnTo>
                    <a:pt x="144881" y="11087"/>
                  </a:lnTo>
                  <a:lnTo>
                    <a:pt x="144818" y="9296"/>
                  </a:lnTo>
                  <a:lnTo>
                    <a:pt x="144691" y="9067"/>
                  </a:lnTo>
                  <a:lnTo>
                    <a:pt x="144437" y="8902"/>
                  </a:lnTo>
                  <a:lnTo>
                    <a:pt x="139128" y="8877"/>
                  </a:lnTo>
                  <a:lnTo>
                    <a:pt x="139103" y="4394"/>
                  </a:lnTo>
                  <a:lnTo>
                    <a:pt x="136944" y="3937"/>
                  </a:lnTo>
                  <a:lnTo>
                    <a:pt x="136652" y="3949"/>
                  </a:lnTo>
                  <a:lnTo>
                    <a:pt x="135483" y="8877"/>
                  </a:lnTo>
                  <a:lnTo>
                    <a:pt x="132613" y="8877"/>
                  </a:lnTo>
                  <a:lnTo>
                    <a:pt x="132016" y="9791"/>
                  </a:lnTo>
                  <a:lnTo>
                    <a:pt x="132054" y="11087"/>
                  </a:lnTo>
                  <a:lnTo>
                    <a:pt x="132321" y="11518"/>
                  </a:lnTo>
                  <a:lnTo>
                    <a:pt x="132486" y="11620"/>
                  </a:lnTo>
                  <a:lnTo>
                    <a:pt x="135483" y="11620"/>
                  </a:lnTo>
                  <a:lnTo>
                    <a:pt x="135597" y="24142"/>
                  </a:lnTo>
                  <a:lnTo>
                    <a:pt x="140258" y="28308"/>
                  </a:lnTo>
                  <a:lnTo>
                    <a:pt x="141630" y="28308"/>
                  </a:lnTo>
                  <a:lnTo>
                    <a:pt x="144780" y="27317"/>
                  </a:lnTo>
                  <a:lnTo>
                    <a:pt x="144894" y="25488"/>
                  </a:lnTo>
                  <a:close/>
                </a:path>
                <a:path w="1443354" h="1149350">
                  <a:moveTo>
                    <a:pt x="175564" y="2451"/>
                  </a:moveTo>
                  <a:lnTo>
                    <a:pt x="175412" y="2209"/>
                  </a:lnTo>
                  <a:lnTo>
                    <a:pt x="175044" y="1981"/>
                  </a:lnTo>
                  <a:lnTo>
                    <a:pt x="161772" y="1981"/>
                  </a:lnTo>
                  <a:lnTo>
                    <a:pt x="161455" y="2095"/>
                  </a:lnTo>
                  <a:lnTo>
                    <a:pt x="160934" y="2451"/>
                  </a:lnTo>
                  <a:lnTo>
                    <a:pt x="160807" y="2603"/>
                  </a:lnTo>
                  <a:lnTo>
                    <a:pt x="160845" y="27813"/>
                  </a:lnTo>
                  <a:lnTo>
                    <a:pt x="161442" y="28016"/>
                  </a:lnTo>
                  <a:lnTo>
                    <a:pt x="162242" y="28092"/>
                  </a:lnTo>
                  <a:lnTo>
                    <a:pt x="162979" y="28092"/>
                  </a:lnTo>
                  <a:lnTo>
                    <a:pt x="164490" y="16624"/>
                  </a:lnTo>
                  <a:lnTo>
                    <a:pt x="174472" y="16624"/>
                  </a:lnTo>
                  <a:lnTo>
                    <a:pt x="174764" y="16471"/>
                  </a:lnTo>
                  <a:lnTo>
                    <a:pt x="174993" y="16167"/>
                  </a:lnTo>
                  <a:lnTo>
                    <a:pt x="174993" y="14160"/>
                  </a:lnTo>
                  <a:lnTo>
                    <a:pt x="174840" y="13944"/>
                  </a:lnTo>
                  <a:lnTo>
                    <a:pt x="174472" y="13754"/>
                  </a:lnTo>
                  <a:lnTo>
                    <a:pt x="164490" y="13754"/>
                  </a:lnTo>
                  <a:lnTo>
                    <a:pt x="164490" y="4914"/>
                  </a:lnTo>
                  <a:lnTo>
                    <a:pt x="175044" y="4914"/>
                  </a:lnTo>
                  <a:lnTo>
                    <a:pt x="175336" y="4787"/>
                  </a:lnTo>
                  <a:lnTo>
                    <a:pt x="175564" y="4470"/>
                  </a:lnTo>
                  <a:lnTo>
                    <a:pt x="175564" y="2451"/>
                  </a:lnTo>
                  <a:close/>
                </a:path>
                <a:path w="1443354" h="1149350">
                  <a:moveTo>
                    <a:pt x="184404" y="444"/>
                  </a:moveTo>
                  <a:lnTo>
                    <a:pt x="182257" y="0"/>
                  </a:lnTo>
                  <a:lnTo>
                    <a:pt x="181965" y="12"/>
                  </a:lnTo>
                  <a:lnTo>
                    <a:pt x="181305" y="101"/>
                  </a:lnTo>
                  <a:lnTo>
                    <a:pt x="181025" y="215"/>
                  </a:lnTo>
                  <a:lnTo>
                    <a:pt x="180822" y="444"/>
                  </a:lnTo>
                  <a:lnTo>
                    <a:pt x="180936" y="27813"/>
                  </a:lnTo>
                  <a:lnTo>
                    <a:pt x="181495" y="28028"/>
                  </a:lnTo>
                  <a:lnTo>
                    <a:pt x="181965" y="28079"/>
                  </a:lnTo>
                  <a:lnTo>
                    <a:pt x="182981" y="28092"/>
                  </a:lnTo>
                  <a:lnTo>
                    <a:pt x="183273" y="28079"/>
                  </a:lnTo>
                  <a:lnTo>
                    <a:pt x="183934" y="27990"/>
                  </a:lnTo>
                  <a:lnTo>
                    <a:pt x="184200" y="27876"/>
                  </a:lnTo>
                  <a:lnTo>
                    <a:pt x="184404" y="444"/>
                  </a:lnTo>
                  <a:close/>
                </a:path>
                <a:path w="1443354" h="1149350">
                  <a:moveTo>
                    <a:pt x="209486" y="16548"/>
                  </a:moveTo>
                  <a:lnTo>
                    <a:pt x="209308" y="15354"/>
                  </a:lnTo>
                  <a:lnTo>
                    <a:pt x="208508" y="12954"/>
                  </a:lnTo>
                  <a:lnTo>
                    <a:pt x="207899" y="11925"/>
                  </a:lnTo>
                  <a:lnTo>
                    <a:pt x="207264" y="11264"/>
                  </a:lnTo>
                  <a:lnTo>
                    <a:pt x="206286" y="10236"/>
                  </a:lnTo>
                  <a:lnTo>
                    <a:pt x="205727" y="9893"/>
                  </a:lnTo>
                  <a:lnTo>
                    <a:pt x="205727" y="17335"/>
                  </a:lnTo>
                  <a:lnTo>
                    <a:pt x="205625" y="20459"/>
                  </a:lnTo>
                  <a:lnTo>
                    <a:pt x="200634" y="25565"/>
                  </a:lnTo>
                  <a:lnTo>
                    <a:pt x="198386" y="25565"/>
                  </a:lnTo>
                  <a:lnTo>
                    <a:pt x="193573" y="16395"/>
                  </a:lnTo>
                  <a:lnTo>
                    <a:pt x="194056" y="14655"/>
                  </a:lnTo>
                  <a:lnTo>
                    <a:pt x="198564" y="11264"/>
                  </a:lnTo>
                  <a:lnTo>
                    <a:pt x="200825" y="11264"/>
                  </a:lnTo>
                  <a:lnTo>
                    <a:pt x="205727" y="17335"/>
                  </a:lnTo>
                  <a:lnTo>
                    <a:pt x="205727" y="9893"/>
                  </a:lnTo>
                  <a:lnTo>
                    <a:pt x="205270" y="9601"/>
                  </a:lnTo>
                  <a:lnTo>
                    <a:pt x="202844" y="8712"/>
                  </a:lnTo>
                  <a:lnTo>
                    <a:pt x="201422" y="8496"/>
                  </a:lnTo>
                  <a:lnTo>
                    <a:pt x="198107" y="8496"/>
                  </a:lnTo>
                  <a:lnTo>
                    <a:pt x="189763" y="16548"/>
                  </a:lnTo>
                  <a:lnTo>
                    <a:pt x="189877" y="21488"/>
                  </a:lnTo>
                  <a:lnTo>
                    <a:pt x="197739" y="28359"/>
                  </a:lnTo>
                  <a:lnTo>
                    <a:pt x="201053" y="28359"/>
                  </a:lnTo>
                  <a:lnTo>
                    <a:pt x="202526" y="28105"/>
                  </a:lnTo>
                  <a:lnTo>
                    <a:pt x="205066" y="27101"/>
                  </a:lnTo>
                  <a:lnTo>
                    <a:pt x="206121" y="26403"/>
                  </a:lnTo>
                  <a:lnTo>
                    <a:pt x="206908" y="25565"/>
                  </a:lnTo>
                  <a:lnTo>
                    <a:pt x="207810" y="24612"/>
                  </a:lnTo>
                  <a:lnTo>
                    <a:pt x="208445" y="23533"/>
                  </a:lnTo>
                  <a:lnTo>
                    <a:pt x="209296" y="21056"/>
                  </a:lnTo>
                  <a:lnTo>
                    <a:pt x="209397" y="20459"/>
                  </a:lnTo>
                  <a:lnTo>
                    <a:pt x="209486" y="16548"/>
                  </a:lnTo>
                  <a:close/>
                </a:path>
                <a:path w="1443354" h="1149350">
                  <a:moveTo>
                    <a:pt x="241871" y="9144"/>
                  </a:moveTo>
                  <a:lnTo>
                    <a:pt x="241757" y="8991"/>
                  </a:lnTo>
                  <a:lnTo>
                    <a:pt x="241477" y="8851"/>
                  </a:lnTo>
                  <a:lnTo>
                    <a:pt x="241274" y="8801"/>
                  </a:lnTo>
                  <a:lnTo>
                    <a:pt x="239509" y="8788"/>
                  </a:lnTo>
                  <a:lnTo>
                    <a:pt x="238836" y="8851"/>
                  </a:lnTo>
                  <a:lnTo>
                    <a:pt x="233502" y="24498"/>
                  </a:lnTo>
                  <a:lnTo>
                    <a:pt x="233464" y="24320"/>
                  </a:lnTo>
                  <a:lnTo>
                    <a:pt x="227533" y="8788"/>
                  </a:lnTo>
                  <a:lnTo>
                    <a:pt x="226225" y="8788"/>
                  </a:lnTo>
                  <a:lnTo>
                    <a:pt x="220586" y="24498"/>
                  </a:lnTo>
                  <a:lnTo>
                    <a:pt x="220548" y="24320"/>
                  </a:lnTo>
                  <a:lnTo>
                    <a:pt x="213410" y="8775"/>
                  </a:lnTo>
                  <a:lnTo>
                    <a:pt x="212471" y="8839"/>
                  </a:lnTo>
                  <a:lnTo>
                    <a:pt x="212191" y="8928"/>
                  </a:lnTo>
                  <a:lnTo>
                    <a:pt x="211963" y="9169"/>
                  </a:lnTo>
                  <a:lnTo>
                    <a:pt x="212077" y="9994"/>
                  </a:lnTo>
                  <a:lnTo>
                    <a:pt x="219544" y="28079"/>
                  </a:lnTo>
                  <a:lnTo>
                    <a:pt x="221183" y="28079"/>
                  </a:lnTo>
                  <a:lnTo>
                    <a:pt x="223697" y="24498"/>
                  </a:lnTo>
                  <a:lnTo>
                    <a:pt x="226758" y="14071"/>
                  </a:lnTo>
                  <a:lnTo>
                    <a:pt x="232625" y="28079"/>
                  </a:lnTo>
                  <a:lnTo>
                    <a:pt x="234264" y="28079"/>
                  </a:lnTo>
                  <a:lnTo>
                    <a:pt x="236842" y="24498"/>
                  </a:lnTo>
                  <a:lnTo>
                    <a:pt x="241782" y="9994"/>
                  </a:lnTo>
                  <a:lnTo>
                    <a:pt x="241871" y="9144"/>
                  </a:lnTo>
                  <a:close/>
                </a:path>
                <a:path w="1443354" h="1149350">
                  <a:moveTo>
                    <a:pt x="1442859" y="628205"/>
                  </a:moveTo>
                  <a:lnTo>
                    <a:pt x="1436408" y="581113"/>
                  </a:lnTo>
                  <a:lnTo>
                    <a:pt x="1423860" y="540334"/>
                  </a:lnTo>
                  <a:lnTo>
                    <a:pt x="1405674" y="509460"/>
                  </a:lnTo>
                  <a:lnTo>
                    <a:pt x="1415872" y="493547"/>
                  </a:lnTo>
                  <a:lnTo>
                    <a:pt x="1424114" y="473049"/>
                  </a:lnTo>
                  <a:lnTo>
                    <a:pt x="1430083" y="448856"/>
                  </a:lnTo>
                  <a:lnTo>
                    <a:pt x="1433499" y="421843"/>
                  </a:lnTo>
                  <a:lnTo>
                    <a:pt x="1432953" y="373138"/>
                  </a:lnTo>
                  <a:lnTo>
                    <a:pt x="1424482" y="330314"/>
                  </a:lnTo>
                  <a:lnTo>
                    <a:pt x="1409496" y="297916"/>
                  </a:lnTo>
                  <a:lnTo>
                    <a:pt x="1389672" y="279450"/>
                  </a:lnTo>
                  <a:lnTo>
                    <a:pt x="1392745" y="246964"/>
                  </a:lnTo>
                  <a:lnTo>
                    <a:pt x="1390129" y="217563"/>
                  </a:lnTo>
                  <a:lnTo>
                    <a:pt x="1382852" y="192519"/>
                  </a:lnTo>
                  <a:lnTo>
                    <a:pt x="1371447" y="175056"/>
                  </a:lnTo>
                  <a:lnTo>
                    <a:pt x="1358074" y="169049"/>
                  </a:lnTo>
                  <a:lnTo>
                    <a:pt x="1345158" y="174967"/>
                  </a:lnTo>
                  <a:lnTo>
                    <a:pt x="1334185" y="191477"/>
                  </a:lnTo>
                  <a:lnTo>
                    <a:pt x="1326629" y="217258"/>
                  </a:lnTo>
                  <a:lnTo>
                    <a:pt x="1323060" y="184823"/>
                  </a:lnTo>
                  <a:lnTo>
                    <a:pt x="1314894" y="158242"/>
                  </a:lnTo>
                  <a:lnTo>
                    <a:pt x="1303185" y="139763"/>
                  </a:lnTo>
                  <a:lnTo>
                    <a:pt x="1288948" y="131622"/>
                  </a:lnTo>
                  <a:lnTo>
                    <a:pt x="1273111" y="136385"/>
                  </a:lnTo>
                  <a:lnTo>
                    <a:pt x="1259801" y="154012"/>
                  </a:lnTo>
                  <a:lnTo>
                    <a:pt x="1250403" y="181737"/>
                  </a:lnTo>
                  <a:lnTo>
                    <a:pt x="1246352" y="216763"/>
                  </a:lnTo>
                  <a:lnTo>
                    <a:pt x="1231468" y="215417"/>
                  </a:lnTo>
                  <a:lnTo>
                    <a:pt x="1193647" y="261429"/>
                  </a:lnTo>
                  <a:lnTo>
                    <a:pt x="1183208" y="305790"/>
                  </a:lnTo>
                  <a:lnTo>
                    <a:pt x="1181214" y="354012"/>
                  </a:lnTo>
                  <a:lnTo>
                    <a:pt x="1187348" y="400431"/>
                  </a:lnTo>
                  <a:lnTo>
                    <a:pt x="1201280" y="439369"/>
                  </a:lnTo>
                  <a:lnTo>
                    <a:pt x="1186091" y="478078"/>
                  </a:lnTo>
                  <a:lnTo>
                    <a:pt x="1175397" y="522109"/>
                  </a:lnTo>
                  <a:lnTo>
                    <a:pt x="1169263" y="569658"/>
                  </a:lnTo>
                  <a:lnTo>
                    <a:pt x="1167726" y="618871"/>
                  </a:lnTo>
                  <a:lnTo>
                    <a:pt x="1170876" y="667918"/>
                  </a:lnTo>
                  <a:lnTo>
                    <a:pt x="1178750" y="714984"/>
                  </a:lnTo>
                  <a:lnTo>
                    <a:pt x="1191425" y="758215"/>
                  </a:lnTo>
                  <a:lnTo>
                    <a:pt x="1182331" y="832104"/>
                  </a:lnTo>
                  <a:lnTo>
                    <a:pt x="1184719" y="888263"/>
                  </a:lnTo>
                  <a:lnTo>
                    <a:pt x="1194396" y="939596"/>
                  </a:lnTo>
                  <a:lnTo>
                    <a:pt x="1210665" y="982192"/>
                  </a:lnTo>
                  <a:lnTo>
                    <a:pt x="1232801" y="1012164"/>
                  </a:lnTo>
                  <a:lnTo>
                    <a:pt x="1229868" y="1050124"/>
                  </a:lnTo>
                  <a:lnTo>
                    <a:pt x="1233208" y="1086662"/>
                  </a:lnTo>
                  <a:lnTo>
                    <a:pt x="1242123" y="1117981"/>
                  </a:lnTo>
                  <a:lnTo>
                    <a:pt x="1255953" y="1140244"/>
                  </a:lnTo>
                  <a:lnTo>
                    <a:pt x="1273213" y="1149324"/>
                  </a:lnTo>
                  <a:lnTo>
                    <a:pt x="1290116" y="1142834"/>
                  </a:lnTo>
                  <a:lnTo>
                    <a:pt x="1304709" y="1122476"/>
                  </a:lnTo>
                  <a:lnTo>
                    <a:pt x="1315046" y="1089901"/>
                  </a:lnTo>
                  <a:lnTo>
                    <a:pt x="1323416" y="1116571"/>
                  </a:lnTo>
                  <a:lnTo>
                    <a:pt x="1335087" y="1134262"/>
                  </a:lnTo>
                  <a:lnTo>
                    <a:pt x="1348752" y="1141679"/>
                  </a:lnTo>
                  <a:lnTo>
                    <a:pt x="1363065" y="1137539"/>
                  </a:lnTo>
                  <a:lnTo>
                    <a:pt x="1377683" y="1112329"/>
                  </a:lnTo>
                  <a:lnTo>
                    <a:pt x="1387424" y="1078242"/>
                  </a:lnTo>
                  <a:lnTo>
                    <a:pt x="1391577" y="1038694"/>
                  </a:lnTo>
                  <a:lnTo>
                    <a:pt x="1389418" y="997115"/>
                  </a:lnTo>
                  <a:lnTo>
                    <a:pt x="1402562" y="982522"/>
                  </a:lnTo>
                  <a:lnTo>
                    <a:pt x="1413306" y="960335"/>
                  </a:lnTo>
                  <a:lnTo>
                    <a:pt x="1423174" y="918933"/>
                  </a:lnTo>
                  <a:lnTo>
                    <a:pt x="1425219" y="873810"/>
                  </a:lnTo>
                  <a:lnTo>
                    <a:pt x="1419644" y="830300"/>
                  </a:lnTo>
                  <a:lnTo>
                    <a:pt x="1406664" y="793762"/>
                  </a:lnTo>
                  <a:lnTo>
                    <a:pt x="1415453" y="780846"/>
                  </a:lnTo>
                  <a:lnTo>
                    <a:pt x="1423276" y="765225"/>
                  </a:lnTo>
                  <a:lnTo>
                    <a:pt x="1435468" y="726871"/>
                  </a:lnTo>
                  <a:lnTo>
                    <a:pt x="1442707" y="677989"/>
                  </a:lnTo>
                  <a:lnTo>
                    <a:pt x="1442859" y="6282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652274" y="4770266"/>
              <a:ext cx="275590" cy="1017905"/>
            </a:xfrm>
            <a:custGeom>
              <a:avLst/>
              <a:gdLst/>
              <a:ahLst/>
              <a:cxnLst/>
              <a:rect l="l" t="t" r="r" b="b"/>
              <a:pathLst>
                <a:path w="275590" h="1017904">
                  <a:moveTo>
                    <a:pt x="237943" y="377833"/>
                  </a:moveTo>
                  <a:lnTo>
                    <a:pt x="256124" y="408713"/>
                  </a:lnTo>
                  <a:lnTo>
                    <a:pt x="268680" y="449497"/>
                  </a:lnTo>
                  <a:lnTo>
                    <a:pt x="275124" y="496582"/>
                  </a:lnTo>
                  <a:lnTo>
                    <a:pt x="274972" y="546368"/>
                  </a:lnTo>
                  <a:lnTo>
                    <a:pt x="267740" y="595254"/>
                  </a:lnTo>
                  <a:lnTo>
                    <a:pt x="255550" y="633599"/>
                  </a:lnTo>
                  <a:lnTo>
                    <a:pt x="238928" y="662134"/>
                  </a:lnTo>
                  <a:lnTo>
                    <a:pt x="251914" y="698678"/>
                  </a:lnTo>
                  <a:lnTo>
                    <a:pt x="257489" y="742186"/>
                  </a:lnTo>
                  <a:lnTo>
                    <a:pt x="255446" y="787314"/>
                  </a:lnTo>
                  <a:lnTo>
                    <a:pt x="245577" y="828717"/>
                  </a:lnTo>
                  <a:lnTo>
                    <a:pt x="240563" y="840674"/>
                  </a:lnTo>
                  <a:lnTo>
                    <a:pt x="234834" y="850897"/>
                  </a:lnTo>
                  <a:lnTo>
                    <a:pt x="228504" y="859222"/>
                  </a:lnTo>
                  <a:lnTo>
                    <a:pt x="221690" y="865488"/>
                  </a:lnTo>
                  <a:lnTo>
                    <a:pt x="223841" y="907072"/>
                  </a:lnTo>
                  <a:lnTo>
                    <a:pt x="219689" y="946620"/>
                  </a:lnTo>
                  <a:lnTo>
                    <a:pt x="209951" y="980708"/>
                  </a:lnTo>
                  <a:lnTo>
                    <a:pt x="195341" y="1005911"/>
                  </a:lnTo>
                  <a:lnTo>
                    <a:pt x="181015" y="1010060"/>
                  </a:lnTo>
                  <a:lnTo>
                    <a:pt x="167360" y="1002641"/>
                  </a:lnTo>
                  <a:lnTo>
                    <a:pt x="155690" y="984949"/>
                  </a:lnTo>
                  <a:lnTo>
                    <a:pt x="147321" y="958281"/>
                  </a:lnTo>
                  <a:lnTo>
                    <a:pt x="136978" y="990857"/>
                  </a:lnTo>
                  <a:lnTo>
                    <a:pt x="122387" y="1011217"/>
                  </a:lnTo>
                  <a:lnTo>
                    <a:pt x="105488" y="1017695"/>
                  </a:lnTo>
                  <a:lnTo>
                    <a:pt x="88219" y="1008626"/>
                  </a:lnTo>
                  <a:lnTo>
                    <a:pt x="74387" y="986357"/>
                  </a:lnTo>
                  <a:lnTo>
                    <a:pt x="65472" y="955042"/>
                  </a:lnTo>
                  <a:lnTo>
                    <a:pt x="62143" y="918498"/>
                  </a:lnTo>
                  <a:lnTo>
                    <a:pt x="65071" y="880542"/>
                  </a:lnTo>
                  <a:lnTo>
                    <a:pt x="42940" y="850570"/>
                  </a:lnTo>
                  <a:lnTo>
                    <a:pt x="26671" y="807971"/>
                  </a:lnTo>
                  <a:lnTo>
                    <a:pt x="16986" y="756640"/>
                  </a:lnTo>
                  <a:lnTo>
                    <a:pt x="14607" y="700477"/>
                  </a:lnTo>
                  <a:lnTo>
                    <a:pt x="20253" y="643378"/>
                  </a:lnTo>
                  <a:lnTo>
                    <a:pt x="21238" y="637702"/>
                  </a:lnTo>
                  <a:lnTo>
                    <a:pt x="22223" y="632026"/>
                  </a:lnTo>
                  <a:lnTo>
                    <a:pt x="23700" y="626596"/>
                  </a:lnTo>
                  <a:lnTo>
                    <a:pt x="11026" y="583356"/>
                  </a:lnTo>
                  <a:lnTo>
                    <a:pt x="3146" y="536295"/>
                  </a:lnTo>
                  <a:lnTo>
                    <a:pt x="0" y="487244"/>
                  </a:lnTo>
                  <a:lnTo>
                    <a:pt x="1527" y="438033"/>
                  </a:lnTo>
                  <a:lnTo>
                    <a:pt x="7669" y="390492"/>
                  </a:lnTo>
                  <a:lnTo>
                    <a:pt x="18363" y="346453"/>
                  </a:lnTo>
                  <a:lnTo>
                    <a:pt x="33551" y="307745"/>
                  </a:lnTo>
                  <a:lnTo>
                    <a:pt x="19614" y="268803"/>
                  </a:lnTo>
                  <a:lnTo>
                    <a:pt x="13481" y="222387"/>
                  </a:lnTo>
                  <a:lnTo>
                    <a:pt x="15474" y="174167"/>
                  </a:lnTo>
                  <a:lnTo>
                    <a:pt x="25917" y="129810"/>
                  </a:lnTo>
                  <a:lnTo>
                    <a:pt x="36644" y="106728"/>
                  </a:lnTo>
                  <a:lnTo>
                    <a:pt x="49496" y="91188"/>
                  </a:lnTo>
                  <a:lnTo>
                    <a:pt x="63732" y="83792"/>
                  </a:lnTo>
                  <a:lnTo>
                    <a:pt x="78615" y="85142"/>
                  </a:lnTo>
                  <a:lnTo>
                    <a:pt x="82675" y="50113"/>
                  </a:lnTo>
                  <a:lnTo>
                    <a:pt x="92067" y="22396"/>
                  </a:lnTo>
                  <a:lnTo>
                    <a:pt x="105384" y="4766"/>
                  </a:lnTo>
                  <a:lnTo>
                    <a:pt x="121218" y="0"/>
                  </a:lnTo>
                  <a:lnTo>
                    <a:pt x="135450" y="8140"/>
                  </a:lnTo>
                  <a:lnTo>
                    <a:pt x="147167" y="26622"/>
                  </a:lnTo>
                  <a:lnTo>
                    <a:pt x="155328" y="53202"/>
                  </a:lnTo>
                  <a:lnTo>
                    <a:pt x="158895" y="85635"/>
                  </a:lnTo>
                  <a:lnTo>
                    <a:pt x="166452" y="59850"/>
                  </a:lnTo>
                  <a:lnTo>
                    <a:pt x="177426" y="43342"/>
                  </a:lnTo>
                  <a:lnTo>
                    <a:pt x="190339" y="37430"/>
                  </a:lnTo>
                  <a:lnTo>
                    <a:pt x="203713" y="43434"/>
                  </a:lnTo>
                  <a:lnTo>
                    <a:pt x="215122" y="60895"/>
                  </a:lnTo>
                  <a:lnTo>
                    <a:pt x="222398" y="85944"/>
                  </a:lnTo>
                  <a:lnTo>
                    <a:pt x="225011" y="115342"/>
                  </a:lnTo>
                  <a:lnTo>
                    <a:pt x="222429" y="145852"/>
                  </a:lnTo>
                  <a:lnTo>
                    <a:pt x="222183" y="146839"/>
                  </a:lnTo>
                  <a:lnTo>
                    <a:pt x="221936" y="147826"/>
                  </a:lnTo>
                  <a:lnTo>
                    <a:pt x="221690" y="148813"/>
                  </a:lnTo>
                  <a:lnTo>
                    <a:pt x="241771" y="166293"/>
                  </a:lnTo>
                  <a:lnTo>
                    <a:pt x="256751" y="198695"/>
                  </a:lnTo>
                  <a:lnTo>
                    <a:pt x="265220" y="241509"/>
                  </a:lnTo>
                  <a:lnTo>
                    <a:pt x="265770" y="290223"/>
                  </a:lnTo>
                  <a:lnTo>
                    <a:pt x="262357" y="317239"/>
                  </a:lnTo>
                  <a:lnTo>
                    <a:pt x="256381" y="341432"/>
                  </a:lnTo>
                  <a:lnTo>
                    <a:pt x="248143" y="361923"/>
                  </a:lnTo>
                  <a:lnTo>
                    <a:pt x="237943" y="377833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0" name="object 200"/>
          <p:cNvSpPr txBox="1"/>
          <p:nvPr/>
        </p:nvSpPr>
        <p:spPr>
          <a:xfrm>
            <a:off x="10747645" y="4910952"/>
            <a:ext cx="79375" cy="736600"/>
          </a:xfrm>
          <a:prstGeom prst="rect">
            <a:avLst/>
          </a:prstGeom>
        </p:spPr>
        <p:txBody>
          <a:bodyPr vert="vert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400" b="1" spc="15" dirty="0">
                <a:solidFill>
                  <a:srgbClr val="47494E"/>
                </a:solidFill>
                <a:latin typeface="Calibri"/>
                <a:cs typeface="Calibri"/>
              </a:rPr>
              <a:t>Akamai</a:t>
            </a:r>
            <a:r>
              <a:rPr sz="400" b="1" spc="-2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b="1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400" b="1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b="1" spc="10" dirty="0">
                <a:solidFill>
                  <a:srgbClr val="47494E"/>
                </a:solidFill>
                <a:latin typeface="Calibri"/>
                <a:cs typeface="Calibri"/>
              </a:rPr>
              <a:t>Caching/Acceleration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201" name="object 201"/>
          <p:cNvGrpSpPr/>
          <p:nvPr/>
        </p:nvGrpSpPr>
        <p:grpSpPr>
          <a:xfrm>
            <a:off x="9039336" y="4781474"/>
            <a:ext cx="118745" cy="230504"/>
            <a:chOff x="9039336" y="4781474"/>
            <a:chExt cx="118745" cy="230504"/>
          </a:xfrm>
        </p:grpSpPr>
        <p:pic>
          <p:nvPicPr>
            <p:cNvPr id="202" name="object 20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40682" y="4781474"/>
              <a:ext cx="115617" cy="229638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039336" y="4799658"/>
              <a:ext cx="118204" cy="211704"/>
            </a:xfrm>
            <a:prstGeom prst="rect">
              <a:avLst/>
            </a:prstGeom>
          </p:spPr>
        </p:pic>
      </p:grpSp>
      <p:sp>
        <p:nvSpPr>
          <p:cNvPr id="204" name="object 204"/>
          <p:cNvSpPr txBox="1"/>
          <p:nvPr/>
        </p:nvSpPr>
        <p:spPr>
          <a:xfrm>
            <a:off x="9018209" y="5013650"/>
            <a:ext cx="157480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u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th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205" name="object 205"/>
          <p:cNvGrpSpPr/>
          <p:nvPr/>
        </p:nvGrpSpPr>
        <p:grpSpPr>
          <a:xfrm>
            <a:off x="8819046" y="4737800"/>
            <a:ext cx="1572260" cy="1180465"/>
            <a:chOff x="8819046" y="4737800"/>
            <a:chExt cx="1572260" cy="1180465"/>
          </a:xfrm>
        </p:grpSpPr>
        <p:sp>
          <p:nvSpPr>
            <p:cNvPr id="206" name="object 206"/>
            <p:cNvSpPr/>
            <p:nvPr/>
          </p:nvSpPr>
          <p:spPr>
            <a:xfrm>
              <a:off x="8820316" y="4739070"/>
              <a:ext cx="1569720" cy="1177925"/>
            </a:xfrm>
            <a:custGeom>
              <a:avLst/>
              <a:gdLst/>
              <a:ahLst/>
              <a:cxnLst/>
              <a:rect l="l" t="t" r="r" b="b"/>
              <a:pathLst>
                <a:path w="1569720" h="1177925">
                  <a:moveTo>
                    <a:pt x="156864" y="1177429"/>
                  </a:moveTo>
                  <a:lnTo>
                    <a:pt x="1412769" y="1177429"/>
                  </a:lnTo>
                  <a:lnTo>
                    <a:pt x="1462369" y="1169420"/>
                  </a:lnTo>
                  <a:lnTo>
                    <a:pt x="1505432" y="1147112"/>
                  </a:lnTo>
                  <a:lnTo>
                    <a:pt x="1539382" y="1113089"/>
                  </a:lnTo>
                  <a:lnTo>
                    <a:pt x="1561642" y="1069932"/>
                  </a:lnTo>
                  <a:lnTo>
                    <a:pt x="1569634" y="1020225"/>
                  </a:lnTo>
                  <a:lnTo>
                    <a:pt x="1569634" y="157451"/>
                  </a:lnTo>
                  <a:lnTo>
                    <a:pt x="1561642" y="107718"/>
                  </a:lnTo>
                  <a:lnTo>
                    <a:pt x="1539382" y="64500"/>
                  </a:lnTo>
                  <a:lnTo>
                    <a:pt x="1505432" y="30404"/>
                  </a:lnTo>
                  <a:lnTo>
                    <a:pt x="1462369" y="8035"/>
                  </a:lnTo>
                  <a:lnTo>
                    <a:pt x="1412769" y="0"/>
                  </a:lnTo>
                  <a:lnTo>
                    <a:pt x="156864" y="0"/>
                  </a:lnTo>
                  <a:lnTo>
                    <a:pt x="107265" y="8035"/>
                  </a:lnTo>
                  <a:lnTo>
                    <a:pt x="64201" y="30404"/>
                  </a:lnTo>
                  <a:lnTo>
                    <a:pt x="30252" y="64500"/>
                  </a:lnTo>
                  <a:lnTo>
                    <a:pt x="7992" y="107718"/>
                  </a:lnTo>
                  <a:lnTo>
                    <a:pt x="0" y="157451"/>
                  </a:lnTo>
                  <a:lnTo>
                    <a:pt x="0" y="1020225"/>
                  </a:lnTo>
                  <a:lnTo>
                    <a:pt x="7992" y="1069932"/>
                  </a:lnTo>
                  <a:lnTo>
                    <a:pt x="30252" y="1113089"/>
                  </a:lnTo>
                  <a:lnTo>
                    <a:pt x="64201" y="1147112"/>
                  </a:lnTo>
                  <a:lnTo>
                    <a:pt x="107265" y="1169420"/>
                  </a:lnTo>
                  <a:lnTo>
                    <a:pt x="156864" y="1177429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465088" y="4854567"/>
              <a:ext cx="216535" cy="941705"/>
            </a:xfrm>
            <a:custGeom>
              <a:avLst/>
              <a:gdLst/>
              <a:ahLst/>
              <a:cxnLst/>
              <a:rect l="l" t="t" r="r" b="b"/>
              <a:pathLst>
                <a:path w="216534" h="941704">
                  <a:moveTo>
                    <a:pt x="216458" y="941499"/>
                  </a:moveTo>
                  <a:lnTo>
                    <a:pt x="216458" y="0"/>
                  </a:lnTo>
                  <a:lnTo>
                    <a:pt x="0" y="0"/>
                  </a:lnTo>
                  <a:lnTo>
                    <a:pt x="0" y="941499"/>
                  </a:lnTo>
                  <a:lnTo>
                    <a:pt x="216458" y="941499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466369" y="4855727"/>
              <a:ext cx="213995" cy="939165"/>
            </a:xfrm>
            <a:custGeom>
              <a:avLst/>
              <a:gdLst/>
              <a:ahLst/>
              <a:cxnLst/>
              <a:rect l="l" t="t" r="r" b="b"/>
              <a:pathLst>
                <a:path w="213995" h="939164">
                  <a:moveTo>
                    <a:pt x="30535" y="0"/>
                  </a:moveTo>
                  <a:lnTo>
                    <a:pt x="30535" y="939031"/>
                  </a:lnTo>
                </a:path>
                <a:path w="213995" h="939164">
                  <a:moveTo>
                    <a:pt x="61071" y="0"/>
                  </a:moveTo>
                  <a:lnTo>
                    <a:pt x="61071" y="939031"/>
                  </a:lnTo>
                </a:path>
                <a:path w="213995" h="939164">
                  <a:moveTo>
                    <a:pt x="91607" y="0"/>
                  </a:moveTo>
                  <a:lnTo>
                    <a:pt x="91607" y="939031"/>
                  </a:lnTo>
                </a:path>
                <a:path w="213995" h="939164">
                  <a:moveTo>
                    <a:pt x="122142" y="0"/>
                  </a:moveTo>
                  <a:lnTo>
                    <a:pt x="122142" y="939031"/>
                  </a:lnTo>
                </a:path>
                <a:path w="213995" h="939164">
                  <a:moveTo>
                    <a:pt x="152678" y="0"/>
                  </a:moveTo>
                  <a:lnTo>
                    <a:pt x="152678" y="939031"/>
                  </a:lnTo>
                </a:path>
                <a:path w="213995" h="939164">
                  <a:moveTo>
                    <a:pt x="183214" y="0"/>
                  </a:moveTo>
                  <a:lnTo>
                    <a:pt x="183214" y="939031"/>
                  </a:lnTo>
                </a:path>
                <a:path w="213995" h="939164">
                  <a:moveTo>
                    <a:pt x="0" y="234696"/>
                  </a:moveTo>
                  <a:lnTo>
                    <a:pt x="30535" y="234696"/>
                  </a:lnTo>
                </a:path>
                <a:path w="213995" h="939164">
                  <a:moveTo>
                    <a:pt x="0" y="469392"/>
                  </a:moveTo>
                  <a:lnTo>
                    <a:pt x="30535" y="469392"/>
                  </a:lnTo>
                </a:path>
                <a:path w="213995" h="939164">
                  <a:moveTo>
                    <a:pt x="0" y="704335"/>
                  </a:moveTo>
                  <a:lnTo>
                    <a:pt x="30535" y="704335"/>
                  </a:lnTo>
                </a:path>
                <a:path w="213995" h="939164">
                  <a:moveTo>
                    <a:pt x="30535" y="117471"/>
                  </a:moveTo>
                  <a:lnTo>
                    <a:pt x="61071" y="117471"/>
                  </a:lnTo>
                </a:path>
                <a:path w="213995" h="939164">
                  <a:moveTo>
                    <a:pt x="30535" y="352167"/>
                  </a:moveTo>
                  <a:lnTo>
                    <a:pt x="61071" y="352167"/>
                  </a:lnTo>
                </a:path>
                <a:path w="213995" h="939164">
                  <a:moveTo>
                    <a:pt x="30535" y="586864"/>
                  </a:moveTo>
                  <a:lnTo>
                    <a:pt x="61071" y="586864"/>
                  </a:lnTo>
                </a:path>
                <a:path w="213995" h="939164">
                  <a:moveTo>
                    <a:pt x="30535" y="821560"/>
                  </a:moveTo>
                  <a:lnTo>
                    <a:pt x="61071" y="821560"/>
                  </a:lnTo>
                </a:path>
                <a:path w="213995" h="939164">
                  <a:moveTo>
                    <a:pt x="61071" y="234696"/>
                  </a:moveTo>
                  <a:lnTo>
                    <a:pt x="91607" y="234696"/>
                  </a:lnTo>
                </a:path>
                <a:path w="213995" h="939164">
                  <a:moveTo>
                    <a:pt x="61071" y="469392"/>
                  </a:moveTo>
                  <a:lnTo>
                    <a:pt x="91607" y="469392"/>
                  </a:lnTo>
                </a:path>
                <a:path w="213995" h="939164">
                  <a:moveTo>
                    <a:pt x="61071" y="704335"/>
                  </a:moveTo>
                  <a:lnTo>
                    <a:pt x="91607" y="704335"/>
                  </a:lnTo>
                </a:path>
                <a:path w="213995" h="939164">
                  <a:moveTo>
                    <a:pt x="91607" y="117471"/>
                  </a:moveTo>
                  <a:lnTo>
                    <a:pt x="122142" y="117471"/>
                  </a:lnTo>
                </a:path>
                <a:path w="213995" h="939164">
                  <a:moveTo>
                    <a:pt x="91607" y="352167"/>
                  </a:moveTo>
                  <a:lnTo>
                    <a:pt x="122142" y="352167"/>
                  </a:lnTo>
                </a:path>
                <a:path w="213995" h="939164">
                  <a:moveTo>
                    <a:pt x="91607" y="586864"/>
                  </a:moveTo>
                  <a:lnTo>
                    <a:pt x="122142" y="586864"/>
                  </a:lnTo>
                </a:path>
                <a:path w="213995" h="939164">
                  <a:moveTo>
                    <a:pt x="91607" y="821560"/>
                  </a:moveTo>
                  <a:lnTo>
                    <a:pt x="122142" y="821560"/>
                  </a:lnTo>
                </a:path>
                <a:path w="213995" h="939164">
                  <a:moveTo>
                    <a:pt x="122142" y="234696"/>
                  </a:moveTo>
                  <a:lnTo>
                    <a:pt x="152678" y="234696"/>
                  </a:lnTo>
                </a:path>
                <a:path w="213995" h="939164">
                  <a:moveTo>
                    <a:pt x="122142" y="469392"/>
                  </a:moveTo>
                  <a:lnTo>
                    <a:pt x="152678" y="469392"/>
                  </a:lnTo>
                </a:path>
                <a:path w="213995" h="939164">
                  <a:moveTo>
                    <a:pt x="122142" y="704335"/>
                  </a:moveTo>
                  <a:lnTo>
                    <a:pt x="152678" y="704335"/>
                  </a:lnTo>
                </a:path>
                <a:path w="213995" h="939164">
                  <a:moveTo>
                    <a:pt x="152678" y="117471"/>
                  </a:moveTo>
                  <a:lnTo>
                    <a:pt x="183214" y="117471"/>
                  </a:lnTo>
                </a:path>
                <a:path w="213995" h="939164">
                  <a:moveTo>
                    <a:pt x="152678" y="352167"/>
                  </a:moveTo>
                  <a:lnTo>
                    <a:pt x="183214" y="352167"/>
                  </a:lnTo>
                </a:path>
                <a:path w="213995" h="939164">
                  <a:moveTo>
                    <a:pt x="152678" y="586864"/>
                  </a:moveTo>
                  <a:lnTo>
                    <a:pt x="183214" y="586864"/>
                  </a:lnTo>
                </a:path>
                <a:path w="213995" h="939164">
                  <a:moveTo>
                    <a:pt x="152678" y="821560"/>
                  </a:moveTo>
                  <a:lnTo>
                    <a:pt x="183214" y="821560"/>
                  </a:lnTo>
                </a:path>
                <a:path w="213995" h="939164">
                  <a:moveTo>
                    <a:pt x="183214" y="234696"/>
                  </a:moveTo>
                  <a:lnTo>
                    <a:pt x="213996" y="234696"/>
                  </a:lnTo>
                </a:path>
                <a:path w="213995" h="939164">
                  <a:moveTo>
                    <a:pt x="183214" y="469392"/>
                  </a:moveTo>
                  <a:lnTo>
                    <a:pt x="213996" y="469392"/>
                  </a:lnTo>
                </a:path>
                <a:path w="213995" h="939164">
                  <a:moveTo>
                    <a:pt x="183214" y="704335"/>
                  </a:moveTo>
                  <a:lnTo>
                    <a:pt x="213996" y="704335"/>
                  </a:lnTo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004874" y="5371503"/>
              <a:ext cx="184694" cy="246790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9004836" y="5371590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691" y="246788"/>
                  </a:lnTo>
                  <a:lnTo>
                    <a:pt x="184691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023354" y="5556607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753" y="0"/>
                  </a:lnTo>
                </a:path>
                <a:path w="147954" h="34925">
                  <a:moveTo>
                    <a:pt x="0" y="17275"/>
                  </a:moveTo>
                  <a:lnTo>
                    <a:pt x="147753" y="17275"/>
                  </a:lnTo>
                </a:path>
                <a:path w="147954" h="34925">
                  <a:moveTo>
                    <a:pt x="0" y="34550"/>
                  </a:moveTo>
                  <a:lnTo>
                    <a:pt x="147753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27963" y="5399608"/>
              <a:ext cx="138516" cy="12344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9027959" y="5399600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6" y="12339"/>
                  </a:moveTo>
                  <a:lnTo>
                    <a:pt x="55407" y="12339"/>
                  </a:lnTo>
                  <a:lnTo>
                    <a:pt x="62037" y="8591"/>
                  </a:lnTo>
                  <a:lnTo>
                    <a:pt x="69290" y="7341"/>
                  </a:lnTo>
                  <a:lnTo>
                    <a:pt x="76497" y="8591"/>
                  </a:lnTo>
                  <a:lnTo>
                    <a:pt x="82988" y="12339"/>
                  </a:lnTo>
                  <a:lnTo>
                    <a:pt x="132239" y="12339"/>
                  </a:lnTo>
                  <a:lnTo>
                    <a:pt x="135686" y="12339"/>
                  </a:lnTo>
                  <a:lnTo>
                    <a:pt x="138395" y="9624"/>
                  </a:lnTo>
                  <a:lnTo>
                    <a:pt x="138395" y="6169"/>
                  </a:lnTo>
                  <a:lnTo>
                    <a:pt x="138395" y="2714"/>
                  </a:lnTo>
                  <a:lnTo>
                    <a:pt x="135686" y="0"/>
                  </a:lnTo>
                  <a:lnTo>
                    <a:pt x="132239" y="0"/>
                  </a:lnTo>
                  <a:lnTo>
                    <a:pt x="6156" y="0"/>
                  </a:lnTo>
                  <a:lnTo>
                    <a:pt x="2708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8" y="12339"/>
                  </a:lnTo>
                  <a:lnTo>
                    <a:pt x="6156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089311" y="5486961"/>
              <a:ext cx="15814" cy="15864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9027984" y="5433287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138395" y="13820"/>
                  </a:moveTo>
                  <a:lnTo>
                    <a:pt x="0" y="13820"/>
                  </a:lnTo>
                  <a:lnTo>
                    <a:pt x="0" y="0"/>
                  </a:lnTo>
                  <a:lnTo>
                    <a:pt x="138395" y="0"/>
                  </a:lnTo>
                  <a:lnTo>
                    <a:pt x="138395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027984" y="5433040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0" y="13820"/>
                  </a:moveTo>
                  <a:lnTo>
                    <a:pt x="138395" y="13820"/>
                  </a:lnTo>
                  <a:lnTo>
                    <a:pt x="138395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7199" y="5438825"/>
              <a:ext cx="120040" cy="2463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9037194" y="5438815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1" y="2467"/>
                  </a:moveTo>
                  <a:lnTo>
                    <a:pt x="118695" y="2467"/>
                  </a:lnTo>
                  <a:lnTo>
                    <a:pt x="119434" y="2467"/>
                  </a:lnTo>
                  <a:lnTo>
                    <a:pt x="119926" y="1974"/>
                  </a:lnTo>
                  <a:lnTo>
                    <a:pt x="119926" y="1233"/>
                  </a:lnTo>
                  <a:lnTo>
                    <a:pt x="119926" y="493"/>
                  </a:lnTo>
                  <a:lnTo>
                    <a:pt x="119434" y="0"/>
                  </a:lnTo>
                  <a:lnTo>
                    <a:pt x="118695" y="0"/>
                  </a:lnTo>
                  <a:lnTo>
                    <a:pt x="1231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1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35656" y="5417776"/>
              <a:ext cx="184694" cy="246790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9035618" y="5417739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691" y="246788"/>
                  </a:lnTo>
                  <a:lnTo>
                    <a:pt x="184691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054136" y="5602880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753" y="0"/>
                  </a:lnTo>
                </a:path>
                <a:path w="147954" h="34925">
                  <a:moveTo>
                    <a:pt x="0" y="17275"/>
                  </a:moveTo>
                  <a:lnTo>
                    <a:pt x="147753" y="17275"/>
                  </a:lnTo>
                </a:path>
                <a:path w="147954" h="34925">
                  <a:moveTo>
                    <a:pt x="0" y="34550"/>
                  </a:moveTo>
                  <a:lnTo>
                    <a:pt x="147753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8745" y="5445885"/>
              <a:ext cx="138515" cy="12332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9058741" y="5445873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6" y="12339"/>
                  </a:moveTo>
                  <a:lnTo>
                    <a:pt x="55407" y="12339"/>
                  </a:lnTo>
                  <a:lnTo>
                    <a:pt x="62037" y="8591"/>
                  </a:lnTo>
                  <a:lnTo>
                    <a:pt x="69290" y="7341"/>
                  </a:lnTo>
                  <a:lnTo>
                    <a:pt x="76497" y="8591"/>
                  </a:lnTo>
                  <a:lnTo>
                    <a:pt x="82988" y="12339"/>
                  </a:lnTo>
                  <a:lnTo>
                    <a:pt x="132239" y="12339"/>
                  </a:lnTo>
                  <a:lnTo>
                    <a:pt x="135686" y="12339"/>
                  </a:lnTo>
                  <a:lnTo>
                    <a:pt x="138395" y="9624"/>
                  </a:lnTo>
                  <a:lnTo>
                    <a:pt x="138395" y="6169"/>
                  </a:lnTo>
                  <a:lnTo>
                    <a:pt x="138395" y="2714"/>
                  </a:lnTo>
                  <a:lnTo>
                    <a:pt x="135686" y="0"/>
                  </a:lnTo>
                  <a:lnTo>
                    <a:pt x="132239" y="0"/>
                  </a:lnTo>
                  <a:lnTo>
                    <a:pt x="6156" y="0"/>
                  </a:lnTo>
                  <a:lnTo>
                    <a:pt x="2708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8" y="12339"/>
                  </a:lnTo>
                  <a:lnTo>
                    <a:pt x="6156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120093" y="5533234"/>
              <a:ext cx="15814" cy="15864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9058766" y="5479683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138395" y="13573"/>
                  </a:moveTo>
                  <a:lnTo>
                    <a:pt x="0" y="13573"/>
                  </a:lnTo>
                  <a:lnTo>
                    <a:pt x="0" y="0"/>
                  </a:lnTo>
                  <a:lnTo>
                    <a:pt x="138395" y="0"/>
                  </a:lnTo>
                  <a:lnTo>
                    <a:pt x="138395" y="13573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058766" y="5479437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0" y="13820"/>
                  </a:moveTo>
                  <a:lnTo>
                    <a:pt x="138395" y="13820"/>
                  </a:lnTo>
                  <a:lnTo>
                    <a:pt x="138395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7978" y="5485099"/>
              <a:ext cx="120052" cy="2469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9067976" y="5485088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1" y="2467"/>
                  </a:moveTo>
                  <a:lnTo>
                    <a:pt x="118695" y="2467"/>
                  </a:lnTo>
                  <a:lnTo>
                    <a:pt x="119434" y="2467"/>
                  </a:lnTo>
                  <a:lnTo>
                    <a:pt x="119926" y="1974"/>
                  </a:lnTo>
                  <a:lnTo>
                    <a:pt x="119926" y="1233"/>
                  </a:lnTo>
                  <a:lnTo>
                    <a:pt x="119926" y="493"/>
                  </a:lnTo>
                  <a:lnTo>
                    <a:pt x="119434" y="0"/>
                  </a:lnTo>
                  <a:lnTo>
                    <a:pt x="118695" y="0"/>
                  </a:lnTo>
                  <a:lnTo>
                    <a:pt x="1231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1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9" name="object 229"/>
          <p:cNvSpPr txBox="1"/>
          <p:nvPr/>
        </p:nvSpPr>
        <p:spPr>
          <a:xfrm>
            <a:off x="8971357" y="5647761"/>
            <a:ext cx="30416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15" dirty="0">
                <a:solidFill>
                  <a:srgbClr val="47494E"/>
                </a:solidFill>
                <a:latin typeface="Calibri"/>
                <a:cs typeface="Calibri"/>
              </a:rPr>
              <a:t>EM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2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ut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h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20" dirty="0">
                <a:solidFill>
                  <a:srgbClr val="47494E"/>
                </a:solidFill>
                <a:latin typeface="Calibri"/>
                <a:cs typeface="Calibri"/>
              </a:rPr>
              <a:t>P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9049665" y="4791847"/>
            <a:ext cx="1126490" cy="596900"/>
            <a:chOff x="9049665" y="4791847"/>
            <a:chExt cx="1126490" cy="596900"/>
          </a:xfrm>
        </p:grpSpPr>
        <p:pic>
          <p:nvPicPr>
            <p:cNvPr id="231" name="object 2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49665" y="5077497"/>
              <a:ext cx="117994" cy="311051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9066326" y="5086228"/>
              <a:ext cx="82550" cy="278130"/>
            </a:xfrm>
            <a:custGeom>
              <a:avLst/>
              <a:gdLst/>
              <a:ahLst/>
              <a:cxnLst/>
              <a:rect l="l" t="t" r="r" b="b"/>
              <a:pathLst>
                <a:path w="82550" h="278129">
                  <a:moveTo>
                    <a:pt x="82249" y="236423"/>
                  </a:moveTo>
                  <a:lnTo>
                    <a:pt x="41124" y="277637"/>
                  </a:lnTo>
                  <a:lnTo>
                    <a:pt x="0" y="236423"/>
                  </a:lnTo>
                  <a:lnTo>
                    <a:pt x="20685" y="236423"/>
                  </a:lnTo>
                  <a:lnTo>
                    <a:pt x="20685" y="0"/>
                  </a:lnTo>
                  <a:lnTo>
                    <a:pt x="61810" y="0"/>
                  </a:lnTo>
                  <a:lnTo>
                    <a:pt x="61810" y="236423"/>
                  </a:lnTo>
                  <a:lnTo>
                    <a:pt x="82249" y="236423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066351" y="5086154"/>
              <a:ext cx="82550" cy="278130"/>
            </a:xfrm>
            <a:custGeom>
              <a:avLst/>
              <a:gdLst/>
              <a:ahLst/>
              <a:cxnLst/>
              <a:rect l="l" t="t" r="r" b="b"/>
              <a:pathLst>
                <a:path w="82550" h="278129">
                  <a:moveTo>
                    <a:pt x="41124" y="277637"/>
                  </a:moveTo>
                  <a:lnTo>
                    <a:pt x="0" y="236423"/>
                  </a:lnTo>
                  <a:lnTo>
                    <a:pt x="20685" y="236423"/>
                  </a:lnTo>
                  <a:lnTo>
                    <a:pt x="20685" y="0"/>
                  </a:lnTo>
                  <a:lnTo>
                    <a:pt x="61563" y="0"/>
                  </a:lnTo>
                  <a:lnTo>
                    <a:pt x="61563" y="236423"/>
                  </a:lnTo>
                  <a:lnTo>
                    <a:pt x="82249" y="236423"/>
                  </a:lnTo>
                  <a:lnTo>
                    <a:pt x="41124" y="277637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959116" y="4793092"/>
              <a:ext cx="184694" cy="246790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9959077" y="4793117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691" y="246788"/>
                  </a:lnTo>
                  <a:lnTo>
                    <a:pt x="184691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977596" y="4978184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753" y="0"/>
                  </a:lnTo>
                </a:path>
                <a:path w="147954" h="34925">
                  <a:moveTo>
                    <a:pt x="0" y="17275"/>
                  </a:moveTo>
                  <a:lnTo>
                    <a:pt x="147753" y="17275"/>
                  </a:lnTo>
                </a:path>
                <a:path w="147954" h="34925">
                  <a:moveTo>
                    <a:pt x="0" y="34550"/>
                  </a:moveTo>
                  <a:lnTo>
                    <a:pt x="147753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2213" y="4821199"/>
              <a:ext cx="138506" cy="12344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9982201" y="4821201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6" y="12339"/>
                  </a:moveTo>
                  <a:lnTo>
                    <a:pt x="55407" y="12339"/>
                  </a:lnTo>
                  <a:lnTo>
                    <a:pt x="62037" y="8591"/>
                  </a:lnTo>
                  <a:lnTo>
                    <a:pt x="69290" y="7341"/>
                  </a:lnTo>
                  <a:lnTo>
                    <a:pt x="76497" y="8591"/>
                  </a:lnTo>
                  <a:lnTo>
                    <a:pt x="82988" y="12339"/>
                  </a:lnTo>
                  <a:lnTo>
                    <a:pt x="132239" y="12339"/>
                  </a:lnTo>
                  <a:lnTo>
                    <a:pt x="135686" y="12339"/>
                  </a:lnTo>
                  <a:lnTo>
                    <a:pt x="138395" y="9624"/>
                  </a:lnTo>
                  <a:lnTo>
                    <a:pt x="138395" y="6169"/>
                  </a:lnTo>
                  <a:lnTo>
                    <a:pt x="138395" y="2714"/>
                  </a:lnTo>
                  <a:lnTo>
                    <a:pt x="135686" y="0"/>
                  </a:lnTo>
                  <a:lnTo>
                    <a:pt x="132239" y="0"/>
                  </a:lnTo>
                  <a:lnTo>
                    <a:pt x="6156" y="0"/>
                  </a:lnTo>
                  <a:lnTo>
                    <a:pt x="2708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8" y="12339"/>
                  </a:lnTo>
                  <a:lnTo>
                    <a:pt x="6156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043552" y="4908550"/>
              <a:ext cx="15814" cy="15864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9982225" y="4854814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138395" y="13820"/>
                  </a:moveTo>
                  <a:lnTo>
                    <a:pt x="0" y="13820"/>
                  </a:lnTo>
                  <a:lnTo>
                    <a:pt x="0" y="0"/>
                  </a:lnTo>
                  <a:lnTo>
                    <a:pt x="138395" y="0"/>
                  </a:lnTo>
                  <a:lnTo>
                    <a:pt x="138395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9982225" y="4854567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0" y="13820"/>
                  </a:moveTo>
                  <a:lnTo>
                    <a:pt x="138395" y="13820"/>
                  </a:lnTo>
                  <a:lnTo>
                    <a:pt x="138395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91442" y="4860416"/>
              <a:ext cx="120040" cy="2463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9991435" y="4860416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1" y="2467"/>
                  </a:moveTo>
                  <a:lnTo>
                    <a:pt x="118941" y="2467"/>
                  </a:lnTo>
                  <a:lnTo>
                    <a:pt x="119434" y="2467"/>
                  </a:lnTo>
                  <a:lnTo>
                    <a:pt x="119926" y="1974"/>
                  </a:lnTo>
                  <a:lnTo>
                    <a:pt x="119926" y="1233"/>
                  </a:lnTo>
                  <a:lnTo>
                    <a:pt x="119926" y="493"/>
                  </a:lnTo>
                  <a:lnTo>
                    <a:pt x="119434" y="0"/>
                  </a:lnTo>
                  <a:lnTo>
                    <a:pt x="118941" y="0"/>
                  </a:lnTo>
                  <a:lnTo>
                    <a:pt x="1231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1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989897" y="4839365"/>
              <a:ext cx="184694" cy="246790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9989859" y="4839266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691" y="246788"/>
                  </a:lnTo>
                  <a:lnTo>
                    <a:pt x="184691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008378" y="5024456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753" y="0"/>
                  </a:lnTo>
                </a:path>
                <a:path w="147954" h="34925">
                  <a:moveTo>
                    <a:pt x="0" y="17275"/>
                  </a:moveTo>
                  <a:lnTo>
                    <a:pt x="147753" y="17275"/>
                  </a:lnTo>
                </a:path>
                <a:path w="147954" h="34925">
                  <a:moveTo>
                    <a:pt x="0" y="34550"/>
                  </a:moveTo>
                  <a:lnTo>
                    <a:pt x="147753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012985" y="4867478"/>
              <a:ext cx="138518" cy="12331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10012983" y="4867474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6" y="12339"/>
                  </a:moveTo>
                  <a:lnTo>
                    <a:pt x="55407" y="12339"/>
                  </a:lnTo>
                  <a:lnTo>
                    <a:pt x="62037" y="8591"/>
                  </a:lnTo>
                  <a:lnTo>
                    <a:pt x="69290" y="7341"/>
                  </a:lnTo>
                  <a:lnTo>
                    <a:pt x="76497" y="8591"/>
                  </a:lnTo>
                  <a:lnTo>
                    <a:pt x="82988" y="12339"/>
                  </a:lnTo>
                  <a:lnTo>
                    <a:pt x="132239" y="12339"/>
                  </a:lnTo>
                  <a:lnTo>
                    <a:pt x="135686" y="12339"/>
                  </a:lnTo>
                  <a:lnTo>
                    <a:pt x="138395" y="9624"/>
                  </a:lnTo>
                  <a:lnTo>
                    <a:pt x="138395" y="6169"/>
                  </a:lnTo>
                  <a:lnTo>
                    <a:pt x="138395" y="2714"/>
                  </a:lnTo>
                  <a:lnTo>
                    <a:pt x="135686" y="0"/>
                  </a:lnTo>
                  <a:lnTo>
                    <a:pt x="132239" y="0"/>
                  </a:lnTo>
                  <a:lnTo>
                    <a:pt x="6156" y="0"/>
                  </a:lnTo>
                  <a:lnTo>
                    <a:pt x="2708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8" y="12339"/>
                  </a:lnTo>
                  <a:lnTo>
                    <a:pt x="6156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074334" y="4954823"/>
              <a:ext cx="15814" cy="15864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10013007" y="4900963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138395" y="13820"/>
                  </a:moveTo>
                  <a:lnTo>
                    <a:pt x="0" y="13820"/>
                  </a:lnTo>
                  <a:lnTo>
                    <a:pt x="0" y="0"/>
                  </a:lnTo>
                  <a:lnTo>
                    <a:pt x="138395" y="0"/>
                  </a:lnTo>
                  <a:lnTo>
                    <a:pt x="138395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0013007" y="4900963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0" y="13820"/>
                  </a:moveTo>
                  <a:lnTo>
                    <a:pt x="138395" y="13820"/>
                  </a:lnTo>
                  <a:lnTo>
                    <a:pt x="138395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2" name="object 2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22221" y="4906690"/>
              <a:ext cx="120049" cy="2456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10022217" y="4906689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1" y="2467"/>
                  </a:moveTo>
                  <a:lnTo>
                    <a:pt x="118941" y="2467"/>
                  </a:lnTo>
                  <a:lnTo>
                    <a:pt x="119434" y="2467"/>
                  </a:lnTo>
                  <a:lnTo>
                    <a:pt x="119926" y="1974"/>
                  </a:lnTo>
                  <a:lnTo>
                    <a:pt x="119926" y="1233"/>
                  </a:lnTo>
                  <a:lnTo>
                    <a:pt x="119926" y="493"/>
                  </a:lnTo>
                  <a:lnTo>
                    <a:pt x="119434" y="0"/>
                  </a:lnTo>
                  <a:lnTo>
                    <a:pt x="118941" y="0"/>
                  </a:lnTo>
                  <a:lnTo>
                    <a:pt x="1231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1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4" name="object 254"/>
          <p:cNvSpPr txBox="1"/>
          <p:nvPr/>
        </p:nvSpPr>
        <p:spPr>
          <a:xfrm>
            <a:off x="9780736" y="5069348"/>
            <a:ext cx="59372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3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1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255" name="object 255"/>
          <p:cNvGrpSpPr/>
          <p:nvPr/>
        </p:nvGrpSpPr>
        <p:grpSpPr>
          <a:xfrm>
            <a:off x="9957807" y="5323923"/>
            <a:ext cx="218440" cy="295910"/>
            <a:chOff x="9957807" y="5323923"/>
            <a:chExt cx="218440" cy="295910"/>
          </a:xfrm>
        </p:grpSpPr>
        <p:pic>
          <p:nvPicPr>
            <p:cNvPr id="256" name="object 2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959115" y="5325230"/>
              <a:ext cx="184694" cy="246790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9959077" y="5325193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691" y="246788"/>
                  </a:lnTo>
                  <a:lnTo>
                    <a:pt x="184691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9977596" y="5510334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753" y="0"/>
                  </a:lnTo>
                </a:path>
                <a:path w="147954" h="34925">
                  <a:moveTo>
                    <a:pt x="0" y="17275"/>
                  </a:moveTo>
                  <a:lnTo>
                    <a:pt x="147753" y="17275"/>
                  </a:lnTo>
                </a:path>
                <a:path w="147954" h="34925">
                  <a:moveTo>
                    <a:pt x="0" y="34550"/>
                  </a:moveTo>
                  <a:lnTo>
                    <a:pt x="147753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2213" y="5353342"/>
              <a:ext cx="138506" cy="12331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9982201" y="5353327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6" y="12339"/>
                  </a:moveTo>
                  <a:lnTo>
                    <a:pt x="55407" y="12339"/>
                  </a:lnTo>
                  <a:lnTo>
                    <a:pt x="62037" y="8591"/>
                  </a:lnTo>
                  <a:lnTo>
                    <a:pt x="69290" y="7341"/>
                  </a:lnTo>
                  <a:lnTo>
                    <a:pt x="76497" y="8591"/>
                  </a:lnTo>
                  <a:lnTo>
                    <a:pt x="82988" y="12339"/>
                  </a:lnTo>
                  <a:lnTo>
                    <a:pt x="132239" y="12339"/>
                  </a:lnTo>
                  <a:lnTo>
                    <a:pt x="135686" y="12339"/>
                  </a:lnTo>
                  <a:lnTo>
                    <a:pt x="138395" y="9624"/>
                  </a:lnTo>
                  <a:lnTo>
                    <a:pt x="138395" y="6169"/>
                  </a:lnTo>
                  <a:lnTo>
                    <a:pt x="138395" y="2714"/>
                  </a:lnTo>
                  <a:lnTo>
                    <a:pt x="135686" y="0"/>
                  </a:lnTo>
                  <a:lnTo>
                    <a:pt x="132239" y="0"/>
                  </a:lnTo>
                  <a:lnTo>
                    <a:pt x="6156" y="0"/>
                  </a:lnTo>
                  <a:lnTo>
                    <a:pt x="2708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8" y="12339"/>
                  </a:lnTo>
                  <a:lnTo>
                    <a:pt x="6156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043552" y="5440688"/>
              <a:ext cx="15814" cy="15864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9982225" y="5386891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138395" y="13820"/>
                  </a:moveTo>
                  <a:lnTo>
                    <a:pt x="0" y="13820"/>
                  </a:lnTo>
                  <a:lnTo>
                    <a:pt x="0" y="0"/>
                  </a:lnTo>
                  <a:lnTo>
                    <a:pt x="138395" y="0"/>
                  </a:lnTo>
                  <a:lnTo>
                    <a:pt x="138395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9982225" y="5386891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0" y="13820"/>
                  </a:moveTo>
                  <a:lnTo>
                    <a:pt x="138395" y="13820"/>
                  </a:lnTo>
                  <a:lnTo>
                    <a:pt x="138395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1442" y="5392554"/>
              <a:ext cx="120040" cy="2469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9991435" y="5392542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1" y="2467"/>
                  </a:moveTo>
                  <a:lnTo>
                    <a:pt x="118941" y="2467"/>
                  </a:lnTo>
                  <a:lnTo>
                    <a:pt x="119434" y="2467"/>
                  </a:lnTo>
                  <a:lnTo>
                    <a:pt x="119926" y="1974"/>
                  </a:lnTo>
                  <a:lnTo>
                    <a:pt x="119926" y="1233"/>
                  </a:lnTo>
                  <a:lnTo>
                    <a:pt x="119926" y="493"/>
                  </a:lnTo>
                  <a:lnTo>
                    <a:pt x="119434" y="0"/>
                  </a:lnTo>
                  <a:lnTo>
                    <a:pt x="118941" y="0"/>
                  </a:lnTo>
                  <a:lnTo>
                    <a:pt x="1231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1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989897" y="5371503"/>
              <a:ext cx="184694" cy="246790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9989859" y="5371590"/>
              <a:ext cx="184785" cy="247015"/>
            </a:xfrm>
            <a:custGeom>
              <a:avLst/>
              <a:gdLst/>
              <a:ahLst/>
              <a:cxnLst/>
              <a:rect l="l" t="t" r="r" b="b"/>
              <a:pathLst>
                <a:path w="184784" h="247014">
                  <a:moveTo>
                    <a:pt x="0" y="246788"/>
                  </a:moveTo>
                  <a:lnTo>
                    <a:pt x="184691" y="246788"/>
                  </a:lnTo>
                  <a:lnTo>
                    <a:pt x="184691" y="0"/>
                  </a:lnTo>
                  <a:lnTo>
                    <a:pt x="0" y="0"/>
                  </a:lnTo>
                  <a:lnTo>
                    <a:pt x="0" y="246788"/>
                  </a:lnTo>
                  <a:close/>
                </a:path>
              </a:pathLst>
            </a:custGeom>
            <a:ln w="31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0008378" y="5556607"/>
              <a:ext cx="147955" cy="34925"/>
            </a:xfrm>
            <a:custGeom>
              <a:avLst/>
              <a:gdLst/>
              <a:ahLst/>
              <a:cxnLst/>
              <a:rect l="l" t="t" r="r" b="b"/>
              <a:pathLst>
                <a:path w="147954" h="34925">
                  <a:moveTo>
                    <a:pt x="0" y="0"/>
                  </a:moveTo>
                  <a:lnTo>
                    <a:pt x="147753" y="0"/>
                  </a:lnTo>
                </a:path>
                <a:path w="147954" h="34925">
                  <a:moveTo>
                    <a:pt x="0" y="17275"/>
                  </a:moveTo>
                  <a:lnTo>
                    <a:pt x="147753" y="17275"/>
                  </a:lnTo>
                </a:path>
                <a:path w="147954" h="34925">
                  <a:moveTo>
                    <a:pt x="0" y="34550"/>
                  </a:moveTo>
                  <a:lnTo>
                    <a:pt x="147753" y="34550"/>
                  </a:lnTo>
                </a:path>
              </a:pathLst>
            </a:custGeom>
            <a:ln w="317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9" name="object 26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012985" y="5399608"/>
              <a:ext cx="138518" cy="12344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10012983" y="5399600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29" h="12700">
                  <a:moveTo>
                    <a:pt x="6156" y="12339"/>
                  </a:moveTo>
                  <a:lnTo>
                    <a:pt x="55407" y="12339"/>
                  </a:lnTo>
                  <a:lnTo>
                    <a:pt x="62037" y="8591"/>
                  </a:lnTo>
                  <a:lnTo>
                    <a:pt x="69290" y="7341"/>
                  </a:lnTo>
                  <a:lnTo>
                    <a:pt x="76497" y="8591"/>
                  </a:lnTo>
                  <a:lnTo>
                    <a:pt x="82988" y="12339"/>
                  </a:lnTo>
                  <a:lnTo>
                    <a:pt x="132239" y="12339"/>
                  </a:lnTo>
                  <a:lnTo>
                    <a:pt x="135686" y="12339"/>
                  </a:lnTo>
                  <a:lnTo>
                    <a:pt x="138395" y="9624"/>
                  </a:lnTo>
                  <a:lnTo>
                    <a:pt x="138395" y="6169"/>
                  </a:lnTo>
                  <a:lnTo>
                    <a:pt x="138395" y="2714"/>
                  </a:lnTo>
                  <a:lnTo>
                    <a:pt x="135686" y="0"/>
                  </a:lnTo>
                  <a:lnTo>
                    <a:pt x="132239" y="0"/>
                  </a:lnTo>
                  <a:lnTo>
                    <a:pt x="6156" y="0"/>
                  </a:lnTo>
                  <a:lnTo>
                    <a:pt x="2708" y="0"/>
                  </a:lnTo>
                  <a:lnTo>
                    <a:pt x="0" y="2714"/>
                  </a:lnTo>
                  <a:lnTo>
                    <a:pt x="0" y="6169"/>
                  </a:lnTo>
                  <a:lnTo>
                    <a:pt x="0" y="9624"/>
                  </a:lnTo>
                  <a:lnTo>
                    <a:pt x="2708" y="12339"/>
                  </a:lnTo>
                  <a:lnTo>
                    <a:pt x="6156" y="12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074334" y="5486961"/>
              <a:ext cx="15814" cy="15864"/>
            </a:xfrm>
            <a:prstGeom prst="rect">
              <a:avLst/>
            </a:prstGeom>
          </p:spPr>
        </p:pic>
        <p:sp>
          <p:nvSpPr>
            <p:cNvPr id="272" name="object 272"/>
            <p:cNvSpPr/>
            <p:nvPr/>
          </p:nvSpPr>
          <p:spPr>
            <a:xfrm>
              <a:off x="10013007" y="5433287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138395" y="13820"/>
                  </a:moveTo>
                  <a:lnTo>
                    <a:pt x="0" y="13820"/>
                  </a:lnTo>
                  <a:lnTo>
                    <a:pt x="0" y="0"/>
                  </a:lnTo>
                  <a:lnTo>
                    <a:pt x="138395" y="0"/>
                  </a:lnTo>
                  <a:lnTo>
                    <a:pt x="138395" y="1382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0013007" y="5433040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29" h="13970">
                  <a:moveTo>
                    <a:pt x="0" y="13820"/>
                  </a:moveTo>
                  <a:lnTo>
                    <a:pt x="138395" y="13820"/>
                  </a:lnTo>
                  <a:lnTo>
                    <a:pt x="138395" y="0"/>
                  </a:lnTo>
                  <a:lnTo>
                    <a:pt x="0" y="0"/>
                  </a:lnTo>
                  <a:lnTo>
                    <a:pt x="0" y="1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4" name="object 27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22220" y="5438825"/>
              <a:ext cx="120049" cy="2463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10022217" y="5438815"/>
              <a:ext cx="120014" cy="2540"/>
            </a:xfrm>
            <a:custGeom>
              <a:avLst/>
              <a:gdLst/>
              <a:ahLst/>
              <a:cxnLst/>
              <a:rect l="l" t="t" r="r" b="b"/>
              <a:pathLst>
                <a:path w="120015" h="2539">
                  <a:moveTo>
                    <a:pt x="1231" y="2467"/>
                  </a:moveTo>
                  <a:lnTo>
                    <a:pt x="118941" y="2467"/>
                  </a:lnTo>
                  <a:lnTo>
                    <a:pt x="119434" y="2467"/>
                  </a:lnTo>
                  <a:lnTo>
                    <a:pt x="119926" y="1974"/>
                  </a:lnTo>
                  <a:lnTo>
                    <a:pt x="119926" y="1233"/>
                  </a:lnTo>
                  <a:lnTo>
                    <a:pt x="119926" y="493"/>
                  </a:lnTo>
                  <a:lnTo>
                    <a:pt x="119434" y="0"/>
                  </a:lnTo>
                  <a:lnTo>
                    <a:pt x="118941" y="0"/>
                  </a:lnTo>
                  <a:lnTo>
                    <a:pt x="1231" y="0"/>
                  </a:lnTo>
                  <a:lnTo>
                    <a:pt x="492" y="0"/>
                  </a:lnTo>
                  <a:lnTo>
                    <a:pt x="0" y="493"/>
                  </a:lnTo>
                  <a:lnTo>
                    <a:pt x="0" y="1233"/>
                  </a:lnTo>
                  <a:lnTo>
                    <a:pt x="0" y="1974"/>
                  </a:lnTo>
                  <a:lnTo>
                    <a:pt x="492" y="2467"/>
                  </a:lnTo>
                  <a:lnTo>
                    <a:pt x="1231" y="2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6" name="object 276"/>
          <p:cNvSpPr txBox="1"/>
          <p:nvPr/>
        </p:nvSpPr>
        <p:spPr>
          <a:xfrm>
            <a:off x="9780736" y="5601487"/>
            <a:ext cx="59372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3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3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2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277" name="object 277"/>
          <p:cNvGrpSpPr/>
          <p:nvPr/>
        </p:nvGrpSpPr>
        <p:grpSpPr>
          <a:xfrm>
            <a:off x="11117119" y="5089960"/>
            <a:ext cx="118745" cy="230504"/>
            <a:chOff x="11117119" y="5089960"/>
            <a:chExt cx="118745" cy="230504"/>
          </a:xfrm>
        </p:grpSpPr>
        <p:pic>
          <p:nvPicPr>
            <p:cNvPr id="278" name="object 27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118465" y="5089960"/>
              <a:ext cx="115617" cy="229638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117119" y="5108144"/>
              <a:ext cx="118204" cy="211704"/>
            </a:xfrm>
            <a:prstGeom prst="rect">
              <a:avLst/>
            </a:prstGeom>
          </p:spPr>
        </p:pic>
      </p:grpSp>
      <p:sp>
        <p:nvSpPr>
          <p:cNvPr id="280" name="object 280"/>
          <p:cNvSpPr txBox="1"/>
          <p:nvPr/>
        </p:nvSpPr>
        <p:spPr>
          <a:xfrm>
            <a:off x="11100339" y="5322137"/>
            <a:ext cx="149225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V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300" spc="-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300" dirty="0">
                <a:solidFill>
                  <a:srgbClr val="47494E"/>
                </a:solidFill>
                <a:latin typeface="Calibri"/>
                <a:cs typeface="Calibri"/>
              </a:rPr>
              <a:t>to</a:t>
            </a:r>
            <a:r>
              <a:rPr sz="300" spc="1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300" spc="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281" name="object 281"/>
          <p:cNvGrpSpPr/>
          <p:nvPr/>
        </p:nvGrpSpPr>
        <p:grpSpPr>
          <a:xfrm>
            <a:off x="9336964" y="4615923"/>
            <a:ext cx="1780539" cy="975994"/>
            <a:chOff x="9336964" y="4615923"/>
            <a:chExt cx="1780539" cy="975994"/>
          </a:xfrm>
        </p:grpSpPr>
        <p:pic>
          <p:nvPicPr>
            <p:cNvPr id="282" name="object 28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36964" y="5473383"/>
              <a:ext cx="525855" cy="118248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349790" y="5013225"/>
              <a:ext cx="495125" cy="554981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9366904" y="5024467"/>
              <a:ext cx="426084" cy="461645"/>
            </a:xfrm>
            <a:custGeom>
              <a:avLst/>
              <a:gdLst/>
              <a:ahLst/>
              <a:cxnLst/>
              <a:rect l="l" t="t" r="r" b="b"/>
              <a:pathLst>
                <a:path w="426084" h="461645">
                  <a:moveTo>
                    <a:pt x="364805" y="2622"/>
                  </a:moveTo>
                  <a:lnTo>
                    <a:pt x="422905" y="0"/>
                  </a:lnTo>
                  <a:lnTo>
                    <a:pt x="425522" y="58225"/>
                  </a:lnTo>
                  <a:lnTo>
                    <a:pt x="410252" y="44241"/>
                  </a:lnTo>
                  <a:lnTo>
                    <a:pt x="30176" y="461074"/>
                  </a:lnTo>
                  <a:lnTo>
                    <a:pt x="0" y="433439"/>
                  </a:lnTo>
                  <a:lnTo>
                    <a:pt x="380075" y="16606"/>
                  </a:lnTo>
                  <a:lnTo>
                    <a:pt x="364805" y="2622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366904" y="5024467"/>
              <a:ext cx="426084" cy="461645"/>
            </a:xfrm>
            <a:custGeom>
              <a:avLst/>
              <a:gdLst/>
              <a:ahLst/>
              <a:cxnLst/>
              <a:rect l="l" t="t" r="r" b="b"/>
              <a:pathLst>
                <a:path w="426084" h="461645">
                  <a:moveTo>
                    <a:pt x="422905" y="0"/>
                  </a:moveTo>
                  <a:lnTo>
                    <a:pt x="425522" y="58225"/>
                  </a:lnTo>
                  <a:lnTo>
                    <a:pt x="410252" y="44241"/>
                  </a:lnTo>
                  <a:lnTo>
                    <a:pt x="30176" y="461074"/>
                  </a:lnTo>
                  <a:lnTo>
                    <a:pt x="0" y="433439"/>
                  </a:lnTo>
                  <a:lnTo>
                    <a:pt x="380075" y="16606"/>
                  </a:lnTo>
                  <a:lnTo>
                    <a:pt x="364805" y="2622"/>
                  </a:lnTo>
                  <a:lnTo>
                    <a:pt x="422905" y="0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6" name="object 28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58148" y="5164899"/>
              <a:ext cx="159037" cy="115680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973679" y="5173460"/>
              <a:ext cx="125917" cy="84882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19385" y="4918112"/>
              <a:ext cx="405294" cy="118249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10236215" y="4929295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41124" y="82180"/>
                  </a:moveTo>
                  <a:lnTo>
                    <a:pt x="0" y="41213"/>
                  </a:lnTo>
                  <a:lnTo>
                    <a:pt x="41124" y="0"/>
                  </a:lnTo>
                  <a:lnTo>
                    <a:pt x="41124" y="20483"/>
                  </a:lnTo>
                  <a:lnTo>
                    <a:pt x="369137" y="20483"/>
                  </a:lnTo>
                  <a:lnTo>
                    <a:pt x="369137" y="61697"/>
                  </a:lnTo>
                  <a:lnTo>
                    <a:pt x="41124" y="61697"/>
                  </a:lnTo>
                  <a:lnTo>
                    <a:pt x="41124" y="8218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236165" y="4929270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0" y="41213"/>
                  </a:moveTo>
                  <a:lnTo>
                    <a:pt x="41124" y="0"/>
                  </a:lnTo>
                  <a:lnTo>
                    <a:pt x="41124" y="20730"/>
                  </a:lnTo>
                  <a:lnTo>
                    <a:pt x="369383" y="20730"/>
                  </a:lnTo>
                  <a:lnTo>
                    <a:pt x="369383" y="61697"/>
                  </a:lnTo>
                  <a:lnTo>
                    <a:pt x="41124" y="61697"/>
                  </a:lnTo>
                  <a:lnTo>
                    <a:pt x="41124" y="82427"/>
                  </a:lnTo>
                  <a:lnTo>
                    <a:pt x="0" y="41213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1" name="object 29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19385" y="5411687"/>
              <a:ext cx="405292" cy="118248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10236214" y="5423071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41124" y="82180"/>
                  </a:moveTo>
                  <a:lnTo>
                    <a:pt x="0" y="40966"/>
                  </a:lnTo>
                  <a:lnTo>
                    <a:pt x="41124" y="0"/>
                  </a:lnTo>
                  <a:lnTo>
                    <a:pt x="41124" y="20483"/>
                  </a:lnTo>
                  <a:lnTo>
                    <a:pt x="369137" y="20483"/>
                  </a:lnTo>
                  <a:lnTo>
                    <a:pt x="369137" y="61697"/>
                  </a:lnTo>
                  <a:lnTo>
                    <a:pt x="41124" y="61697"/>
                  </a:lnTo>
                  <a:lnTo>
                    <a:pt x="41124" y="8218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236163" y="5422848"/>
              <a:ext cx="369570" cy="82550"/>
            </a:xfrm>
            <a:custGeom>
              <a:avLst/>
              <a:gdLst/>
              <a:ahLst/>
              <a:cxnLst/>
              <a:rect l="l" t="t" r="r" b="b"/>
              <a:pathLst>
                <a:path w="369570" h="82550">
                  <a:moveTo>
                    <a:pt x="0" y="41213"/>
                  </a:moveTo>
                  <a:lnTo>
                    <a:pt x="41124" y="0"/>
                  </a:lnTo>
                  <a:lnTo>
                    <a:pt x="41124" y="20730"/>
                  </a:lnTo>
                  <a:lnTo>
                    <a:pt x="369383" y="20730"/>
                  </a:lnTo>
                  <a:lnTo>
                    <a:pt x="369383" y="61697"/>
                  </a:lnTo>
                  <a:lnTo>
                    <a:pt x="41124" y="61697"/>
                  </a:lnTo>
                  <a:lnTo>
                    <a:pt x="41124" y="82427"/>
                  </a:lnTo>
                  <a:lnTo>
                    <a:pt x="0" y="41213"/>
                  </a:lnTo>
                  <a:close/>
                </a:path>
              </a:pathLst>
            </a:custGeom>
            <a:ln w="317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606482" y="4615923"/>
              <a:ext cx="276225" cy="77470"/>
            </a:xfrm>
            <a:custGeom>
              <a:avLst/>
              <a:gdLst/>
              <a:ahLst/>
              <a:cxnLst/>
              <a:rect l="l" t="t" r="r" b="b"/>
              <a:pathLst>
                <a:path w="276225" h="77470">
                  <a:moveTo>
                    <a:pt x="275806" y="76998"/>
                  </a:moveTo>
                  <a:lnTo>
                    <a:pt x="0" y="76998"/>
                  </a:lnTo>
                  <a:lnTo>
                    <a:pt x="0" y="0"/>
                  </a:lnTo>
                  <a:lnTo>
                    <a:pt x="275806" y="0"/>
                  </a:lnTo>
                  <a:lnTo>
                    <a:pt x="275806" y="76998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5" name="object 295"/>
          <p:cNvSpPr txBox="1"/>
          <p:nvPr/>
        </p:nvSpPr>
        <p:spPr>
          <a:xfrm>
            <a:off x="10619596" y="4612783"/>
            <a:ext cx="250190" cy="74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" spc="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3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00" spc="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00" spc="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00" spc="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00" spc="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300">
              <a:latin typeface="Calibri"/>
              <a:cs typeface="Calibri"/>
            </a:endParaRPr>
          </a:p>
        </p:txBody>
      </p:sp>
      <p:sp>
        <p:nvSpPr>
          <p:cNvPr id="297" name="object 297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298" name="object 298"/>
          <p:cNvSpPr txBox="1"/>
          <p:nvPr/>
        </p:nvSpPr>
        <p:spPr>
          <a:xfrm>
            <a:off x="6362885" y="6485150"/>
            <a:ext cx="168275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175" dirty="0">
                <a:solidFill>
                  <a:srgbClr val="FFFFFF"/>
                </a:solidFill>
                <a:latin typeface="Yu Gothic UI"/>
                <a:cs typeface="Yu Gothic UI"/>
              </a:rPr>
              <a:t>23</a:t>
            </a:fld>
            <a:endParaRPr sz="800">
              <a:latin typeface="Yu Gothic UI"/>
              <a:cs typeface="Yu Gothic UI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689609" y="1394467"/>
            <a:ext cx="7295515" cy="30295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15" dirty="0">
                <a:latin typeface="Yu Gothic UI"/>
                <a:cs typeface="Yu Gothic UI"/>
              </a:rPr>
              <a:t>F</a:t>
            </a:r>
            <a:r>
              <a:rPr sz="2400" spc="-50" dirty="0">
                <a:latin typeface="Yu Gothic UI"/>
                <a:cs typeface="Yu Gothic UI"/>
              </a:rPr>
              <a:t>in</a:t>
            </a:r>
            <a:r>
              <a:rPr sz="2400" spc="-10" dirty="0">
                <a:latin typeface="Yu Gothic UI"/>
                <a:cs typeface="Yu Gothic UI"/>
              </a:rPr>
              <a:t>i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nu</a:t>
            </a:r>
            <a:r>
              <a:rPr sz="2400" spc="-55" dirty="0">
                <a:latin typeface="Yu Gothic UI"/>
                <a:cs typeface="Yu Gothic UI"/>
              </a:rPr>
              <a:t>m</a:t>
            </a:r>
            <a:r>
              <a:rPr sz="2400" spc="-110" dirty="0">
                <a:latin typeface="Yu Gothic UI"/>
                <a:cs typeface="Yu Gothic UI"/>
              </a:rPr>
              <a:t>b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130" dirty="0">
                <a:latin typeface="Yu Gothic UI"/>
                <a:cs typeface="Yu Gothic UI"/>
              </a:rPr>
              <a:t>o</a:t>
            </a:r>
            <a:r>
              <a:rPr sz="2400" spc="-70" dirty="0">
                <a:latin typeface="Yu Gothic UI"/>
                <a:cs typeface="Yu Gothic UI"/>
              </a:rPr>
              <a:t>f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35" dirty="0">
                <a:latin typeface="Yu Gothic UI"/>
                <a:cs typeface="Yu Gothic UI"/>
              </a:rPr>
              <a:t>I</a:t>
            </a:r>
            <a:r>
              <a:rPr sz="2400" spc="-55" dirty="0">
                <a:latin typeface="Yu Gothic UI"/>
                <a:cs typeface="Yu Gothic UI"/>
              </a:rPr>
              <a:t>n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40" dirty="0">
                <a:latin typeface="Yu Gothic UI"/>
                <a:cs typeface="Yu Gothic UI"/>
              </a:rPr>
              <a:t>t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80" dirty="0">
                <a:latin typeface="Yu Gothic UI"/>
                <a:cs typeface="Yu Gothic UI"/>
              </a:rPr>
              <a:t>n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dirty="0">
                <a:latin typeface="Yu Gothic UI"/>
                <a:cs typeface="Yu Gothic UI"/>
              </a:rPr>
              <a:t>e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170" dirty="0">
                <a:latin typeface="Yu Gothic UI"/>
                <a:cs typeface="Yu Gothic UI"/>
              </a:rPr>
              <a:t>–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40" dirty="0">
                <a:latin typeface="Yu Gothic UI"/>
                <a:cs typeface="Yu Gothic UI"/>
              </a:rPr>
              <a:t>w</a:t>
            </a:r>
            <a:r>
              <a:rPr sz="2400" spc="-10" dirty="0">
                <a:latin typeface="Yu Gothic UI"/>
                <a:cs typeface="Yu Gothic UI"/>
              </a:rPr>
              <a:t>i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55" dirty="0">
                <a:latin typeface="Yu Gothic UI"/>
                <a:cs typeface="Yu Gothic UI"/>
              </a:rPr>
              <a:t>h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10" dirty="0">
                <a:latin typeface="Yu Gothic UI"/>
                <a:cs typeface="Yu Gothic UI"/>
              </a:rPr>
              <a:t>G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spc="-25" dirty="0">
                <a:latin typeface="Yu Gothic UI"/>
                <a:cs typeface="Yu Gothic UI"/>
              </a:rPr>
              <a:t>v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25" dirty="0">
                <a:latin typeface="Yu Gothic UI"/>
                <a:cs typeface="Yu Gothic UI"/>
              </a:rPr>
              <a:t>r</a:t>
            </a:r>
            <a:r>
              <a:rPr sz="2400" spc="-55" dirty="0">
                <a:latin typeface="Yu Gothic UI"/>
                <a:cs typeface="Yu Gothic UI"/>
              </a:rPr>
              <a:t>n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80" dirty="0">
                <a:latin typeface="Yu Gothic UI"/>
                <a:cs typeface="Yu Gothic UI"/>
              </a:rPr>
              <a:t>n</a:t>
            </a:r>
            <a:r>
              <a:rPr sz="2400" spc="-55" dirty="0">
                <a:latin typeface="Yu Gothic UI"/>
                <a:cs typeface="Yu Gothic UI"/>
              </a:rPr>
              <a:t>ce</a:t>
            </a:r>
            <a:endParaRPr sz="24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80" dirty="0">
                <a:latin typeface="Yu Gothic UI"/>
                <a:cs typeface="Yu Gothic UI"/>
              </a:rPr>
              <a:t>N</a:t>
            </a:r>
            <a:r>
              <a:rPr sz="2400" spc="-10" dirty="0">
                <a:latin typeface="Yu Gothic UI"/>
                <a:cs typeface="Yu Gothic UI"/>
              </a:rPr>
              <a:t>e</a:t>
            </a:r>
            <a:r>
              <a:rPr sz="2400" spc="5" dirty="0">
                <a:latin typeface="Yu Gothic UI"/>
                <a:cs typeface="Yu Gothic UI"/>
              </a:rPr>
              <a:t>w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55" dirty="0">
                <a:latin typeface="Yu Gothic UI"/>
                <a:cs typeface="Yu Gothic UI"/>
              </a:rPr>
              <a:t>n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40" dirty="0">
                <a:latin typeface="Yu Gothic UI"/>
                <a:cs typeface="Yu Gothic UI"/>
              </a:rPr>
              <a:t>t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80" dirty="0">
                <a:latin typeface="Yu Gothic UI"/>
                <a:cs typeface="Yu Gothic UI"/>
              </a:rPr>
              <a:t>n</a:t>
            </a:r>
            <a:r>
              <a:rPr sz="2400" spc="-50" dirty="0">
                <a:latin typeface="Yu Gothic UI"/>
                <a:cs typeface="Yu Gothic UI"/>
              </a:rPr>
              <a:t>ce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100" dirty="0">
                <a:latin typeface="Yu Gothic UI"/>
                <a:cs typeface="Yu Gothic UI"/>
              </a:rPr>
              <a:t>s</a:t>
            </a:r>
            <a:r>
              <a:rPr sz="2400" spc="-65" dirty="0">
                <a:latin typeface="Yu Gothic UI"/>
                <a:cs typeface="Yu Gothic UI"/>
              </a:rPr>
              <a:t>ho</a:t>
            </a:r>
            <a:r>
              <a:rPr sz="2400" spc="-50" dirty="0">
                <a:latin typeface="Yu Gothic UI"/>
                <a:cs typeface="Yu Gothic UI"/>
              </a:rPr>
              <a:t>u</a:t>
            </a:r>
            <a:r>
              <a:rPr sz="2400" spc="-30" dirty="0">
                <a:latin typeface="Yu Gothic UI"/>
                <a:cs typeface="Yu Gothic UI"/>
              </a:rPr>
              <a:t>l</a:t>
            </a:r>
            <a:r>
              <a:rPr sz="2400" spc="-95" dirty="0">
                <a:latin typeface="Yu Gothic UI"/>
                <a:cs typeface="Yu Gothic UI"/>
              </a:rPr>
              <a:t>d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110" dirty="0">
                <a:latin typeface="Yu Gothic UI"/>
                <a:cs typeface="Yu Gothic UI"/>
              </a:rPr>
              <a:t>b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50" dirty="0">
                <a:latin typeface="Yu Gothic UI"/>
                <a:cs typeface="Yu Gothic UI"/>
              </a:rPr>
              <a:t>c</a:t>
            </a:r>
            <a:r>
              <a:rPr sz="2400" spc="-45" dirty="0">
                <a:latin typeface="Yu Gothic UI"/>
                <a:cs typeface="Yu Gothic UI"/>
              </a:rPr>
              <a:t>re</a:t>
            </a:r>
            <a:r>
              <a:rPr sz="2400" spc="-90" dirty="0">
                <a:latin typeface="Yu Gothic UI"/>
                <a:cs typeface="Yu Gothic UI"/>
              </a:rPr>
              <a:t>a</a:t>
            </a:r>
            <a:r>
              <a:rPr sz="2400" spc="-70" dirty="0">
                <a:latin typeface="Yu Gothic UI"/>
                <a:cs typeface="Yu Gothic UI"/>
              </a:rPr>
              <a:t>t</a:t>
            </a:r>
            <a:r>
              <a:rPr sz="2400" spc="-35" dirty="0">
                <a:latin typeface="Yu Gothic UI"/>
                <a:cs typeface="Yu Gothic UI"/>
              </a:rPr>
              <a:t>e</a:t>
            </a:r>
            <a:r>
              <a:rPr sz="2400" spc="-95" dirty="0">
                <a:latin typeface="Yu Gothic UI"/>
                <a:cs typeface="Yu Gothic UI"/>
              </a:rPr>
              <a:t>d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65" dirty="0">
                <a:latin typeface="Yu Gothic UI"/>
                <a:cs typeface="Yu Gothic UI"/>
              </a:rPr>
              <a:t>n</a:t>
            </a:r>
            <a:r>
              <a:rPr sz="2400" spc="50" dirty="0">
                <a:latin typeface="Yu Gothic UI"/>
                <a:cs typeface="Yu Gothic UI"/>
              </a:rPr>
              <a:t>l</a:t>
            </a:r>
            <a:r>
              <a:rPr sz="2400" spc="-40" dirty="0">
                <a:latin typeface="Yu Gothic UI"/>
                <a:cs typeface="Yu Gothic UI"/>
              </a:rPr>
              <a:t>y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40" dirty="0">
                <a:latin typeface="Yu Gothic UI"/>
                <a:cs typeface="Yu Gothic UI"/>
              </a:rPr>
              <a:t>w</a:t>
            </a:r>
            <a:r>
              <a:rPr sz="2400" spc="-65" dirty="0">
                <a:latin typeface="Yu Gothic UI"/>
                <a:cs typeface="Yu Gothic UI"/>
              </a:rPr>
              <a:t>h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65" dirty="0">
                <a:latin typeface="Yu Gothic UI"/>
                <a:cs typeface="Yu Gothic UI"/>
              </a:rPr>
              <a:t>n</a:t>
            </a:r>
            <a:r>
              <a:rPr sz="2400" spc="140" dirty="0">
                <a:latin typeface="Yu Gothic UI"/>
                <a:cs typeface="Yu Gothic UI"/>
              </a:rPr>
              <a:t>: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1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Independent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branding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experience</a:t>
            </a:r>
            <a:endParaRPr sz="24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Independent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Dev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teams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stakeholders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– with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totally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different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integrations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45" dirty="0">
                <a:latin typeface="Arial MT"/>
                <a:cs typeface="Arial MT"/>
              </a:rPr>
              <a:t>Totally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different </a:t>
            </a:r>
            <a:r>
              <a:rPr sz="2400" spc="-5" dirty="0">
                <a:latin typeface="Arial MT"/>
                <a:cs typeface="Arial MT"/>
              </a:rPr>
              <a:t>operational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SLAs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required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10" dirty="0">
                <a:latin typeface="Arial MT"/>
                <a:cs typeface="Arial MT"/>
              </a:rPr>
              <a:t>Example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Symantec/Norton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29946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M</a:t>
            </a:r>
            <a:r>
              <a:rPr spc="-110" dirty="0"/>
              <a:t>i</a:t>
            </a:r>
            <a:r>
              <a:rPr spc="-204" dirty="0"/>
              <a:t>g</a:t>
            </a:r>
            <a:r>
              <a:rPr spc="-165" dirty="0"/>
              <a:t>r</a:t>
            </a:r>
            <a:r>
              <a:rPr spc="-250" dirty="0"/>
              <a:t>a</a:t>
            </a:r>
            <a:r>
              <a:rPr spc="-175" dirty="0"/>
              <a:t>t</a:t>
            </a:r>
            <a:r>
              <a:rPr spc="-100" dirty="0"/>
              <a:t>i</a:t>
            </a:r>
            <a:r>
              <a:rPr spc="-5" dirty="0"/>
              <a:t>o</a:t>
            </a:r>
            <a:r>
              <a:rPr spc="-120" dirty="0"/>
              <a:t>n</a:t>
            </a:r>
            <a:r>
              <a:rPr spc="-250" dirty="0"/>
              <a:t> </a:t>
            </a:r>
            <a:r>
              <a:rPr spc="-265" dirty="0"/>
              <a:t>S</a:t>
            </a:r>
            <a:r>
              <a:rPr spc="-175" dirty="0"/>
              <a:t>t</a:t>
            </a:r>
            <a:r>
              <a:rPr spc="-165" dirty="0"/>
              <a:t>r</a:t>
            </a:r>
            <a:r>
              <a:rPr spc="-250" dirty="0"/>
              <a:t>a</a:t>
            </a:r>
            <a:r>
              <a:rPr spc="-200" dirty="0"/>
              <a:t>t</a:t>
            </a:r>
            <a:r>
              <a:rPr spc="-170" dirty="0"/>
              <a:t>e</a:t>
            </a:r>
            <a:r>
              <a:rPr spc="-90" dirty="0"/>
              <a:t>g</a:t>
            </a:r>
            <a:r>
              <a:rPr spc="-165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609" y="1394467"/>
            <a:ext cx="9420860" cy="31026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0" dirty="0">
                <a:latin typeface="Yu Gothic UI"/>
                <a:cs typeface="Yu Gothic UI"/>
              </a:rPr>
              <a:t>T</a:t>
            </a:r>
            <a:r>
              <a:rPr sz="2400" spc="-35" dirty="0">
                <a:latin typeface="Yu Gothic UI"/>
                <a:cs typeface="Yu Gothic UI"/>
              </a:rPr>
              <a:t>e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h</a:t>
            </a:r>
            <a:r>
              <a:rPr sz="2400" spc="-80" dirty="0">
                <a:latin typeface="Yu Gothic UI"/>
                <a:cs typeface="Yu Gothic UI"/>
              </a:rPr>
              <a:t>n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dirty="0">
                <a:latin typeface="Yu Gothic UI"/>
                <a:cs typeface="Yu Gothic UI"/>
              </a:rPr>
              <a:t>l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spc="-204" dirty="0">
                <a:latin typeface="Yu Gothic UI"/>
                <a:cs typeface="Yu Gothic UI"/>
              </a:rPr>
              <a:t>g</a:t>
            </a:r>
            <a:r>
              <a:rPr sz="2400" spc="-45" dirty="0">
                <a:latin typeface="Yu Gothic UI"/>
                <a:cs typeface="Yu Gothic UI"/>
              </a:rPr>
              <a:t>i</a:t>
            </a:r>
            <a:r>
              <a:rPr sz="2400" spc="-5" dirty="0">
                <a:latin typeface="Yu Gothic UI"/>
                <a:cs typeface="Yu Gothic UI"/>
              </a:rPr>
              <a:t>e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75" dirty="0">
                <a:latin typeface="Yu Gothic UI"/>
                <a:cs typeface="Yu Gothic UI"/>
              </a:rPr>
              <a:t> </a:t>
            </a:r>
            <a:r>
              <a:rPr sz="2400" spc="-90" dirty="0">
                <a:latin typeface="Yu Gothic UI"/>
                <a:cs typeface="Yu Gothic UI"/>
              </a:rPr>
              <a:t>b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105" dirty="0">
                <a:latin typeface="Yu Gothic UI"/>
                <a:cs typeface="Yu Gothic UI"/>
              </a:rPr>
              <a:t>f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45" dirty="0">
                <a:latin typeface="Yu Gothic UI"/>
                <a:cs typeface="Yu Gothic UI"/>
              </a:rPr>
              <a:t>re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15" dirty="0">
                <a:latin typeface="Yu Gothic UI"/>
                <a:cs typeface="Yu Gothic UI"/>
              </a:rPr>
              <a:t>A</a:t>
            </a:r>
            <a:r>
              <a:rPr sz="2400" spc="50" dirty="0">
                <a:latin typeface="Yu Gothic UI"/>
                <a:cs typeface="Yu Gothic UI"/>
              </a:rPr>
              <a:t>E</a:t>
            </a:r>
            <a:r>
              <a:rPr sz="2400" spc="-85" dirty="0">
                <a:latin typeface="Yu Gothic UI"/>
                <a:cs typeface="Yu Gothic UI"/>
              </a:rPr>
              <a:t>M</a:t>
            </a:r>
            <a:r>
              <a:rPr sz="2400" spc="140" dirty="0">
                <a:latin typeface="Yu Gothic UI"/>
                <a:cs typeface="Yu Gothic UI"/>
              </a:rPr>
              <a:t>: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210" dirty="0">
                <a:latin typeface="Yu Gothic UI"/>
                <a:cs typeface="Yu Gothic UI"/>
              </a:rPr>
              <a:t>T</a:t>
            </a:r>
            <a:r>
              <a:rPr sz="2400" spc="15" dirty="0">
                <a:latin typeface="Yu Gothic UI"/>
                <a:cs typeface="Yu Gothic UI"/>
              </a:rPr>
              <a:t>e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45" dirty="0">
                <a:latin typeface="Yu Gothic UI"/>
                <a:cs typeface="Yu Gothic UI"/>
              </a:rPr>
              <a:t>m</a:t>
            </a:r>
            <a:r>
              <a:rPr sz="2400" spc="-110" dirty="0">
                <a:latin typeface="Yu Gothic UI"/>
                <a:cs typeface="Yu Gothic UI"/>
              </a:rPr>
              <a:t>s</a:t>
            </a:r>
            <a:r>
              <a:rPr sz="2400" spc="-10" dirty="0">
                <a:latin typeface="Yu Gothic UI"/>
                <a:cs typeface="Yu Gothic UI"/>
              </a:rPr>
              <a:t>i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30" dirty="0">
                <a:latin typeface="Yu Gothic UI"/>
                <a:cs typeface="Yu Gothic UI"/>
              </a:rPr>
              <a:t>,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D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85" dirty="0">
                <a:latin typeface="Yu Gothic UI"/>
                <a:cs typeface="Yu Gothic UI"/>
              </a:rPr>
              <a:t>u</a:t>
            </a:r>
            <a:r>
              <a:rPr sz="2400" spc="-75" dirty="0">
                <a:latin typeface="Yu Gothic UI"/>
                <a:cs typeface="Yu Gothic UI"/>
              </a:rPr>
              <a:t>p</a:t>
            </a:r>
            <a:r>
              <a:rPr sz="2400" spc="-30" dirty="0">
                <a:latin typeface="Yu Gothic UI"/>
                <a:cs typeface="Yu Gothic UI"/>
              </a:rPr>
              <a:t>al</a:t>
            </a:r>
            <a:endParaRPr sz="24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Yu Gothic UI"/>
                <a:cs typeface="Yu Gothic UI"/>
              </a:rPr>
              <a:t>A</a:t>
            </a:r>
            <a:r>
              <a:rPr sz="2400" spc="50" dirty="0">
                <a:latin typeface="Yu Gothic UI"/>
                <a:cs typeface="Yu Gothic UI"/>
              </a:rPr>
              <a:t>E</a:t>
            </a:r>
            <a:r>
              <a:rPr sz="2400" spc="-130" dirty="0">
                <a:latin typeface="Yu Gothic UI"/>
                <a:cs typeface="Yu Gothic UI"/>
              </a:rPr>
              <a:t>M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110" dirty="0">
                <a:latin typeface="Yu Gothic UI"/>
                <a:cs typeface="Yu Gothic UI"/>
              </a:rPr>
              <a:t>d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100" dirty="0">
                <a:latin typeface="Yu Gothic UI"/>
                <a:cs typeface="Yu Gothic UI"/>
              </a:rPr>
              <a:t>p</a:t>
            </a:r>
            <a:r>
              <a:rPr sz="2400" spc="-80" dirty="0">
                <a:latin typeface="Yu Gothic UI"/>
                <a:cs typeface="Yu Gothic UI"/>
              </a:rPr>
              <a:t>t</a:t>
            </a:r>
            <a:r>
              <a:rPr sz="2400" spc="-55" dirty="0">
                <a:latin typeface="Yu Gothic UI"/>
                <a:cs typeface="Yu Gothic UI"/>
              </a:rPr>
              <a:t>e</a:t>
            </a:r>
            <a:r>
              <a:rPr sz="2400" spc="-75" dirty="0">
                <a:latin typeface="Yu Gothic UI"/>
                <a:cs typeface="Yu Gothic UI"/>
              </a:rPr>
              <a:t>d </a:t>
            </a:r>
            <a:r>
              <a:rPr sz="2400" spc="-45" dirty="0">
                <a:latin typeface="Yu Gothic UI"/>
                <a:cs typeface="Yu Gothic UI"/>
              </a:rPr>
              <a:t>t</a:t>
            </a:r>
            <a:r>
              <a:rPr sz="2400" spc="-90" dirty="0">
                <a:latin typeface="Yu Gothic UI"/>
                <a:cs typeface="Yu Gothic UI"/>
              </a:rPr>
              <a:t>h</a:t>
            </a:r>
            <a:r>
              <a:rPr sz="2400" spc="-45" dirty="0">
                <a:latin typeface="Yu Gothic UI"/>
                <a:cs typeface="Yu Gothic UI"/>
              </a:rPr>
              <a:t>r</a:t>
            </a:r>
            <a:r>
              <a:rPr sz="2400" spc="-35" dirty="0">
                <a:latin typeface="Yu Gothic UI"/>
                <a:cs typeface="Yu Gothic UI"/>
              </a:rPr>
              <a:t>e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y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25" dirty="0">
                <a:latin typeface="Yu Gothic UI"/>
                <a:cs typeface="Yu Gothic UI"/>
              </a:rPr>
              <a:t>r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135" dirty="0">
                <a:latin typeface="Yu Gothic UI"/>
                <a:cs typeface="Yu Gothic UI"/>
              </a:rPr>
              <a:t> </a:t>
            </a:r>
            <a:r>
              <a:rPr sz="2400" spc="-95" dirty="0">
                <a:latin typeface="Yu Gothic UI"/>
                <a:cs typeface="Yu Gothic UI"/>
              </a:rPr>
              <a:t>a</a:t>
            </a:r>
            <a:r>
              <a:rPr sz="2400" spc="-229" dirty="0">
                <a:latin typeface="Yu Gothic UI"/>
                <a:cs typeface="Yu Gothic UI"/>
              </a:rPr>
              <a:t>g</a:t>
            </a:r>
            <a:r>
              <a:rPr sz="2400" spc="-60" dirty="0">
                <a:latin typeface="Yu Gothic UI"/>
                <a:cs typeface="Yu Gothic UI"/>
              </a:rPr>
              <a:t>o</a:t>
            </a:r>
            <a:endParaRPr sz="24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latin typeface="Yu Gothic UI"/>
                <a:cs typeface="Yu Gothic UI"/>
              </a:rPr>
              <a:t>M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45" dirty="0">
                <a:latin typeface="Yu Gothic UI"/>
                <a:cs typeface="Yu Gothic UI"/>
              </a:rPr>
              <a:t>j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15" dirty="0">
                <a:latin typeface="Yu Gothic UI"/>
                <a:cs typeface="Yu Gothic UI"/>
              </a:rPr>
              <a:t>w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90" dirty="0">
                <a:latin typeface="Yu Gothic UI"/>
                <a:cs typeface="Yu Gothic UI"/>
              </a:rPr>
              <a:t>b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110" dirty="0">
                <a:latin typeface="Yu Gothic UI"/>
                <a:cs typeface="Yu Gothic UI"/>
              </a:rPr>
              <a:t>p</a:t>
            </a:r>
            <a:r>
              <a:rPr sz="2400" spc="-45" dirty="0">
                <a:latin typeface="Yu Gothic UI"/>
                <a:cs typeface="Yu Gothic UI"/>
              </a:rPr>
              <a:t>r</a:t>
            </a:r>
            <a:r>
              <a:rPr sz="2400" dirty="0">
                <a:latin typeface="Yu Gothic UI"/>
                <a:cs typeface="Yu Gothic UI"/>
              </a:rPr>
              <a:t>e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80" dirty="0">
                <a:latin typeface="Yu Gothic UI"/>
                <a:cs typeface="Yu Gothic UI"/>
              </a:rPr>
              <a:t>n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60" dirty="0">
                <a:latin typeface="Yu Gothic UI"/>
                <a:cs typeface="Yu Gothic UI"/>
              </a:rPr>
              <a:t>n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15" dirty="0">
                <a:latin typeface="Yu Gothic UI"/>
                <a:cs typeface="Yu Gothic UI"/>
              </a:rPr>
              <a:t>A</a:t>
            </a:r>
            <a:r>
              <a:rPr sz="2400" spc="50" dirty="0">
                <a:latin typeface="Yu Gothic UI"/>
                <a:cs typeface="Yu Gothic UI"/>
              </a:rPr>
              <a:t>E</a:t>
            </a:r>
            <a:r>
              <a:rPr sz="2400" spc="-130" dirty="0">
                <a:latin typeface="Yu Gothic UI"/>
                <a:cs typeface="Yu Gothic UI"/>
              </a:rPr>
              <a:t>M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Long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tail of migrations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continue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day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10" dirty="0">
                <a:latin typeface="Yu Gothic UI"/>
                <a:cs typeface="Yu Gothic UI"/>
              </a:rPr>
              <a:t>T</a:t>
            </a:r>
            <a:r>
              <a:rPr sz="2400" spc="15" dirty="0">
                <a:latin typeface="Yu Gothic UI"/>
                <a:cs typeface="Yu Gothic UI"/>
              </a:rPr>
              <a:t>w</a:t>
            </a:r>
            <a:r>
              <a:rPr sz="2400" spc="-60" dirty="0">
                <a:latin typeface="Yu Gothic UI"/>
                <a:cs typeface="Yu Gothic UI"/>
              </a:rPr>
              <a:t>o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95" dirty="0">
                <a:latin typeface="Yu Gothic UI"/>
                <a:cs typeface="Yu Gothic UI"/>
              </a:rPr>
              <a:t>o</a:t>
            </a:r>
            <a:r>
              <a:rPr sz="2400" spc="-65" dirty="0">
                <a:latin typeface="Yu Gothic UI"/>
                <a:cs typeface="Yu Gothic UI"/>
              </a:rPr>
              <a:t>p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65" dirty="0">
                <a:latin typeface="Yu Gothic UI"/>
                <a:cs typeface="Yu Gothic UI"/>
              </a:rPr>
              <a:t>io</a:t>
            </a:r>
            <a:r>
              <a:rPr sz="2400" spc="-55" dirty="0">
                <a:latin typeface="Yu Gothic UI"/>
                <a:cs typeface="Yu Gothic UI"/>
              </a:rPr>
              <a:t>n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75" dirty="0">
                <a:latin typeface="Yu Gothic UI"/>
                <a:cs typeface="Yu Gothic UI"/>
              </a:rPr>
              <a:t> </a:t>
            </a:r>
            <a:r>
              <a:rPr sz="2400" spc="-105" dirty="0">
                <a:latin typeface="Yu Gothic UI"/>
                <a:cs typeface="Yu Gothic UI"/>
              </a:rPr>
              <a:t>f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m</a:t>
            </a:r>
            <a:r>
              <a:rPr sz="2400" spc="-85" dirty="0">
                <a:latin typeface="Yu Gothic UI"/>
                <a:cs typeface="Yu Gothic UI"/>
              </a:rPr>
              <a:t>i</a:t>
            </a:r>
            <a:r>
              <a:rPr sz="2400" spc="-155" dirty="0">
                <a:latin typeface="Yu Gothic UI"/>
                <a:cs typeface="Yu Gothic UI"/>
              </a:rPr>
              <a:t>g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65" dirty="0">
                <a:latin typeface="Yu Gothic UI"/>
                <a:cs typeface="Yu Gothic UI"/>
              </a:rPr>
              <a:t>io</a:t>
            </a:r>
            <a:r>
              <a:rPr sz="2400" spc="-55" dirty="0">
                <a:latin typeface="Yu Gothic UI"/>
                <a:cs typeface="Yu Gothic UI"/>
              </a:rPr>
              <a:t>n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Assisted Migrations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(scripted,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automated)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User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driven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(new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platform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new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content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 </a:t>
            </a:r>
            <a:r>
              <a:rPr sz="2400" spc="-5" dirty="0">
                <a:latin typeface="Arial MT"/>
                <a:cs typeface="Arial MT"/>
              </a:rPr>
              <a:t>retire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older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4078223"/>
            <a:ext cx="999731" cy="6111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362885" y="6485150"/>
            <a:ext cx="168275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175" dirty="0">
                <a:solidFill>
                  <a:srgbClr val="FFFFFF"/>
                </a:solidFill>
                <a:latin typeface="Yu Gothic UI"/>
                <a:cs typeface="Yu Gothic UI"/>
              </a:rPr>
              <a:t>24</a:t>
            </a:fld>
            <a:endParaRPr sz="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21780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Globalization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12255" y="1130744"/>
            <a:ext cx="12215495" cy="1347470"/>
            <a:chOff x="-12255" y="1130744"/>
            <a:chExt cx="12215495" cy="1347470"/>
          </a:xfrm>
        </p:grpSpPr>
        <p:sp>
          <p:nvSpPr>
            <p:cNvPr id="4" name="object 4"/>
            <p:cNvSpPr/>
            <p:nvPr/>
          </p:nvSpPr>
          <p:spPr>
            <a:xfrm>
              <a:off x="762" y="1143762"/>
              <a:ext cx="12188190" cy="1321435"/>
            </a:xfrm>
            <a:custGeom>
              <a:avLst/>
              <a:gdLst/>
              <a:ahLst/>
              <a:cxnLst/>
              <a:rect l="l" t="t" r="r" b="b"/>
              <a:pathLst>
                <a:path w="12188190" h="1321435">
                  <a:moveTo>
                    <a:pt x="12188190" y="0"/>
                  </a:moveTo>
                  <a:lnTo>
                    <a:pt x="0" y="0"/>
                  </a:lnTo>
                  <a:lnTo>
                    <a:pt x="0" y="1321308"/>
                  </a:lnTo>
                  <a:lnTo>
                    <a:pt x="12188190" y="1321308"/>
                  </a:lnTo>
                  <a:lnTo>
                    <a:pt x="121881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1143762"/>
              <a:ext cx="12189460" cy="1321435"/>
            </a:xfrm>
            <a:custGeom>
              <a:avLst/>
              <a:gdLst/>
              <a:ahLst/>
              <a:cxnLst/>
              <a:rect l="l" t="t" r="r" b="b"/>
              <a:pathLst>
                <a:path w="12189460" h="1321435">
                  <a:moveTo>
                    <a:pt x="0" y="0"/>
                  </a:moveTo>
                  <a:lnTo>
                    <a:pt x="12188952" y="0"/>
                  </a:lnTo>
                  <a:lnTo>
                    <a:pt x="12188952" y="1321308"/>
                  </a:lnTo>
                  <a:lnTo>
                    <a:pt x="0" y="1321308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5056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86606" y="1228643"/>
            <a:ext cx="4161154" cy="106045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90"/>
              </a:spcBef>
              <a:buChar char="•"/>
              <a:tabLst>
                <a:tab pos="240665" algn="l"/>
                <a:tab pos="241935" algn="l"/>
              </a:tabLst>
            </a:pPr>
            <a:r>
              <a:rPr sz="1600" spc="-5" dirty="0">
                <a:latin typeface="Arial MT"/>
                <a:cs typeface="Arial MT"/>
              </a:rPr>
              <a:t>2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Level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Structure</a:t>
            </a:r>
            <a:endParaRPr sz="16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0665" algn="l"/>
                <a:tab pos="241935" algn="l"/>
              </a:tabLst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master</a:t>
            </a:r>
            <a:endParaRPr sz="16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800"/>
              </a:spcBef>
              <a:buChar char="•"/>
              <a:tabLst>
                <a:tab pos="240665" algn="l"/>
                <a:tab pos="241935" algn="l"/>
              </a:tabLst>
            </a:pPr>
            <a:r>
              <a:rPr sz="1600" spc="-5" dirty="0">
                <a:latin typeface="Arial MT"/>
                <a:cs typeface="Arial MT"/>
              </a:rPr>
              <a:t>Language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(eg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French)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followed by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Locale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4810" y="1228643"/>
            <a:ext cx="4112260" cy="71437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90"/>
              </a:spcBef>
              <a:buChar char="•"/>
              <a:tabLst>
                <a:tab pos="240665" algn="l"/>
                <a:tab pos="241935" algn="l"/>
              </a:tabLst>
            </a:pPr>
            <a:r>
              <a:rPr sz="1600" spc="-5" dirty="0">
                <a:latin typeface="Arial MT"/>
                <a:cs typeface="Arial MT"/>
              </a:rPr>
              <a:t>Content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Translation</a:t>
            </a:r>
            <a:r>
              <a:rPr sz="1600" spc="-5" dirty="0">
                <a:latin typeface="Arial MT"/>
                <a:cs typeface="Arial MT"/>
              </a:rPr>
              <a:t> with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SDL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World</a:t>
            </a:r>
            <a:r>
              <a:rPr sz="1600" spc="-5" dirty="0">
                <a:latin typeface="Arial MT"/>
                <a:cs typeface="Arial MT"/>
              </a:rPr>
              <a:t> Server</a:t>
            </a:r>
            <a:endParaRPr sz="16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0665" algn="l"/>
                <a:tab pos="241935" algn="l"/>
              </a:tabLst>
            </a:pPr>
            <a:r>
              <a:rPr sz="1600" spc="-5" dirty="0">
                <a:latin typeface="Arial MT"/>
                <a:cs typeface="Arial MT"/>
              </a:rPr>
              <a:t>Custom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Integration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8056" y="3709415"/>
            <a:ext cx="11279505" cy="463550"/>
            <a:chOff x="448056" y="3709415"/>
            <a:chExt cx="11279505" cy="4635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056" y="3709415"/>
              <a:ext cx="11279122" cy="4632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5780" y="3736848"/>
              <a:ext cx="11123930" cy="307975"/>
            </a:xfrm>
            <a:custGeom>
              <a:avLst/>
              <a:gdLst/>
              <a:ahLst/>
              <a:cxnLst/>
              <a:rect l="l" t="t" r="r" b="b"/>
              <a:pathLst>
                <a:path w="11123930" h="307975">
                  <a:moveTo>
                    <a:pt x="1112367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1123676" y="307848"/>
                  </a:lnTo>
                  <a:lnTo>
                    <a:pt x="11123676" y="0"/>
                  </a:lnTo>
                  <a:close/>
                </a:path>
              </a:pathLst>
            </a:custGeom>
            <a:solidFill>
              <a:srgbClr val="35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5780" y="3727553"/>
            <a:ext cx="2372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652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08080"/>
                </a:solidFill>
                <a:latin typeface="Arial MT"/>
                <a:cs typeface="Arial MT"/>
              </a:rPr>
              <a:t>Live</a:t>
            </a:r>
            <a:r>
              <a:rPr sz="1200" spc="-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Arial MT"/>
                <a:cs typeface="Arial MT"/>
              </a:rPr>
              <a:t>Copy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85416" y="2892551"/>
            <a:ext cx="1438910" cy="605155"/>
          </a:xfrm>
          <a:custGeom>
            <a:avLst/>
            <a:gdLst/>
            <a:ahLst/>
            <a:cxnLst/>
            <a:rect l="l" t="t" r="r" b="b"/>
            <a:pathLst>
              <a:path w="1438910" h="605154">
                <a:moveTo>
                  <a:pt x="1438656" y="0"/>
                </a:moveTo>
                <a:lnTo>
                  <a:pt x="0" y="0"/>
                </a:lnTo>
                <a:lnTo>
                  <a:pt x="0" y="605027"/>
                </a:lnTo>
                <a:lnTo>
                  <a:pt x="1438656" y="605027"/>
                </a:lnTo>
                <a:lnTo>
                  <a:pt x="1438656" y="0"/>
                </a:lnTo>
                <a:close/>
              </a:path>
            </a:pathLst>
          </a:custGeom>
          <a:solidFill>
            <a:srgbClr val="F29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85416" y="2892551"/>
            <a:ext cx="1438910" cy="60515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445134" marR="419734" indent="-20320">
              <a:lnSpc>
                <a:spcPct val="100000"/>
              </a:lnSpc>
              <a:spcBef>
                <a:spcPts val="65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gli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38655" y="4300728"/>
            <a:ext cx="2931160" cy="1031875"/>
          </a:xfrm>
          <a:custGeom>
            <a:avLst/>
            <a:gdLst/>
            <a:ahLst/>
            <a:cxnLst/>
            <a:rect l="l" t="t" r="r" b="b"/>
            <a:pathLst>
              <a:path w="2931160" h="1031875">
                <a:moveTo>
                  <a:pt x="0" y="0"/>
                </a:moveTo>
                <a:lnTo>
                  <a:pt x="2930651" y="0"/>
                </a:lnTo>
                <a:lnTo>
                  <a:pt x="2930651" y="1031747"/>
                </a:lnTo>
                <a:lnTo>
                  <a:pt x="0" y="1031747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F29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52016" y="4445508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en-au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2016" y="4893564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en-sg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52700" y="4893564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en-uk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94532" y="4936235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46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en-in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59479" y="4489703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69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470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en-ca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34967" y="2711195"/>
            <a:ext cx="2192020" cy="775970"/>
            <a:chOff x="3934967" y="2711195"/>
            <a:chExt cx="2192020" cy="775970"/>
          </a:xfrm>
        </p:grpSpPr>
        <p:sp>
          <p:nvSpPr>
            <p:cNvPr id="21" name="object 21"/>
            <p:cNvSpPr/>
            <p:nvPr/>
          </p:nvSpPr>
          <p:spPr>
            <a:xfrm>
              <a:off x="3934967" y="2711195"/>
              <a:ext cx="295910" cy="294640"/>
            </a:xfrm>
            <a:custGeom>
              <a:avLst/>
              <a:gdLst/>
              <a:ahLst/>
              <a:cxnLst/>
              <a:rect l="l" t="t" r="r" b="b"/>
              <a:pathLst>
                <a:path w="295910" h="294639">
                  <a:moveTo>
                    <a:pt x="147828" y="0"/>
                  </a:moveTo>
                  <a:lnTo>
                    <a:pt x="101100" y="7498"/>
                  </a:lnTo>
                  <a:lnTo>
                    <a:pt x="60520" y="28376"/>
                  </a:lnTo>
                  <a:lnTo>
                    <a:pt x="28520" y="60213"/>
                  </a:lnTo>
                  <a:lnTo>
                    <a:pt x="7535" y="100583"/>
                  </a:lnTo>
                  <a:lnTo>
                    <a:pt x="0" y="147065"/>
                  </a:lnTo>
                  <a:lnTo>
                    <a:pt x="7535" y="193547"/>
                  </a:lnTo>
                  <a:lnTo>
                    <a:pt x="28520" y="233918"/>
                  </a:lnTo>
                  <a:lnTo>
                    <a:pt x="60520" y="265755"/>
                  </a:lnTo>
                  <a:lnTo>
                    <a:pt x="101100" y="286633"/>
                  </a:lnTo>
                  <a:lnTo>
                    <a:pt x="147828" y="294131"/>
                  </a:lnTo>
                  <a:lnTo>
                    <a:pt x="194555" y="286633"/>
                  </a:lnTo>
                  <a:lnTo>
                    <a:pt x="235135" y="265755"/>
                  </a:lnTo>
                  <a:lnTo>
                    <a:pt x="267135" y="233918"/>
                  </a:lnTo>
                  <a:lnTo>
                    <a:pt x="288120" y="193547"/>
                  </a:lnTo>
                  <a:lnTo>
                    <a:pt x="295656" y="147065"/>
                  </a:lnTo>
                  <a:lnTo>
                    <a:pt x="288120" y="100583"/>
                  </a:lnTo>
                  <a:lnTo>
                    <a:pt x="267135" y="60213"/>
                  </a:lnTo>
                  <a:lnTo>
                    <a:pt x="235135" y="28376"/>
                  </a:lnTo>
                  <a:lnTo>
                    <a:pt x="194555" y="7498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A5AB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87823" y="2881883"/>
              <a:ext cx="1438910" cy="605155"/>
            </a:xfrm>
            <a:custGeom>
              <a:avLst/>
              <a:gdLst/>
              <a:ahLst/>
              <a:cxnLst/>
              <a:rect l="l" t="t" r="r" b="b"/>
              <a:pathLst>
                <a:path w="1438910" h="605154">
                  <a:moveTo>
                    <a:pt x="1438655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1438655" y="605027"/>
                  </a:lnTo>
                  <a:lnTo>
                    <a:pt x="1438655" y="0"/>
                  </a:lnTo>
                  <a:close/>
                </a:path>
              </a:pathLst>
            </a:custGeom>
            <a:solidFill>
              <a:srgbClr val="37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87823" y="2881883"/>
            <a:ext cx="1438910" cy="6051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45770" marR="303530" indent="-132715">
              <a:lnSpc>
                <a:spcPct val="100000"/>
              </a:lnSpc>
              <a:spcBef>
                <a:spcPts val="66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uge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29555" y="4253484"/>
            <a:ext cx="1155700" cy="1057910"/>
          </a:xfrm>
          <a:custGeom>
            <a:avLst/>
            <a:gdLst/>
            <a:ahLst/>
            <a:cxnLst/>
            <a:rect l="l" t="t" r="r" b="b"/>
            <a:pathLst>
              <a:path w="1155700" h="1057910">
                <a:moveTo>
                  <a:pt x="0" y="0"/>
                </a:moveTo>
                <a:lnTo>
                  <a:pt x="1155191" y="0"/>
                </a:lnTo>
                <a:lnTo>
                  <a:pt x="1155191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3790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55108" y="4445508"/>
            <a:ext cx="704215" cy="323215"/>
          </a:xfrm>
          <a:prstGeom prst="rect">
            <a:avLst/>
          </a:prstGeom>
          <a:solidFill>
            <a:srgbClr val="3790E2"/>
          </a:solidFill>
        </p:spPr>
        <p:txBody>
          <a:bodyPr vert="horz" wrap="square" lIns="0" tIns="5905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6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pt-pt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55108" y="4893564"/>
            <a:ext cx="704215" cy="323215"/>
          </a:xfrm>
          <a:prstGeom prst="rect">
            <a:avLst/>
          </a:prstGeom>
          <a:solidFill>
            <a:srgbClr val="3790E2"/>
          </a:solidFill>
        </p:spPr>
        <p:txBody>
          <a:bodyPr vert="horz" wrap="square" lIns="0" tIns="59055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46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pt-br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28816" y="2881883"/>
            <a:ext cx="1437640" cy="605155"/>
          </a:xfrm>
          <a:custGeom>
            <a:avLst/>
            <a:gdLst/>
            <a:ahLst/>
            <a:cxnLst/>
            <a:rect l="l" t="t" r="r" b="b"/>
            <a:pathLst>
              <a:path w="1437640" h="605154">
                <a:moveTo>
                  <a:pt x="1437131" y="0"/>
                </a:moveTo>
                <a:lnTo>
                  <a:pt x="0" y="0"/>
                </a:lnTo>
                <a:lnTo>
                  <a:pt x="0" y="605027"/>
                </a:lnTo>
                <a:lnTo>
                  <a:pt x="1437131" y="605027"/>
                </a:lnTo>
                <a:lnTo>
                  <a:pt x="1437131" y="0"/>
                </a:lnTo>
                <a:close/>
              </a:path>
            </a:pathLst>
          </a:custGeom>
          <a:solidFill>
            <a:srgbClr val="008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28816" y="2881883"/>
            <a:ext cx="1437640" cy="6051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45134" marR="387985" indent="-48895">
              <a:lnSpc>
                <a:spcPct val="100000"/>
              </a:lnSpc>
              <a:spcBef>
                <a:spcPts val="66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Span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82740" y="4300728"/>
            <a:ext cx="1129665" cy="1010919"/>
          </a:xfrm>
          <a:custGeom>
            <a:avLst/>
            <a:gdLst/>
            <a:ahLst/>
            <a:cxnLst/>
            <a:rect l="l" t="t" r="r" b="b"/>
            <a:pathLst>
              <a:path w="1129665" h="1010920">
                <a:moveTo>
                  <a:pt x="0" y="0"/>
                </a:moveTo>
                <a:lnTo>
                  <a:pt x="1129283" y="0"/>
                </a:lnTo>
                <a:lnTo>
                  <a:pt x="1129283" y="1010412"/>
                </a:lnTo>
                <a:lnTo>
                  <a:pt x="0" y="1010412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008E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896100" y="4445508"/>
            <a:ext cx="704215" cy="323215"/>
          </a:xfrm>
          <a:prstGeom prst="rect">
            <a:avLst/>
          </a:prstGeom>
          <a:solidFill>
            <a:srgbClr val="008EB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es-es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96100" y="4893564"/>
            <a:ext cx="704215" cy="323215"/>
          </a:xfrm>
          <a:prstGeom prst="rect">
            <a:avLst/>
          </a:prstGeom>
          <a:solidFill>
            <a:srgbClr val="008EB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es-br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68283" y="2881883"/>
            <a:ext cx="1438910" cy="605155"/>
          </a:xfrm>
          <a:custGeom>
            <a:avLst/>
            <a:gdLst/>
            <a:ahLst/>
            <a:cxnLst/>
            <a:rect l="l" t="t" r="r" b="b"/>
            <a:pathLst>
              <a:path w="1438909" h="605154">
                <a:moveTo>
                  <a:pt x="1438655" y="0"/>
                </a:moveTo>
                <a:lnTo>
                  <a:pt x="0" y="0"/>
                </a:lnTo>
                <a:lnTo>
                  <a:pt x="0" y="605027"/>
                </a:lnTo>
                <a:lnTo>
                  <a:pt x="1438655" y="605027"/>
                </a:lnTo>
                <a:lnTo>
                  <a:pt x="1438655" y="0"/>
                </a:lnTo>
                <a:close/>
              </a:path>
            </a:pathLst>
          </a:custGeom>
          <a:solidFill>
            <a:srgbClr val="0E8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368283" y="2881883"/>
            <a:ext cx="1438910" cy="6051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45770" marR="434340" indent="-5080">
              <a:lnSpc>
                <a:spcPct val="100000"/>
              </a:lnSpc>
              <a:spcBef>
                <a:spcPts val="66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 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23731" y="4300728"/>
            <a:ext cx="1127760" cy="1031875"/>
          </a:xfrm>
          <a:custGeom>
            <a:avLst/>
            <a:gdLst/>
            <a:ahLst/>
            <a:cxnLst/>
            <a:rect l="l" t="t" r="r" b="b"/>
            <a:pathLst>
              <a:path w="1127759" h="1031875">
                <a:moveTo>
                  <a:pt x="0" y="0"/>
                </a:moveTo>
                <a:lnTo>
                  <a:pt x="1127759" y="0"/>
                </a:lnTo>
                <a:lnTo>
                  <a:pt x="1127759" y="1031747"/>
                </a:lnTo>
                <a:lnTo>
                  <a:pt x="0" y="1031747"/>
                </a:lnTo>
                <a:lnTo>
                  <a:pt x="0" y="0"/>
                </a:lnTo>
                <a:close/>
              </a:path>
            </a:pathLst>
          </a:custGeom>
          <a:ln w="6095">
            <a:solidFill>
              <a:srgbClr val="0E86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735568" y="4474464"/>
            <a:ext cx="704215" cy="323215"/>
          </a:xfrm>
          <a:prstGeom prst="rect">
            <a:avLst/>
          </a:prstGeom>
          <a:solidFill>
            <a:srgbClr val="0E868E"/>
          </a:solidFill>
        </p:spPr>
        <p:txBody>
          <a:bodyPr vert="horz" wrap="square" lIns="0" tIns="5969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470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fr-fr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35568" y="4922520"/>
            <a:ext cx="704215" cy="325120"/>
          </a:xfrm>
          <a:prstGeom prst="rect">
            <a:avLst/>
          </a:prstGeom>
          <a:solidFill>
            <a:srgbClr val="0E868E"/>
          </a:solidFill>
        </p:spPr>
        <p:txBody>
          <a:bodyPr vert="horz" wrap="square" lIns="0" tIns="6032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7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fr-ca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209276" y="2881883"/>
            <a:ext cx="1437640" cy="605155"/>
          </a:xfrm>
          <a:custGeom>
            <a:avLst/>
            <a:gdLst/>
            <a:ahLst/>
            <a:cxnLst/>
            <a:rect l="l" t="t" r="r" b="b"/>
            <a:pathLst>
              <a:path w="1437640" h="605154">
                <a:moveTo>
                  <a:pt x="1437131" y="0"/>
                </a:moveTo>
                <a:lnTo>
                  <a:pt x="0" y="0"/>
                </a:lnTo>
                <a:lnTo>
                  <a:pt x="0" y="605027"/>
                </a:lnTo>
                <a:lnTo>
                  <a:pt x="1437131" y="605027"/>
                </a:lnTo>
                <a:lnTo>
                  <a:pt x="1437131" y="0"/>
                </a:lnTo>
                <a:close/>
              </a:path>
            </a:pathLst>
          </a:custGeom>
          <a:solidFill>
            <a:srgbClr val="9A6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209276" y="2881883"/>
            <a:ext cx="1438910" cy="6051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45134" marR="384810" indent="-53340">
              <a:lnSpc>
                <a:spcPct val="100000"/>
              </a:lnSpc>
              <a:spcBef>
                <a:spcPts val="66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363200" y="4300728"/>
            <a:ext cx="1129665" cy="1507490"/>
          </a:xfrm>
          <a:custGeom>
            <a:avLst/>
            <a:gdLst/>
            <a:ahLst/>
            <a:cxnLst/>
            <a:rect l="l" t="t" r="r" b="b"/>
            <a:pathLst>
              <a:path w="1129665" h="1507489">
                <a:moveTo>
                  <a:pt x="0" y="0"/>
                </a:moveTo>
                <a:lnTo>
                  <a:pt x="1129283" y="0"/>
                </a:lnTo>
                <a:lnTo>
                  <a:pt x="1129283" y="1507236"/>
                </a:lnTo>
                <a:lnTo>
                  <a:pt x="0" y="1507236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9A6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576559" y="4445508"/>
            <a:ext cx="704215" cy="323215"/>
          </a:xfrm>
          <a:prstGeom prst="rect">
            <a:avLst/>
          </a:prstGeom>
          <a:solidFill>
            <a:srgbClr val="9A6AFF"/>
          </a:solidFill>
        </p:spPr>
        <p:txBody>
          <a:bodyPr vert="horz" wrap="square" lIns="0" tIns="59055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ch-cn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576559" y="4893564"/>
            <a:ext cx="704215" cy="323215"/>
          </a:xfrm>
          <a:prstGeom prst="rect">
            <a:avLst/>
          </a:prstGeom>
          <a:solidFill>
            <a:srgbClr val="9A6AFF"/>
          </a:solidFill>
        </p:spPr>
        <p:txBody>
          <a:bodyPr vert="horz" wrap="square" lIns="0" tIns="59055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ch-tw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576559" y="5352288"/>
            <a:ext cx="704215" cy="323215"/>
          </a:xfrm>
          <a:prstGeom prst="rect">
            <a:avLst/>
          </a:prstGeom>
          <a:solidFill>
            <a:srgbClr val="9A6AFF"/>
          </a:solidFill>
        </p:spPr>
        <p:txBody>
          <a:bodyPr vert="horz" wrap="square" lIns="0" tIns="59055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ch-hk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61488" y="2630168"/>
            <a:ext cx="8205470" cy="1671320"/>
            <a:chOff x="2761488" y="2630168"/>
            <a:chExt cx="8205470" cy="1671320"/>
          </a:xfrm>
        </p:grpSpPr>
        <p:sp>
          <p:nvSpPr>
            <p:cNvPr id="44" name="object 44"/>
            <p:cNvSpPr/>
            <p:nvPr/>
          </p:nvSpPr>
          <p:spPr>
            <a:xfrm>
              <a:off x="3624072" y="2636518"/>
              <a:ext cx="1784350" cy="558165"/>
            </a:xfrm>
            <a:custGeom>
              <a:avLst/>
              <a:gdLst/>
              <a:ahLst/>
              <a:cxnLst/>
              <a:rect l="l" t="t" r="r" b="b"/>
              <a:pathLst>
                <a:path w="1784350" h="558164">
                  <a:moveTo>
                    <a:pt x="0" y="558076"/>
                  </a:moveTo>
                  <a:lnTo>
                    <a:pt x="532460" y="558076"/>
                  </a:lnTo>
                  <a:lnTo>
                    <a:pt x="532460" y="0"/>
                  </a:lnTo>
                  <a:lnTo>
                    <a:pt x="1783892" y="0"/>
                  </a:lnTo>
                  <a:lnTo>
                    <a:pt x="1783892" y="181863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69869" y="280568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12"/>
                  </a:moveTo>
                  <a:lnTo>
                    <a:pt x="0" y="0"/>
                  </a:lnTo>
                  <a:lnTo>
                    <a:pt x="38087" y="76200"/>
                  </a:lnTo>
                  <a:lnTo>
                    <a:pt x="76200" y="12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24072" y="2636531"/>
              <a:ext cx="5464810" cy="558165"/>
            </a:xfrm>
            <a:custGeom>
              <a:avLst/>
              <a:gdLst/>
              <a:ahLst/>
              <a:cxnLst/>
              <a:rect l="l" t="t" r="r" b="b"/>
              <a:pathLst>
                <a:path w="5464809" h="558164">
                  <a:moveTo>
                    <a:pt x="0" y="558076"/>
                  </a:moveTo>
                  <a:lnTo>
                    <a:pt x="526923" y="558076"/>
                  </a:lnTo>
                  <a:lnTo>
                    <a:pt x="526923" y="0"/>
                  </a:lnTo>
                  <a:lnTo>
                    <a:pt x="5464238" y="0"/>
                  </a:lnTo>
                  <a:lnTo>
                    <a:pt x="5464238" y="181851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50224" y="280568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12"/>
                  </a:moveTo>
                  <a:lnTo>
                    <a:pt x="0" y="0"/>
                  </a:lnTo>
                  <a:lnTo>
                    <a:pt x="38087" y="76200"/>
                  </a:lnTo>
                  <a:lnTo>
                    <a:pt x="76200" y="12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24072" y="2636518"/>
              <a:ext cx="7305040" cy="558165"/>
            </a:xfrm>
            <a:custGeom>
              <a:avLst/>
              <a:gdLst/>
              <a:ahLst/>
              <a:cxnLst/>
              <a:rect l="l" t="t" r="r" b="b"/>
              <a:pathLst>
                <a:path w="7305040" h="558164">
                  <a:moveTo>
                    <a:pt x="0" y="558088"/>
                  </a:moveTo>
                  <a:lnTo>
                    <a:pt x="529932" y="558088"/>
                  </a:lnTo>
                  <a:lnTo>
                    <a:pt x="529932" y="0"/>
                  </a:lnTo>
                  <a:lnTo>
                    <a:pt x="7304417" y="0"/>
                  </a:lnTo>
                  <a:lnTo>
                    <a:pt x="7304417" y="18186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890402" y="280568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12"/>
                  </a:moveTo>
                  <a:lnTo>
                    <a:pt x="0" y="0"/>
                  </a:lnTo>
                  <a:lnTo>
                    <a:pt x="38087" y="76200"/>
                  </a:lnTo>
                  <a:lnTo>
                    <a:pt x="76200" y="12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24072" y="2636518"/>
              <a:ext cx="3624579" cy="558165"/>
            </a:xfrm>
            <a:custGeom>
              <a:avLst/>
              <a:gdLst/>
              <a:ahLst/>
              <a:cxnLst/>
              <a:rect l="l" t="t" r="r" b="b"/>
              <a:pathLst>
                <a:path w="3624579" h="558164">
                  <a:moveTo>
                    <a:pt x="0" y="558088"/>
                  </a:moveTo>
                  <a:lnTo>
                    <a:pt x="535495" y="558088"/>
                  </a:lnTo>
                  <a:lnTo>
                    <a:pt x="535495" y="0"/>
                  </a:lnTo>
                  <a:lnTo>
                    <a:pt x="3624072" y="0"/>
                  </a:lnTo>
                  <a:lnTo>
                    <a:pt x="3624072" y="18186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10046" y="280568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12"/>
                  </a:moveTo>
                  <a:lnTo>
                    <a:pt x="0" y="0"/>
                  </a:lnTo>
                  <a:lnTo>
                    <a:pt x="38087" y="76200"/>
                  </a:lnTo>
                  <a:lnTo>
                    <a:pt x="76200" y="12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07152" y="3486911"/>
              <a:ext cx="0" cy="703580"/>
            </a:xfrm>
            <a:custGeom>
              <a:avLst/>
              <a:gdLst/>
              <a:ahLst/>
              <a:cxnLst/>
              <a:rect l="l" t="t" r="r" b="b"/>
              <a:pathLst>
                <a:path h="703579">
                  <a:moveTo>
                    <a:pt x="0" y="0"/>
                  </a:moveTo>
                  <a:lnTo>
                    <a:pt x="0" y="703186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69055" y="417740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48144" y="3486911"/>
              <a:ext cx="0" cy="750570"/>
            </a:xfrm>
            <a:custGeom>
              <a:avLst/>
              <a:gdLst/>
              <a:ahLst/>
              <a:cxnLst/>
              <a:rect l="l" t="t" r="r" b="b"/>
              <a:pathLst>
                <a:path h="750570">
                  <a:moveTo>
                    <a:pt x="0" y="0"/>
                  </a:moveTo>
                  <a:lnTo>
                    <a:pt x="0" y="75035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210047" y="422456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087611" y="3486911"/>
              <a:ext cx="0" cy="750570"/>
            </a:xfrm>
            <a:custGeom>
              <a:avLst/>
              <a:gdLst/>
              <a:ahLst/>
              <a:cxnLst/>
              <a:rect l="l" t="t" r="r" b="b"/>
              <a:pathLst>
                <a:path h="750570">
                  <a:moveTo>
                    <a:pt x="0" y="0"/>
                  </a:moveTo>
                  <a:lnTo>
                    <a:pt x="0" y="75035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049517" y="422456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28604" y="3486911"/>
              <a:ext cx="0" cy="750570"/>
            </a:xfrm>
            <a:custGeom>
              <a:avLst/>
              <a:gdLst/>
              <a:ahLst/>
              <a:cxnLst/>
              <a:rect l="l" t="t" r="r" b="b"/>
              <a:pathLst>
                <a:path h="750570">
                  <a:moveTo>
                    <a:pt x="0" y="0"/>
                  </a:moveTo>
                  <a:lnTo>
                    <a:pt x="0" y="75035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890508" y="422456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904744" y="3497580"/>
              <a:ext cx="0" cy="740410"/>
            </a:xfrm>
            <a:custGeom>
              <a:avLst/>
              <a:gdLst/>
              <a:ahLst/>
              <a:cxnLst/>
              <a:rect l="l" t="t" r="r" b="b"/>
              <a:pathLst>
                <a:path h="740410">
                  <a:moveTo>
                    <a:pt x="0" y="0"/>
                  </a:moveTo>
                  <a:lnTo>
                    <a:pt x="0" y="740067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66649" y="42249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61488" y="3707891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066" y="0"/>
                  </a:moveTo>
                  <a:lnTo>
                    <a:pt x="100584" y="7498"/>
                  </a:lnTo>
                  <a:lnTo>
                    <a:pt x="60213" y="28376"/>
                  </a:lnTo>
                  <a:lnTo>
                    <a:pt x="28376" y="60213"/>
                  </a:lnTo>
                  <a:lnTo>
                    <a:pt x="7498" y="100584"/>
                  </a:lnTo>
                  <a:lnTo>
                    <a:pt x="0" y="147066"/>
                  </a:lnTo>
                  <a:lnTo>
                    <a:pt x="7498" y="193548"/>
                  </a:lnTo>
                  <a:lnTo>
                    <a:pt x="28376" y="233918"/>
                  </a:lnTo>
                  <a:lnTo>
                    <a:pt x="60213" y="265755"/>
                  </a:lnTo>
                  <a:lnTo>
                    <a:pt x="100584" y="286633"/>
                  </a:lnTo>
                  <a:lnTo>
                    <a:pt x="147066" y="294132"/>
                  </a:lnTo>
                  <a:lnTo>
                    <a:pt x="193548" y="286633"/>
                  </a:lnTo>
                  <a:lnTo>
                    <a:pt x="233918" y="265755"/>
                  </a:lnTo>
                  <a:lnTo>
                    <a:pt x="265755" y="233918"/>
                  </a:lnTo>
                  <a:lnTo>
                    <a:pt x="286633" y="193548"/>
                  </a:lnTo>
                  <a:lnTo>
                    <a:pt x="294132" y="147066"/>
                  </a:lnTo>
                  <a:lnTo>
                    <a:pt x="286633" y="100584"/>
                  </a:lnTo>
                  <a:lnTo>
                    <a:pt x="265755" y="60213"/>
                  </a:lnTo>
                  <a:lnTo>
                    <a:pt x="233918" y="28376"/>
                  </a:lnTo>
                  <a:lnTo>
                    <a:pt x="193548" y="7498"/>
                  </a:lnTo>
                  <a:lnTo>
                    <a:pt x="147066" y="0"/>
                  </a:lnTo>
                  <a:close/>
                </a:path>
              </a:pathLst>
            </a:custGeom>
            <a:solidFill>
              <a:srgbClr val="F2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248655" y="3707891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066" y="0"/>
                  </a:moveTo>
                  <a:lnTo>
                    <a:pt x="100584" y="7498"/>
                  </a:lnTo>
                  <a:lnTo>
                    <a:pt x="60213" y="28376"/>
                  </a:lnTo>
                  <a:lnTo>
                    <a:pt x="28376" y="60213"/>
                  </a:lnTo>
                  <a:lnTo>
                    <a:pt x="7498" y="100584"/>
                  </a:lnTo>
                  <a:lnTo>
                    <a:pt x="0" y="147066"/>
                  </a:lnTo>
                  <a:lnTo>
                    <a:pt x="7498" y="193548"/>
                  </a:lnTo>
                  <a:lnTo>
                    <a:pt x="28376" y="233918"/>
                  </a:lnTo>
                  <a:lnTo>
                    <a:pt x="60213" y="265755"/>
                  </a:lnTo>
                  <a:lnTo>
                    <a:pt x="100584" y="286633"/>
                  </a:lnTo>
                  <a:lnTo>
                    <a:pt x="147066" y="294132"/>
                  </a:lnTo>
                  <a:lnTo>
                    <a:pt x="193548" y="286633"/>
                  </a:lnTo>
                  <a:lnTo>
                    <a:pt x="233918" y="265755"/>
                  </a:lnTo>
                  <a:lnTo>
                    <a:pt x="265755" y="233918"/>
                  </a:lnTo>
                  <a:lnTo>
                    <a:pt x="286633" y="193548"/>
                  </a:lnTo>
                  <a:lnTo>
                    <a:pt x="294132" y="147066"/>
                  </a:lnTo>
                  <a:lnTo>
                    <a:pt x="286633" y="100584"/>
                  </a:lnTo>
                  <a:lnTo>
                    <a:pt x="265755" y="60213"/>
                  </a:lnTo>
                  <a:lnTo>
                    <a:pt x="233918" y="28376"/>
                  </a:lnTo>
                  <a:lnTo>
                    <a:pt x="193548" y="7498"/>
                  </a:lnTo>
                  <a:lnTo>
                    <a:pt x="147066" y="0"/>
                  </a:lnTo>
                  <a:close/>
                </a:path>
              </a:pathLst>
            </a:custGeom>
            <a:solidFill>
              <a:srgbClr val="37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852303" y="372742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344195" y="372742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040261" y="272859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552700" y="4459223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69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470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en-us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68" name="object 6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318003"/>
            <a:ext cx="1443227" cy="949451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358164" y="2498440"/>
            <a:ext cx="62420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70" dirty="0">
                <a:latin typeface="Yu Gothic UI"/>
                <a:cs typeface="Yu Gothic UI"/>
              </a:rPr>
              <a:t>C</a:t>
            </a:r>
            <a:r>
              <a:rPr sz="1450" spc="-25" dirty="0">
                <a:latin typeface="Yu Gothic UI"/>
                <a:cs typeface="Yu Gothic UI"/>
              </a:rPr>
              <a:t>u</a:t>
            </a:r>
            <a:r>
              <a:rPr sz="1450" spc="-45" dirty="0">
                <a:latin typeface="Yu Gothic UI"/>
                <a:cs typeface="Yu Gothic UI"/>
              </a:rPr>
              <a:t>s</a:t>
            </a:r>
            <a:r>
              <a:rPr sz="1450" spc="-50" dirty="0">
                <a:latin typeface="Yu Gothic UI"/>
                <a:cs typeface="Yu Gothic UI"/>
              </a:rPr>
              <a:t>t</a:t>
            </a:r>
            <a:r>
              <a:rPr sz="1450" spc="-25" dirty="0">
                <a:latin typeface="Yu Gothic UI"/>
                <a:cs typeface="Yu Gothic UI"/>
              </a:rPr>
              <a:t>o</a:t>
            </a:r>
            <a:r>
              <a:rPr sz="1450" spc="-20" dirty="0">
                <a:latin typeface="Yu Gothic UI"/>
                <a:cs typeface="Yu Gothic UI"/>
              </a:rPr>
              <a:t>m</a:t>
            </a:r>
            <a:endParaRPr sz="1450">
              <a:latin typeface="Yu Gothic UI"/>
              <a:cs typeface="Yu Gothic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81620" y="2720996"/>
            <a:ext cx="37782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20" dirty="0">
                <a:latin typeface="Yu Gothic UI"/>
                <a:cs typeface="Yu Gothic UI"/>
              </a:rPr>
              <a:t>Im</a:t>
            </a:r>
            <a:r>
              <a:rPr sz="1450" spc="-25" dirty="0">
                <a:latin typeface="Yu Gothic UI"/>
                <a:cs typeface="Yu Gothic UI"/>
              </a:rPr>
              <a:t>pl</a:t>
            </a:r>
            <a:endParaRPr sz="1450">
              <a:latin typeface="Yu Gothic UI"/>
              <a:cs typeface="Yu Gothic U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278636" y="2702051"/>
            <a:ext cx="2748280" cy="297180"/>
            <a:chOff x="1278636" y="2702051"/>
            <a:chExt cx="2748280" cy="297180"/>
          </a:xfrm>
        </p:grpSpPr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636" y="2702051"/>
              <a:ext cx="2747771" cy="29717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357122" y="2742438"/>
              <a:ext cx="2579370" cy="116205"/>
            </a:xfrm>
            <a:custGeom>
              <a:avLst/>
              <a:gdLst/>
              <a:ahLst/>
              <a:cxnLst/>
              <a:rect l="l" t="t" r="r" b="b"/>
              <a:pathLst>
                <a:path w="2579370" h="116205">
                  <a:moveTo>
                    <a:pt x="0" y="0"/>
                  </a:moveTo>
                  <a:lnTo>
                    <a:pt x="2579192" y="115798"/>
                  </a:lnTo>
                </a:path>
              </a:pathLst>
            </a:custGeom>
            <a:ln w="25907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75" name="object 75"/>
          <p:cNvSpPr txBox="1"/>
          <p:nvPr/>
        </p:nvSpPr>
        <p:spPr>
          <a:xfrm>
            <a:off x="6362885" y="6485150"/>
            <a:ext cx="168275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175" dirty="0">
                <a:solidFill>
                  <a:srgbClr val="FFFFFF"/>
                </a:solidFill>
                <a:latin typeface="Yu Gothic UI"/>
                <a:cs typeface="Yu Gothic UI"/>
              </a:rPr>
              <a:t>25</a:t>
            </a:fld>
            <a:endParaRPr sz="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080" y="374417"/>
            <a:ext cx="56261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" dirty="0"/>
              <a:t>G</a:t>
            </a:r>
            <a:r>
              <a:rPr spc="-40" dirty="0"/>
              <a:t>l</a:t>
            </a:r>
            <a:r>
              <a:rPr spc="10" dirty="0"/>
              <a:t>o</a:t>
            </a:r>
            <a:r>
              <a:rPr spc="-45" dirty="0"/>
              <a:t>b</a:t>
            </a:r>
            <a:r>
              <a:rPr spc="-210" dirty="0"/>
              <a:t>a</a:t>
            </a:r>
            <a:r>
              <a:rPr spc="-30" dirty="0"/>
              <a:t>l</a:t>
            </a:r>
            <a:r>
              <a:rPr spc="-40" dirty="0"/>
              <a:t>i</a:t>
            </a:r>
            <a:r>
              <a:rPr spc="-120" dirty="0"/>
              <a:t>z</a:t>
            </a:r>
            <a:r>
              <a:rPr spc="-220" dirty="0"/>
              <a:t>a</a:t>
            </a:r>
            <a:r>
              <a:rPr spc="-175" dirty="0"/>
              <a:t>t</a:t>
            </a:r>
            <a:r>
              <a:rPr spc="-100" dirty="0"/>
              <a:t>i</a:t>
            </a:r>
            <a:r>
              <a:rPr spc="-5" dirty="0"/>
              <a:t>o</a:t>
            </a:r>
            <a:r>
              <a:rPr spc="-120" dirty="0"/>
              <a:t>n</a:t>
            </a:r>
            <a:r>
              <a:rPr spc="-285" dirty="0"/>
              <a:t> </a:t>
            </a:r>
            <a:r>
              <a:rPr spc="-40" dirty="0"/>
              <a:t>D</a:t>
            </a:r>
            <a:r>
              <a:rPr spc="-114" dirty="0"/>
              <a:t>e</a:t>
            </a:r>
            <a:r>
              <a:rPr spc="-80" dirty="0"/>
              <a:t>c</a:t>
            </a:r>
            <a:r>
              <a:rPr spc="-40" dirty="0"/>
              <a:t>i</a:t>
            </a:r>
            <a:r>
              <a:rPr spc="-229" dirty="0"/>
              <a:t>s</a:t>
            </a:r>
            <a:r>
              <a:rPr spc="-140" dirty="0"/>
              <a:t>i</a:t>
            </a:r>
            <a:r>
              <a:rPr spc="-5" dirty="0"/>
              <a:t>o</a:t>
            </a:r>
            <a:r>
              <a:rPr spc="-215" dirty="0"/>
              <a:t>n</a:t>
            </a:r>
            <a:r>
              <a:rPr spc="-175" dirty="0"/>
              <a:t>s</a:t>
            </a:r>
            <a:r>
              <a:rPr spc="-260" dirty="0"/>
              <a:t> </a:t>
            </a:r>
            <a:r>
              <a:rPr spc="-40" dirty="0"/>
              <a:t>D</a:t>
            </a:r>
            <a:r>
              <a:rPr spc="-105" dirty="0"/>
              <a:t>ee</a:t>
            </a:r>
            <a:r>
              <a:rPr spc="-120" dirty="0"/>
              <a:t>p</a:t>
            </a:r>
            <a:r>
              <a:rPr spc="-254" dirty="0"/>
              <a:t> </a:t>
            </a:r>
            <a:r>
              <a:rPr spc="-50" dirty="0"/>
              <a:t>D</a:t>
            </a:r>
            <a:r>
              <a:rPr spc="-40" dirty="0"/>
              <a:t>i</a:t>
            </a:r>
            <a:r>
              <a:rPr spc="-150" dirty="0"/>
              <a:t>ve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1516" y="1104110"/>
          <a:ext cx="11435715" cy="50769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7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03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800" b="1" spc="-55" dirty="0">
                          <a:solidFill>
                            <a:srgbClr val="DADDE0"/>
                          </a:solidFill>
                          <a:latin typeface="Yu Gothic UI"/>
                          <a:cs typeface="Yu Gothic UI"/>
                        </a:rPr>
                        <a:t>Decision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800" b="1" spc="-75" dirty="0">
                          <a:solidFill>
                            <a:srgbClr val="DADDE0"/>
                          </a:solidFill>
                          <a:latin typeface="Yu Gothic UI"/>
                          <a:cs typeface="Yu Gothic UI"/>
                        </a:rPr>
                        <a:t>Options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2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100" spc="-4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100" spc="-5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un</a:t>
                      </a:r>
                      <a:r>
                        <a:rPr sz="2100" spc="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100" spc="9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21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10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100" spc="1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100" spc="-2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100" spc="-8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4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100" spc="-2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100" spc="-2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100" spc="-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nt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  <a:tabLst>
                          <a:tab pos="1563370" algn="l"/>
                        </a:tabLst>
                      </a:pPr>
                      <a:r>
                        <a:rPr sz="2100" dirty="0">
                          <a:latin typeface="Yu Gothic UI"/>
                          <a:cs typeface="Yu Gothic UI"/>
                        </a:rPr>
                        <a:t>All</a:t>
                      </a:r>
                      <a:r>
                        <a:rPr sz="21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95" dirty="0">
                          <a:latin typeface="Yu Gothic UI"/>
                          <a:cs typeface="Yu Gothic UI"/>
                        </a:rPr>
                        <a:t>pages</a:t>
                      </a:r>
                      <a:r>
                        <a:rPr sz="2100" spc="-6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60" dirty="0">
                          <a:latin typeface="Yu Gothic UI"/>
                          <a:cs typeface="Yu Gothic UI"/>
                        </a:rPr>
                        <a:t>|	</a:t>
                      </a:r>
                      <a:r>
                        <a:rPr sz="2100" spc="-30" dirty="0">
                          <a:latin typeface="Yu Gothic UI"/>
                          <a:cs typeface="Yu Gothic UI"/>
                        </a:rPr>
                        <a:t>Selective</a:t>
                      </a:r>
                      <a:r>
                        <a:rPr sz="2100" spc="-11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90" dirty="0">
                          <a:latin typeface="Yu Gothic UI"/>
                          <a:cs typeface="Yu Gothic UI"/>
                        </a:rPr>
                        <a:t>Pages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324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100" spc="-50" dirty="0">
                          <a:latin typeface="Yu Gothic UI"/>
                          <a:cs typeface="Yu Gothic UI"/>
                        </a:rPr>
                        <a:t>Domain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100" spc="-70" dirty="0">
                          <a:latin typeface="Yu Gothic UI"/>
                          <a:cs typeface="Yu Gothic UI"/>
                        </a:rPr>
                        <a:t>Single</a:t>
                      </a:r>
                      <a:r>
                        <a:rPr sz="2100" spc="-7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0" dirty="0">
                          <a:latin typeface="Yu Gothic UI"/>
                          <a:cs typeface="Yu Gothic UI"/>
                        </a:rPr>
                        <a:t>Domain</a:t>
                      </a:r>
                      <a:r>
                        <a:rPr sz="21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6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100" spc="-9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45" dirty="0">
                          <a:latin typeface="Yu Gothic UI"/>
                          <a:cs typeface="Yu Gothic UI"/>
                        </a:rPr>
                        <a:t>Country</a:t>
                      </a:r>
                      <a:r>
                        <a:rPr sz="2100" spc="-7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0" dirty="0">
                          <a:latin typeface="Yu Gothic UI"/>
                          <a:cs typeface="Yu Gothic UI"/>
                        </a:rPr>
                        <a:t>Specific</a:t>
                      </a:r>
                      <a:r>
                        <a:rPr sz="21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5" dirty="0">
                          <a:latin typeface="Yu Gothic UI"/>
                          <a:cs typeface="Yu Gothic UI"/>
                        </a:rPr>
                        <a:t>Domains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09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spc="-4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400" spc="-2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4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4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400" spc="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400" spc="1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400" spc="65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400" spc="-1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e</a:t>
                      </a:r>
                      <a:endParaRPr sz="2400">
                        <a:latin typeface="Yu Gothic UI"/>
                        <a:cs typeface="Yu Gothic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121920" marR="3385820" indent="348615">
                        <a:lnSpc>
                          <a:spcPct val="100000"/>
                        </a:lnSpc>
                        <a:spcBef>
                          <a:spcPts val="380"/>
                        </a:spcBef>
                        <a:tabLst>
                          <a:tab pos="4129404" algn="l"/>
                        </a:tabLst>
                      </a:pPr>
                      <a:r>
                        <a:rPr sz="2400" spc="-1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400" spc="-4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400" spc="-15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400" spc="30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400" spc="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2400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400" spc="25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400" spc="-4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400" spc="-15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400" spc="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400" spc="-40" dirty="0">
                          <a:latin typeface="Yu Gothic UI"/>
                          <a:cs typeface="Yu Gothic UI"/>
                        </a:rPr>
                        <a:t>ag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400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400" spc="-1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400" spc="-2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400" spc="2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400" spc="-1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400" spc="-2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)	|  </a:t>
                      </a:r>
                      <a:r>
                        <a:rPr sz="2400" spc="-35" dirty="0">
                          <a:latin typeface="Yu Gothic UI"/>
                          <a:cs typeface="Yu Gothic UI"/>
                        </a:rPr>
                        <a:t>English</a:t>
                      </a:r>
                      <a:r>
                        <a:rPr sz="2400" spc="-3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400" spc="-35" dirty="0">
                          <a:latin typeface="Yu Gothic UI"/>
                          <a:cs typeface="Yu Gothic UI"/>
                        </a:rPr>
                        <a:t>Locale)</a:t>
                      </a:r>
                      <a:r>
                        <a:rPr sz="24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400" spc="-80" dirty="0">
                          <a:latin typeface="Yu Gothic UI"/>
                          <a:cs typeface="Yu Gothic UI"/>
                        </a:rPr>
                        <a:t>|Custom</a:t>
                      </a:r>
                      <a:endParaRPr sz="24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324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100" spc="-70" dirty="0">
                          <a:latin typeface="Yu Gothic UI"/>
                          <a:cs typeface="Yu Gothic UI"/>
                        </a:rPr>
                        <a:t>Propagation</a:t>
                      </a:r>
                      <a:r>
                        <a:rPr sz="2100" spc="-7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5" dirty="0">
                          <a:latin typeface="Yu Gothic UI"/>
                          <a:cs typeface="Yu Gothic UI"/>
                        </a:rPr>
                        <a:t>Mechanism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  <a:spcBef>
                          <a:spcPts val="380"/>
                        </a:spcBef>
                        <a:tabLst>
                          <a:tab pos="4798695" algn="l"/>
                        </a:tabLst>
                      </a:pPr>
                      <a:r>
                        <a:rPr sz="2100" spc="-55" dirty="0">
                          <a:latin typeface="Yu Gothic UI"/>
                          <a:cs typeface="Yu Gothic UI"/>
                        </a:rPr>
                        <a:t>Multi</a:t>
                      </a:r>
                      <a:r>
                        <a:rPr sz="2100" spc="-6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0" dirty="0">
                          <a:latin typeface="Yu Gothic UI"/>
                          <a:cs typeface="Yu Gothic UI"/>
                        </a:rPr>
                        <a:t>Site</a:t>
                      </a:r>
                      <a:r>
                        <a:rPr sz="2100" spc="-80" dirty="0">
                          <a:latin typeface="Yu Gothic UI"/>
                          <a:cs typeface="Yu Gothic UI"/>
                        </a:rPr>
                        <a:t> Manager</a:t>
                      </a:r>
                      <a:r>
                        <a:rPr sz="2100" spc="-6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75" dirty="0">
                          <a:latin typeface="Yu Gothic UI"/>
                          <a:cs typeface="Yu Gothic UI"/>
                        </a:rPr>
                        <a:t>|Language</a:t>
                      </a:r>
                      <a:r>
                        <a:rPr sz="2100" spc="-70" dirty="0">
                          <a:latin typeface="Yu Gothic UI"/>
                          <a:cs typeface="Yu Gothic UI"/>
                        </a:rPr>
                        <a:t> Copy</a:t>
                      </a:r>
                      <a:r>
                        <a:rPr sz="2100" spc="-7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60" dirty="0">
                          <a:latin typeface="Yu Gothic UI"/>
                          <a:cs typeface="Yu Gothic UI"/>
                        </a:rPr>
                        <a:t>|	</a:t>
                      </a:r>
                      <a:r>
                        <a:rPr sz="2100" spc="-50" dirty="0">
                          <a:latin typeface="Yu Gothic UI"/>
                          <a:cs typeface="Yu Gothic UI"/>
                        </a:rPr>
                        <a:t>other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08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800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egr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io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800" spc="-10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2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1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800" spc="15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an</a:t>
                      </a:r>
                      <a:r>
                        <a:rPr sz="2800" spc="3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m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55"/>
                        </a:spcBef>
                        <a:tabLst>
                          <a:tab pos="5631180" algn="l"/>
                        </a:tabLst>
                      </a:pPr>
                      <a:r>
                        <a:rPr sz="2800" spc="-45" dirty="0">
                          <a:latin typeface="Yu Gothic UI"/>
                          <a:cs typeface="Yu Gothic UI"/>
                        </a:rPr>
                        <a:t>3</a:t>
                      </a:r>
                      <a:r>
                        <a:rPr sz="2775" spc="-67" baseline="25525" dirty="0">
                          <a:latin typeface="Yu Gothic UI"/>
                          <a:cs typeface="Yu Gothic UI"/>
                        </a:rPr>
                        <a:t>rd</a:t>
                      </a:r>
                      <a:r>
                        <a:rPr sz="2775" spc="202" baseline="255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25" dirty="0">
                          <a:latin typeface="Yu Gothic UI"/>
                          <a:cs typeface="Yu Gothic UI"/>
                        </a:rPr>
                        <a:t>Party</a:t>
                      </a:r>
                      <a:r>
                        <a:rPr sz="28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45" dirty="0">
                          <a:latin typeface="Yu Gothic UI"/>
                          <a:cs typeface="Yu Gothic UI"/>
                        </a:rPr>
                        <a:t>(ClayTablet)|</a:t>
                      </a:r>
                      <a:r>
                        <a:rPr sz="28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70" dirty="0">
                          <a:latin typeface="Yu Gothic UI"/>
                          <a:cs typeface="Yu Gothic UI"/>
                        </a:rPr>
                        <a:t>Connector</a:t>
                      </a:r>
                      <a:r>
                        <a:rPr sz="2800" spc="-9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80" dirty="0">
                          <a:latin typeface="Yu Gothic UI"/>
                          <a:cs typeface="Yu Gothic UI"/>
                        </a:rPr>
                        <a:t>|	</a:t>
                      </a:r>
                      <a:r>
                        <a:rPr sz="2800" spc="-90" dirty="0">
                          <a:latin typeface="Yu Gothic UI"/>
                          <a:cs typeface="Yu Gothic UI"/>
                        </a:rPr>
                        <a:t>Custom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454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800" spc="-70" dirty="0">
                          <a:latin typeface="Yu Gothic UI"/>
                          <a:cs typeface="Yu Gothic UI"/>
                        </a:rPr>
                        <a:t>Translation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355"/>
                        </a:spcBef>
                        <a:tabLst>
                          <a:tab pos="2061210" algn="l"/>
                        </a:tabLst>
                      </a:pPr>
                      <a:r>
                        <a:rPr sz="2800" spc="2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an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l|	</a:t>
                      </a:r>
                      <a:r>
                        <a:rPr sz="2800" spc="-5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to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1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2800" spc="-1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800" spc="-1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2800" spc="3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2800" spc="-10" dirty="0">
                          <a:latin typeface="Yu Gothic UI"/>
                          <a:cs typeface="Yu Gothic UI"/>
                        </a:rPr>
                        <a:t>b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(</a:t>
                      </a:r>
                      <a:r>
                        <a:rPr sz="2800" spc="-3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2800" spc="5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)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0882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800" spc="-70" dirty="0">
                          <a:latin typeface="Yu Gothic UI"/>
                          <a:cs typeface="Yu Gothic UI"/>
                        </a:rPr>
                        <a:t>Source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800" spc="-10" dirty="0">
                          <a:latin typeface="Yu Gothic UI"/>
                          <a:cs typeface="Yu Gothic UI"/>
                        </a:rPr>
                        <a:t>B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lue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in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-11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800" spc="-1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7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800" spc="15" dirty="0">
                          <a:latin typeface="Yu Gothic UI"/>
                          <a:cs typeface="Yu Gothic UI"/>
                        </a:rPr>
                        <a:t>x</a:t>
                      </a:r>
                      <a:r>
                        <a:rPr sz="2800" spc="35" dirty="0">
                          <a:latin typeface="Yu Gothic UI"/>
                          <a:cs typeface="Yu Gothic UI"/>
                        </a:rPr>
                        <a:t>is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800" spc="-4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800" spc="-10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10" dirty="0">
                          <a:latin typeface="Yu Gothic UI"/>
                          <a:cs typeface="Yu Gothic UI"/>
                        </a:rPr>
                        <a:t>b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-2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ch</a:t>
                      </a:r>
                      <a:r>
                        <a:rPr sz="2800" spc="-10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800" spc="-10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60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2800" spc="-40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-35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e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002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800" spc="-45" dirty="0">
                          <a:latin typeface="Yu Gothic UI"/>
                          <a:cs typeface="Yu Gothic UI"/>
                        </a:rPr>
                        <a:t>Rollout</a:t>
                      </a:r>
                      <a:r>
                        <a:rPr sz="2800" spc="-1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90" dirty="0">
                          <a:latin typeface="Yu Gothic UI"/>
                          <a:cs typeface="Yu Gothic UI"/>
                        </a:rPr>
                        <a:t>Configuration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800" spc="2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an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800" spc="-10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800" spc="-1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5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o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788007" y="1731533"/>
            <a:ext cx="325120" cy="323215"/>
            <a:chOff x="5788007" y="1731533"/>
            <a:chExt cx="325120" cy="323215"/>
          </a:xfrm>
        </p:grpSpPr>
        <p:sp>
          <p:nvSpPr>
            <p:cNvPr id="5" name="object 5"/>
            <p:cNvSpPr/>
            <p:nvPr/>
          </p:nvSpPr>
          <p:spPr>
            <a:xfrm>
              <a:off x="5794256" y="1737782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94256" y="1737782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57555" y="1788834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80">
                  <a:moveTo>
                    <a:pt x="89891" y="207711"/>
                  </a:moveTo>
                  <a:lnTo>
                    <a:pt x="0" y="116368"/>
                  </a:lnTo>
                  <a:lnTo>
                    <a:pt x="19975" y="88840"/>
                  </a:lnTo>
                  <a:lnTo>
                    <a:pt x="79903" y="150152"/>
                  </a:lnTo>
                  <a:lnTo>
                    <a:pt x="159807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473344" y="2193253"/>
            <a:ext cx="325120" cy="323215"/>
            <a:chOff x="4473344" y="2193253"/>
            <a:chExt cx="325120" cy="323215"/>
          </a:xfrm>
        </p:grpSpPr>
        <p:sp>
          <p:nvSpPr>
            <p:cNvPr id="9" name="object 9"/>
            <p:cNvSpPr/>
            <p:nvPr/>
          </p:nvSpPr>
          <p:spPr>
            <a:xfrm>
              <a:off x="4478344" y="2199503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9593" y="2199503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9003"/>
                  </a:moveTo>
                  <a:lnTo>
                    <a:pt x="249698" y="249003"/>
                  </a:lnTo>
                  <a:lnTo>
                    <a:pt x="249698" y="62563"/>
                  </a:lnTo>
                  <a:lnTo>
                    <a:pt x="62424" y="62563"/>
                  </a:lnTo>
                  <a:lnTo>
                    <a:pt x="62424" y="249003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42892" y="2250555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80">
                  <a:moveTo>
                    <a:pt x="89891" y="207711"/>
                  </a:moveTo>
                  <a:lnTo>
                    <a:pt x="0" y="116368"/>
                  </a:lnTo>
                  <a:lnTo>
                    <a:pt x="19975" y="88840"/>
                  </a:lnTo>
                  <a:lnTo>
                    <a:pt x="79903" y="150152"/>
                  </a:lnTo>
                  <a:lnTo>
                    <a:pt x="158558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473344" y="2697517"/>
            <a:ext cx="325120" cy="323215"/>
            <a:chOff x="4473344" y="2697517"/>
            <a:chExt cx="325120" cy="323215"/>
          </a:xfrm>
        </p:grpSpPr>
        <p:sp>
          <p:nvSpPr>
            <p:cNvPr id="13" name="object 13"/>
            <p:cNvSpPr/>
            <p:nvPr/>
          </p:nvSpPr>
          <p:spPr>
            <a:xfrm>
              <a:off x="4478344" y="2703766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9593" y="2703766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9003"/>
                  </a:moveTo>
                  <a:lnTo>
                    <a:pt x="249698" y="249003"/>
                  </a:lnTo>
                  <a:lnTo>
                    <a:pt x="249698" y="62563"/>
                  </a:lnTo>
                  <a:lnTo>
                    <a:pt x="62424" y="62563"/>
                  </a:lnTo>
                  <a:lnTo>
                    <a:pt x="62424" y="249003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42892" y="2755069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80">
                  <a:moveTo>
                    <a:pt x="89891" y="207711"/>
                  </a:moveTo>
                  <a:lnTo>
                    <a:pt x="0" y="116368"/>
                  </a:lnTo>
                  <a:lnTo>
                    <a:pt x="19975" y="88840"/>
                  </a:lnTo>
                  <a:lnTo>
                    <a:pt x="79903" y="150152"/>
                  </a:lnTo>
                  <a:lnTo>
                    <a:pt x="158558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473330" y="3530300"/>
            <a:ext cx="325120" cy="324485"/>
            <a:chOff x="4473330" y="3530300"/>
            <a:chExt cx="325120" cy="324485"/>
          </a:xfrm>
        </p:grpSpPr>
        <p:sp>
          <p:nvSpPr>
            <p:cNvPr id="17" name="object 17"/>
            <p:cNvSpPr/>
            <p:nvPr/>
          </p:nvSpPr>
          <p:spPr>
            <a:xfrm>
              <a:off x="4478345" y="3536563"/>
              <a:ext cx="312420" cy="311785"/>
            </a:xfrm>
            <a:custGeom>
              <a:avLst/>
              <a:gdLst/>
              <a:ahLst/>
              <a:cxnLst/>
              <a:rect l="l" t="t" r="r" b="b"/>
              <a:pathLst>
                <a:path w="312420" h="311785">
                  <a:moveTo>
                    <a:pt x="312123" y="311659"/>
                  </a:moveTo>
                  <a:lnTo>
                    <a:pt x="0" y="311659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16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9593" y="3536563"/>
              <a:ext cx="312420" cy="311785"/>
            </a:xfrm>
            <a:custGeom>
              <a:avLst/>
              <a:gdLst/>
              <a:ahLst/>
              <a:cxnLst/>
              <a:rect l="l" t="t" r="r" b="b"/>
              <a:pathLst>
                <a:path w="312420" h="311785">
                  <a:moveTo>
                    <a:pt x="0" y="311659"/>
                  </a:moveTo>
                  <a:lnTo>
                    <a:pt x="312123" y="311659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1659"/>
                  </a:lnTo>
                  <a:close/>
                </a:path>
                <a:path w="312420" h="311785">
                  <a:moveTo>
                    <a:pt x="62424" y="248824"/>
                  </a:moveTo>
                  <a:lnTo>
                    <a:pt x="249698" y="248824"/>
                  </a:lnTo>
                  <a:lnTo>
                    <a:pt x="249698" y="61577"/>
                  </a:lnTo>
                  <a:lnTo>
                    <a:pt x="62424" y="61577"/>
                  </a:lnTo>
                  <a:lnTo>
                    <a:pt x="62424" y="248824"/>
                  </a:lnTo>
                  <a:close/>
                </a:path>
              </a:pathLst>
            </a:custGeom>
            <a:ln w="12525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42892" y="3587836"/>
              <a:ext cx="184785" cy="208915"/>
            </a:xfrm>
            <a:custGeom>
              <a:avLst/>
              <a:gdLst/>
              <a:ahLst/>
              <a:cxnLst/>
              <a:rect l="l" t="t" r="r" b="b"/>
              <a:pathLst>
                <a:path w="184785" h="208914">
                  <a:moveTo>
                    <a:pt x="89891" y="208610"/>
                  </a:moveTo>
                  <a:lnTo>
                    <a:pt x="0" y="116872"/>
                  </a:lnTo>
                  <a:lnTo>
                    <a:pt x="19975" y="89225"/>
                  </a:lnTo>
                  <a:lnTo>
                    <a:pt x="79903" y="150803"/>
                  </a:lnTo>
                  <a:lnTo>
                    <a:pt x="158558" y="0"/>
                  </a:lnTo>
                  <a:lnTo>
                    <a:pt x="184776" y="20107"/>
                  </a:lnTo>
                  <a:lnTo>
                    <a:pt x="89891" y="20861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262564" y="3568405"/>
            <a:ext cx="325120" cy="323215"/>
            <a:chOff x="9262564" y="3568405"/>
            <a:chExt cx="325120" cy="323215"/>
          </a:xfrm>
        </p:grpSpPr>
        <p:sp>
          <p:nvSpPr>
            <p:cNvPr id="21" name="object 21"/>
            <p:cNvSpPr/>
            <p:nvPr/>
          </p:nvSpPr>
          <p:spPr>
            <a:xfrm>
              <a:off x="9268813" y="3574654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68813" y="3574654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32986" y="3625581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4" h="208279">
                  <a:moveTo>
                    <a:pt x="88643" y="207711"/>
                  </a:moveTo>
                  <a:lnTo>
                    <a:pt x="0" y="116368"/>
                  </a:lnTo>
                  <a:lnTo>
                    <a:pt x="18727" y="87589"/>
                  </a:lnTo>
                  <a:lnTo>
                    <a:pt x="79903" y="150152"/>
                  </a:lnTo>
                  <a:lnTo>
                    <a:pt x="158558" y="0"/>
                  </a:lnTo>
                  <a:lnTo>
                    <a:pt x="184776" y="20020"/>
                  </a:lnTo>
                  <a:lnTo>
                    <a:pt x="88643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0002920" y="4150248"/>
            <a:ext cx="325120" cy="323215"/>
            <a:chOff x="10002920" y="4150248"/>
            <a:chExt cx="325120" cy="323215"/>
          </a:xfrm>
        </p:grpSpPr>
        <p:sp>
          <p:nvSpPr>
            <p:cNvPr id="25" name="object 25"/>
            <p:cNvSpPr/>
            <p:nvPr/>
          </p:nvSpPr>
          <p:spPr>
            <a:xfrm>
              <a:off x="10009169" y="4156497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009169" y="4156497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73467" y="4207799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4" h="208279">
                  <a:moveTo>
                    <a:pt x="89891" y="207711"/>
                  </a:moveTo>
                  <a:lnTo>
                    <a:pt x="0" y="116368"/>
                  </a:lnTo>
                  <a:lnTo>
                    <a:pt x="19975" y="87589"/>
                  </a:lnTo>
                  <a:lnTo>
                    <a:pt x="79903" y="150152"/>
                  </a:lnTo>
                  <a:lnTo>
                    <a:pt x="158558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547005" y="6172308"/>
            <a:ext cx="325120" cy="323215"/>
            <a:chOff x="4547005" y="6172308"/>
            <a:chExt cx="325120" cy="323215"/>
          </a:xfrm>
        </p:grpSpPr>
        <p:sp>
          <p:nvSpPr>
            <p:cNvPr id="29" name="object 29"/>
            <p:cNvSpPr/>
            <p:nvPr/>
          </p:nvSpPr>
          <p:spPr>
            <a:xfrm>
              <a:off x="4554502" y="6178557"/>
              <a:ext cx="311150" cy="310515"/>
            </a:xfrm>
            <a:custGeom>
              <a:avLst/>
              <a:gdLst/>
              <a:ahLst/>
              <a:cxnLst/>
              <a:rect l="l" t="t" r="r" b="b"/>
              <a:pathLst>
                <a:path w="311150" h="310514">
                  <a:moveTo>
                    <a:pt x="310874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0874" y="0"/>
                  </a:lnTo>
                  <a:lnTo>
                    <a:pt x="310874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53254" y="6178557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9003"/>
                  </a:moveTo>
                  <a:lnTo>
                    <a:pt x="249698" y="249003"/>
                  </a:lnTo>
                  <a:lnTo>
                    <a:pt x="249698" y="62563"/>
                  </a:lnTo>
                  <a:lnTo>
                    <a:pt x="62424" y="62563"/>
                  </a:lnTo>
                  <a:lnTo>
                    <a:pt x="62424" y="249003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17052" y="6230360"/>
              <a:ext cx="184785" cy="207010"/>
            </a:xfrm>
            <a:custGeom>
              <a:avLst/>
              <a:gdLst/>
              <a:ahLst/>
              <a:cxnLst/>
              <a:rect l="l" t="t" r="r" b="b"/>
              <a:pathLst>
                <a:path w="184785" h="207010">
                  <a:moveTo>
                    <a:pt x="89891" y="206460"/>
                  </a:moveTo>
                  <a:lnTo>
                    <a:pt x="0" y="116368"/>
                  </a:lnTo>
                  <a:lnTo>
                    <a:pt x="19975" y="87589"/>
                  </a:lnTo>
                  <a:lnTo>
                    <a:pt x="79903" y="150152"/>
                  </a:lnTo>
                  <a:lnTo>
                    <a:pt x="159807" y="0"/>
                  </a:lnTo>
                  <a:lnTo>
                    <a:pt x="184776" y="20020"/>
                  </a:lnTo>
                  <a:lnTo>
                    <a:pt x="89891" y="20646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547005" y="5093709"/>
            <a:ext cx="325120" cy="323215"/>
            <a:chOff x="4547005" y="5093709"/>
            <a:chExt cx="325120" cy="323215"/>
          </a:xfrm>
        </p:grpSpPr>
        <p:sp>
          <p:nvSpPr>
            <p:cNvPr id="33" name="object 33"/>
            <p:cNvSpPr/>
            <p:nvPr/>
          </p:nvSpPr>
          <p:spPr>
            <a:xfrm>
              <a:off x="4554502" y="5098707"/>
              <a:ext cx="311150" cy="310515"/>
            </a:xfrm>
            <a:custGeom>
              <a:avLst/>
              <a:gdLst/>
              <a:ahLst/>
              <a:cxnLst/>
              <a:rect l="l" t="t" r="r" b="b"/>
              <a:pathLst>
                <a:path w="311150" h="310514">
                  <a:moveTo>
                    <a:pt x="310874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0874" y="0"/>
                  </a:lnTo>
                  <a:lnTo>
                    <a:pt x="310874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53254" y="5099958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17052" y="5151511"/>
              <a:ext cx="184785" cy="207010"/>
            </a:xfrm>
            <a:custGeom>
              <a:avLst/>
              <a:gdLst/>
              <a:ahLst/>
              <a:cxnLst/>
              <a:rect l="l" t="t" r="r" b="b"/>
              <a:pathLst>
                <a:path w="184785" h="207010">
                  <a:moveTo>
                    <a:pt x="89891" y="206460"/>
                  </a:moveTo>
                  <a:lnTo>
                    <a:pt x="0" y="116368"/>
                  </a:lnTo>
                  <a:lnTo>
                    <a:pt x="19975" y="87589"/>
                  </a:lnTo>
                  <a:lnTo>
                    <a:pt x="79903" y="150152"/>
                  </a:lnTo>
                  <a:lnTo>
                    <a:pt x="159807" y="0"/>
                  </a:lnTo>
                  <a:lnTo>
                    <a:pt x="184776" y="18769"/>
                  </a:lnTo>
                  <a:lnTo>
                    <a:pt x="89891" y="20646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257440" y="5087453"/>
            <a:ext cx="325120" cy="323215"/>
            <a:chOff x="6257440" y="5087453"/>
            <a:chExt cx="325120" cy="323215"/>
          </a:xfrm>
        </p:grpSpPr>
        <p:sp>
          <p:nvSpPr>
            <p:cNvPr id="37" name="object 37"/>
            <p:cNvSpPr/>
            <p:nvPr/>
          </p:nvSpPr>
          <p:spPr>
            <a:xfrm>
              <a:off x="6263690" y="5093702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63690" y="5093702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27238" y="5144754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4" h="208279">
                  <a:moveTo>
                    <a:pt x="89891" y="207711"/>
                  </a:moveTo>
                  <a:lnTo>
                    <a:pt x="0" y="116368"/>
                  </a:lnTo>
                  <a:lnTo>
                    <a:pt x="19975" y="87589"/>
                  </a:lnTo>
                  <a:lnTo>
                    <a:pt x="79903" y="150152"/>
                  </a:lnTo>
                  <a:lnTo>
                    <a:pt x="159807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563235" y="5639265"/>
            <a:ext cx="325120" cy="323215"/>
            <a:chOff x="4563235" y="5639265"/>
            <a:chExt cx="325120" cy="323215"/>
          </a:xfrm>
        </p:grpSpPr>
        <p:sp>
          <p:nvSpPr>
            <p:cNvPr id="41" name="object 41"/>
            <p:cNvSpPr/>
            <p:nvPr/>
          </p:nvSpPr>
          <p:spPr>
            <a:xfrm>
              <a:off x="4568236" y="5645514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312123" y="310316"/>
                  </a:moveTo>
                  <a:lnTo>
                    <a:pt x="0" y="310316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310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69484" y="5645514"/>
              <a:ext cx="312420" cy="310515"/>
            </a:xfrm>
            <a:custGeom>
              <a:avLst/>
              <a:gdLst/>
              <a:ahLst/>
              <a:cxnLst/>
              <a:rect l="l" t="t" r="r" b="b"/>
              <a:pathLst>
                <a:path w="312420" h="310514">
                  <a:moveTo>
                    <a:pt x="0" y="310316"/>
                  </a:moveTo>
                  <a:lnTo>
                    <a:pt x="312123" y="310316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310316"/>
                  </a:lnTo>
                  <a:close/>
                </a:path>
                <a:path w="312420" h="310514">
                  <a:moveTo>
                    <a:pt x="62424" y="247752"/>
                  </a:moveTo>
                  <a:lnTo>
                    <a:pt x="249698" y="247752"/>
                  </a:lnTo>
                  <a:lnTo>
                    <a:pt x="249698" y="61312"/>
                  </a:lnTo>
                  <a:lnTo>
                    <a:pt x="62424" y="61312"/>
                  </a:lnTo>
                  <a:lnTo>
                    <a:pt x="62424" y="247752"/>
                  </a:lnTo>
                  <a:close/>
                </a:path>
              </a:pathLst>
            </a:custGeom>
            <a:ln w="12498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32783" y="5696566"/>
              <a:ext cx="184785" cy="208279"/>
            </a:xfrm>
            <a:custGeom>
              <a:avLst/>
              <a:gdLst/>
              <a:ahLst/>
              <a:cxnLst/>
              <a:rect l="l" t="t" r="r" b="b"/>
              <a:pathLst>
                <a:path w="184785" h="208279">
                  <a:moveTo>
                    <a:pt x="89891" y="207711"/>
                  </a:moveTo>
                  <a:lnTo>
                    <a:pt x="0" y="116368"/>
                  </a:lnTo>
                  <a:lnTo>
                    <a:pt x="19975" y="88840"/>
                  </a:lnTo>
                  <a:lnTo>
                    <a:pt x="79903" y="150152"/>
                  </a:lnTo>
                  <a:lnTo>
                    <a:pt x="158558" y="0"/>
                  </a:lnTo>
                  <a:lnTo>
                    <a:pt x="184776" y="20020"/>
                  </a:lnTo>
                  <a:lnTo>
                    <a:pt x="89891" y="2077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45" name="object 45"/>
          <p:cNvSpPr txBox="1"/>
          <p:nvPr/>
        </p:nvSpPr>
        <p:spPr>
          <a:xfrm>
            <a:off x="6362885" y="6485150"/>
            <a:ext cx="168275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175" dirty="0">
                <a:solidFill>
                  <a:srgbClr val="FFFFFF"/>
                </a:solidFill>
                <a:latin typeface="Yu Gothic UI"/>
                <a:cs typeface="Yu Gothic UI"/>
              </a:rPr>
              <a:t>26</a:t>
            </a:fld>
            <a:endParaRPr sz="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59604"/>
            <a:ext cx="201548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</a:t>
            </a:r>
            <a:r>
              <a:rPr spc="-40" dirty="0"/>
              <a:t>i</a:t>
            </a:r>
            <a:r>
              <a:rPr spc="-245" dirty="0"/>
              <a:t>s</a:t>
            </a:r>
            <a:r>
              <a:rPr spc="-90" dirty="0"/>
              <a:t>c</a:t>
            </a:r>
            <a:r>
              <a:rPr spc="-229" dirty="0"/>
              <a:t>o.</a:t>
            </a:r>
            <a:r>
              <a:rPr spc="-190" dirty="0"/>
              <a:t>c</a:t>
            </a:r>
            <a:r>
              <a:rPr spc="-5" dirty="0"/>
              <a:t>o</a:t>
            </a:r>
            <a:r>
              <a:rPr spc="-60" dirty="0"/>
              <a:t>m</a:t>
            </a:r>
            <a:r>
              <a:rPr spc="-250" dirty="0"/>
              <a:t> </a:t>
            </a:r>
            <a:r>
              <a:rPr spc="85" dirty="0"/>
              <a:t>–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0850" y="547080"/>
            <a:ext cx="48793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25" dirty="0">
                <a:solidFill>
                  <a:srgbClr val="3E3E3E"/>
                </a:solidFill>
                <a:latin typeface="Tahoma"/>
                <a:cs typeface="Tahoma"/>
              </a:rPr>
              <a:t>F</a:t>
            </a:r>
            <a:r>
              <a:rPr sz="3200" spc="-23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3200" spc="-6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3200" spc="-6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3200" spc="-18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3200" spc="-25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3200" spc="-4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3200" spc="-1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3200" spc="-12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3200" spc="-7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3200" spc="-2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3200" spc="-20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3200" spc="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3200" spc="-25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3200" spc="-3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3200" spc="-4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3200" spc="-24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3200" spc="-9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3200" spc="-1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3200" spc="-185" dirty="0">
                <a:solidFill>
                  <a:srgbClr val="3E3E3E"/>
                </a:solidFill>
                <a:latin typeface="Tahoma"/>
                <a:cs typeface="Tahoma"/>
              </a:rPr>
              <a:t>’</a:t>
            </a:r>
            <a:r>
              <a:rPr sz="3200" spc="-27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3200" spc="-2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3200" spc="-185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3200" spc="-110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3200" spc="-26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3200" spc="-7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3200" spc="-15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3200" spc="-7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3200" spc="-22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3200" spc="-27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891" y="1603247"/>
            <a:ext cx="2741930" cy="1341120"/>
          </a:xfrm>
          <a:prstGeom prst="rect">
            <a:avLst/>
          </a:prstGeom>
          <a:solidFill>
            <a:srgbClr val="FFFFFF"/>
          </a:solidFill>
          <a:ln w="6096">
            <a:solidFill>
              <a:srgbClr val="595958"/>
            </a:solidFill>
          </a:ln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3700" spc="-140" dirty="0">
                <a:latin typeface="Yu Gothic UI"/>
                <a:cs typeface="Yu Gothic UI"/>
              </a:rPr>
              <a:t>3</a:t>
            </a:r>
            <a:r>
              <a:rPr sz="3700" spc="-250" dirty="0">
                <a:latin typeface="Yu Gothic UI"/>
                <a:cs typeface="Yu Gothic UI"/>
              </a:rPr>
              <a:t>7</a:t>
            </a:r>
            <a:r>
              <a:rPr sz="3700" spc="-35" dirty="0">
                <a:latin typeface="Yu Gothic UI"/>
                <a:cs typeface="Yu Gothic UI"/>
              </a:rPr>
              <a:t>5</a:t>
            </a:r>
            <a:r>
              <a:rPr sz="3700" spc="-145" dirty="0">
                <a:latin typeface="Yu Gothic UI"/>
                <a:cs typeface="Yu Gothic UI"/>
              </a:rPr>
              <a:t> </a:t>
            </a:r>
            <a:r>
              <a:rPr sz="3700" spc="-160" dirty="0">
                <a:latin typeface="Yu Gothic UI"/>
                <a:cs typeface="Yu Gothic UI"/>
              </a:rPr>
              <a:t>M</a:t>
            </a:r>
            <a:r>
              <a:rPr sz="3700" spc="15" dirty="0">
                <a:latin typeface="Yu Gothic UI"/>
                <a:cs typeface="Yu Gothic UI"/>
              </a:rPr>
              <a:t>il</a:t>
            </a:r>
            <a:r>
              <a:rPr sz="3700" dirty="0">
                <a:latin typeface="Yu Gothic UI"/>
                <a:cs typeface="Yu Gothic UI"/>
              </a:rPr>
              <a:t>l</a:t>
            </a:r>
            <a:r>
              <a:rPr sz="3700" spc="-50" dirty="0">
                <a:latin typeface="Yu Gothic UI"/>
                <a:cs typeface="Yu Gothic UI"/>
              </a:rPr>
              <a:t>i</a:t>
            </a:r>
            <a:r>
              <a:rPr sz="3700" spc="-85" dirty="0">
                <a:latin typeface="Yu Gothic UI"/>
                <a:cs typeface="Yu Gothic UI"/>
              </a:rPr>
              <a:t>o</a:t>
            </a:r>
            <a:r>
              <a:rPr sz="3700" spc="-75" dirty="0">
                <a:latin typeface="Yu Gothic UI"/>
                <a:cs typeface="Yu Gothic UI"/>
              </a:rPr>
              <a:t>n</a:t>
            </a:r>
            <a:endParaRPr sz="3700">
              <a:latin typeface="Yu Gothic UI"/>
              <a:cs typeface="Yu Gothic UI"/>
            </a:endParaRPr>
          </a:p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450" b="1" spc="-40" dirty="0">
                <a:latin typeface="Yu Gothic UI"/>
                <a:cs typeface="Yu Gothic UI"/>
              </a:rPr>
              <a:t>MONTHLY</a:t>
            </a:r>
            <a:r>
              <a:rPr sz="1450" b="1" spc="-60" dirty="0">
                <a:latin typeface="Yu Gothic UI"/>
                <a:cs typeface="Yu Gothic UI"/>
              </a:rPr>
              <a:t> </a:t>
            </a:r>
            <a:r>
              <a:rPr sz="1450" b="1" spc="-15" dirty="0">
                <a:latin typeface="Yu Gothic UI"/>
                <a:cs typeface="Yu Gothic UI"/>
              </a:rPr>
              <a:t>PAGE</a:t>
            </a:r>
            <a:r>
              <a:rPr sz="1450" b="1" spc="-85" dirty="0">
                <a:latin typeface="Yu Gothic UI"/>
                <a:cs typeface="Yu Gothic UI"/>
              </a:rPr>
              <a:t> </a:t>
            </a:r>
            <a:r>
              <a:rPr sz="1450" b="1" spc="-10" dirty="0">
                <a:latin typeface="Yu Gothic UI"/>
                <a:cs typeface="Yu Gothic UI"/>
              </a:rPr>
              <a:t>VIEWS</a:t>
            </a:r>
            <a:endParaRPr sz="1450">
              <a:latin typeface="Yu Gothic UI"/>
              <a:cs typeface="Yu Gothic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53384" y="1603247"/>
            <a:ext cx="2741930" cy="1341120"/>
          </a:xfrm>
          <a:prstGeom prst="rect">
            <a:avLst/>
          </a:prstGeom>
          <a:solidFill>
            <a:srgbClr val="FFFFFF"/>
          </a:solidFill>
          <a:ln w="6096">
            <a:solidFill>
              <a:srgbClr val="595958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700" spc="-380" dirty="0">
                <a:latin typeface="Yu Gothic UI"/>
                <a:cs typeface="Yu Gothic UI"/>
              </a:rPr>
              <a:t>17M</a:t>
            </a:r>
            <a:endParaRPr sz="3700">
              <a:latin typeface="Yu Gothic UI"/>
              <a:cs typeface="Yu Gothic UI"/>
            </a:endParaRPr>
          </a:p>
          <a:p>
            <a:pPr marL="635" algn="ctr">
              <a:lnSpc>
                <a:spcPct val="100000"/>
              </a:lnSpc>
              <a:spcBef>
                <a:spcPts val="135"/>
              </a:spcBef>
            </a:pPr>
            <a:r>
              <a:rPr sz="1450" b="1" spc="-30" dirty="0">
                <a:latin typeface="Yu Gothic UI"/>
                <a:cs typeface="Yu Gothic UI"/>
              </a:rPr>
              <a:t>ANNUAL</a:t>
            </a:r>
            <a:r>
              <a:rPr sz="1450" b="1" spc="-55" dirty="0">
                <a:latin typeface="Yu Gothic UI"/>
                <a:cs typeface="Yu Gothic UI"/>
              </a:rPr>
              <a:t> </a:t>
            </a:r>
            <a:r>
              <a:rPr sz="1450" b="1" spc="-5" dirty="0">
                <a:latin typeface="Yu Gothic UI"/>
                <a:cs typeface="Yu Gothic UI"/>
              </a:rPr>
              <a:t>SEARCHES</a:t>
            </a:r>
            <a:endParaRPr sz="1450">
              <a:latin typeface="Yu Gothic UI"/>
              <a:cs typeface="Yu Gothic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6876" y="1603247"/>
            <a:ext cx="2741930" cy="1341120"/>
          </a:xfrm>
          <a:prstGeom prst="rect">
            <a:avLst/>
          </a:prstGeom>
          <a:solidFill>
            <a:srgbClr val="FFFFFF"/>
          </a:solidFill>
          <a:ln w="6096">
            <a:solidFill>
              <a:srgbClr val="595958"/>
            </a:solidFill>
          </a:ln>
        </p:spPr>
        <p:txBody>
          <a:bodyPr vert="horz" wrap="square" lIns="0" tIns="222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5"/>
              </a:spcBef>
            </a:pPr>
            <a:r>
              <a:rPr sz="3200" spc="-495" dirty="0">
                <a:latin typeface="Yu Gothic UI"/>
                <a:cs typeface="Yu Gothic UI"/>
              </a:rPr>
              <a:t>1</a:t>
            </a:r>
            <a:r>
              <a:rPr sz="3200" spc="-625" dirty="0">
                <a:latin typeface="Yu Gothic UI"/>
                <a:cs typeface="Yu Gothic UI"/>
              </a:rPr>
              <a:t>+</a:t>
            </a:r>
            <a:r>
              <a:rPr sz="3200" spc="-140" dirty="0">
                <a:latin typeface="Yu Gothic UI"/>
                <a:cs typeface="Yu Gothic UI"/>
              </a:rPr>
              <a:t> </a:t>
            </a:r>
            <a:r>
              <a:rPr sz="3200" spc="-155" dirty="0">
                <a:latin typeface="Yu Gothic UI"/>
                <a:cs typeface="Yu Gothic UI"/>
              </a:rPr>
              <a:t>M</a:t>
            </a:r>
            <a:r>
              <a:rPr sz="3200" spc="-25" dirty="0">
                <a:latin typeface="Yu Gothic UI"/>
                <a:cs typeface="Yu Gothic UI"/>
              </a:rPr>
              <a:t>i</a:t>
            </a:r>
            <a:r>
              <a:rPr sz="3200" spc="20" dirty="0">
                <a:latin typeface="Yu Gothic UI"/>
                <a:cs typeface="Yu Gothic UI"/>
              </a:rPr>
              <a:t>l</a:t>
            </a:r>
            <a:r>
              <a:rPr sz="3200" spc="-15" dirty="0">
                <a:latin typeface="Yu Gothic UI"/>
                <a:cs typeface="Yu Gothic UI"/>
              </a:rPr>
              <a:t>l</a:t>
            </a:r>
            <a:r>
              <a:rPr sz="3200" spc="-25" dirty="0">
                <a:latin typeface="Yu Gothic UI"/>
                <a:cs typeface="Yu Gothic UI"/>
              </a:rPr>
              <a:t>i</a:t>
            </a:r>
            <a:r>
              <a:rPr sz="3200" spc="-100" dirty="0">
                <a:latin typeface="Yu Gothic UI"/>
                <a:cs typeface="Yu Gothic UI"/>
              </a:rPr>
              <a:t>o</a:t>
            </a:r>
            <a:r>
              <a:rPr sz="3200" spc="-75" dirty="0">
                <a:latin typeface="Yu Gothic UI"/>
                <a:cs typeface="Yu Gothic UI"/>
              </a:rPr>
              <a:t>n</a:t>
            </a:r>
            <a:endParaRPr sz="3200">
              <a:latin typeface="Yu Gothic UI"/>
              <a:cs typeface="Yu Gothic UI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450" b="1" spc="-15" dirty="0">
                <a:latin typeface="Yu Gothic UI"/>
                <a:cs typeface="Yu Gothic UI"/>
              </a:rPr>
              <a:t>DIGITAL</a:t>
            </a:r>
            <a:r>
              <a:rPr sz="1450" b="1" spc="-70" dirty="0">
                <a:latin typeface="Yu Gothic UI"/>
                <a:cs typeface="Yu Gothic UI"/>
              </a:rPr>
              <a:t> </a:t>
            </a:r>
            <a:r>
              <a:rPr sz="1450" b="1" spc="10" dirty="0">
                <a:latin typeface="Yu Gothic UI"/>
                <a:cs typeface="Yu Gothic UI"/>
              </a:rPr>
              <a:t>ASSETS</a:t>
            </a:r>
            <a:endParaRPr sz="1450">
              <a:latin typeface="Yu Gothic UI"/>
              <a:cs typeface="Yu Gothic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1892" y="1603247"/>
            <a:ext cx="2740660" cy="1341120"/>
          </a:xfrm>
          <a:prstGeom prst="rect">
            <a:avLst/>
          </a:prstGeom>
          <a:solidFill>
            <a:srgbClr val="FFFFFF"/>
          </a:solidFill>
          <a:ln w="6096">
            <a:solidFill>
              <a:srgbClr val="595958"/>
            </a:solidFill>
          </a:ln>
        </p:spPr>
        <p:txBody>
          <a:bodyPr vert="horz" wrap="square" lIns="0" tIns="179705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1415"/>
              </a:spcBef>
            </a:pPr>
            <a:r>
              <a:rPr sz="3700" spc="-810" dirty="0">
                <a:latin typeface="Yu Gothic UI"/>
                <a:cs typeface="Yu Gothic UI"/>
              </a:rPr>
              <a:t>1</a:t>
            </a:r>
            <a:r>
              <a:rPr sz="3700" spc="-35" dirty="0">
                <a:latin typeface="Yu Gothic UI"/>
                <a:cs typeface="Yu Gothic UI"/>
              </a:rPr>
              <a:t>5</a:t>
            </a:r>
            <a:r>
              <a:rPr sz="3700" spc="-160" dirty="0">
                <a:latin typeface="Yu Gothic UI"/>
                <a:cs typeface="Yu Gothic UI"/>
              </a:rPr>
              <a:t> M</a:t>
            </a:r>
            <a:r>
              <a:rPr sz="3700" spc="15" dirty="0">
                <a:latin typeface="Yu Gothic UI"/>
                <a:cs typeface="Yu Gothic UI"/>
              </a:rPr>
              <a:t>il</a:t>
            </a:r>
            <a:r>
              <a:rPr sz="3700" dirty="0">
                <a:latin typeface="Yu Gothic UI"/>
                <a:cs typeface="Yu Gothic UI"/>
              </a:rPr>
              <a:t>l</a:t>
            </a:r>
            <a:r>
              <a:rPr sz="3700" spc="-50" dirty="0">
                <a:latin typeface="Yu Gothic UI"/>
                <a:cs typeface="Yu Gothic UI"/>
              </a:rPr>
              <a:t>i</a:t>
            </a:r>
            <a:r>
              <a:rPr sz="3700" spc="-85" dirty="0">
                <a:latin typeface="Yu Gothic UI"/>
                <a:cs typeface="Yu Gothic UI"/>
              </a:rPr>
              <a:t>o</a:t>
            </a:r>
            <a:r>
              <a:rPr sz="3700" spc="-75" dirty="0">
                <a:latin typeface="Yu Gothic UI"/>
                <a:cs typeface="Yu Gothic UI"/>
              </a:rPr>
              <a:t>n</a:t>
            </a:r>
            <a:endParaRPr sz="3700">
              <a:latin typeface="Yu Gothic UI"/>
              <a:cs typeface="Yu Gothic UI"/>
            </a:endParaRPr>
          </a:p>
          <a:p>
            <a:pPr marL="529590">
              <a:lnSpc>
                <a:spcPct val="100000"/>
              </a:lnSpc>
              <a:spcBef>
                <a:spcPts val="140"/>
              </a:spcBef>
            </a:pPr>
            <a:r>
              <a:rPr sz="1450" b="1" spc="-100" dirty="0">
                <a:latin typeface="Yu Gothic UI"/>
                <a:cs typeface="Yu Gothic UI"/>
              </a:rPr>
              <a:t>M</a:t>
            </a:r>
            <a:r>
              <a:rPr sz="1450" b="1" spc="-35" dirty="0">
                <a:latin typeface="Yu Gothic UI"/>
                <a:cs typeface="Yu Gothic UI"/>
              </a:rPr>
              <a:t>O</a:t>
            </a:r>
            <a:r>
              <a:rPr sz="1450" b="1" spc="-85" dirty="0">
                <a:latin typeface="Yu Gothic UI"/>
                <a:cs typeface="Yu Gothic UI"/>
              </a:rPr>
              <a:t>N</a:t>
            </a:r>
            <a:r>
              <a:rPr sz="1450" b="1" spc="35" dirty="0">
                <a:latin typeface="Yu Gothic UI"/>
                <a:cs typeface="Yu Gothic UI"/>
              </a:rPr>
              <a:t>T</a:t>
            </a:r>
            <a:r>
              <a:rPr sz="1450" b="1" spc="-55" dirty="0">
                <a:latin typeface="Yu Gothic UI"/>
                <a:cs typeface="Yu Gothic UI"/>
              </a:rPr>
              <a:t>H</a:t>
            </a:r>
            <a:r>
              <a:rPr sz="1450" b="1" spc="-90" dirty="0">
                <a:latin typeface="Yu Gothic UI"/>
                <a:cs typeface="Yu Gothic UI"/>
              </a:rPr>
              <a:t>L</a:t>
            </a:r>
            <a:r>
              <a:rPr sz="1450" b="1" spc="40" dirty="0">
                <a:latin typeface="Yu Gothic UI"/>
                <a:cs typeface="Yu Gothic UI"/>
              </a:rPr>
              <a:t>Y</a:t>
            </a:r>
            <a:r>
              <a:rPr sz="1450" b="1" spc="-40" dirty="0">
                <a:latin typeface="Yu Gothic UI"/>
                <a:cs typeface="Yu Gothic UI"/>
              </a:rPr>
              <a:t> </a:t>
            </a:r>
            <a:r>
              <a:rPr sz="1450" b="1" spc="25" dirty="0">
                <a:latin typeface="Yu Gothic UI"/>
                <a:cs typeface="Yu Gothic UI"/>
              </a:rPr>
              <a:t>V</a:t>
            </a:r>
            <a:r>
              <a:rPr sz="1450" b="1" spc="5" dirty="0">
                <a:latin typeface="Yu Gothic UI"/>
                <a:cs typeface="Yu Gothic UI"/>
              </a:rPr>
              <a:t>I</a:t>
            </a:r>
            <a:r>
              <a:rPr sz="1450" b="1" spc="-40" dirty="0">
                <a:latin typeface="Yu Gothic UI"/>
                <a:cs typeface="Yu Gothic UI"/>
              </a:rPr>
              <a:t>S</a:t>
            </a:r>
            <a:r>
              <a:rPr sz="1450" b="1" spc="-10" dirty="0">
                <a:latin typeface="Yu Gothic UI"/>
                <a:cs typeface="Yu Gothic UI"/>
              </a:rPr>
              <a:t>I</a:t>
            </a:r>
            <a:r>
              <a:rPr sz="1450" b="1" dirty="0">
                <a:latin typeface="Yu Gothic UI"/>
                <a:cs typeface="Yu Gothic UI"/>
              </a:rPr>
              <a:t>T</a:t>
            </a:r>
            <a:r>
              <a:rPr sz="1450" b="1" spc="-35" dirty="0">
                <a:latin typeface="Yu Gothic UI"/>
                <a:cs typeface="Yu Gothic UI"/>
              </a:rPr>
              <a:t>O</a:t>
            </a:r>
            <a:r>
              <a:rPr sz="1450" b="1" spc="40" dirty="0">
                <a:latin typeface="Yu Gothic UI"/>
                <a:cs typeface="Yu Gothic UI"/>
              </a:rPr>
              <a:t>R</a:t>
            </a:r>
            <a:r>
              <a:rPr sz="1450" b="1" spc="-35" dirty="0">
                <a:latin typeface="Yu Gothic UI"/>
                <a:cs typeface="Yu Gothic UI"/>
              </a:rPr>
              <a:t>S</a:t>
            </a:r>
            <a:endParaRPr sz="1450">
              <a:latin typeface="Yu Gothic UI"/>
              <a:cs typeface="Yu Gothic U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56844" y="3022092"/>
          <a:ext cx="11123294" cy="915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0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0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924">
                <a:tc>
                  <a:txBody>
                    <a:bodyPr/>
                    <a:lstStyle/>
                    <a:p>
                      <a:pPr marL="394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3200" spc="70" dirty="0">
                          <a:latin typeface="Yu Gothic UI"/>
                          <a:cs typeface="Yu Gothic UI"/>
                        </a:rPr>
                        <a:t>99.99%</a:t>
                      </a:r>
                      <a:r>
                        <a:rPr sz="3200" spc="-21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3200" b="1" spc="-10" dirty="0">
                          <a:latin typeface="Yu Gothic UI"/>
                          <a:cs typeface="Yu Gothic UI"/>
                        </a:rPr>
                        <a:t>UPTIME</a:t>
                      </a:r>
                      <a:endParaRPr sz="3200">
                        <a:latin typeface="Yu Gothic UI"/>
                        <a:cs typeface="Yu Gothic UI"/>
                      </a:endParaRPr>
                    </a:p>
                  </a:txBody>
                  <a:tcPr marL="0" marR="0" marT="147320" marB="0">
                    <a:lnL w="6350">
                      <a:solidFill>
                        <a:srgbClr val="595958"/>
                      </a:solidFill>
                      <a:prstDash val="solid"/>
                    </a:lnL>
                    <a:lnR w="6350">
                      <a:solidFill>
                        <a:srgbClr val="595958"/>
                      </a:solidFill>
                      <a:prstDash val="solid"/>
                    </a:lnR>
                    <a:lnT w="6350">
                      <a:solidFill>
                        <a:srgbClr val="595958"/>
                      </a:solidFill>
                      <a:prstDash val="solid"/>
                    </a:lnT>
                    <a:lnB w="6350">
                      <a:solidFill>
                        <a:srgbClr val="59595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52475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3200" spc="-30" dirty="0">
                          <a:latin typeface="Yu Gothic UI"/>
                          <a:cs typeface="Yu Gothic UI"/>
                        </a:rPr>
                        <a:t>70</a:t>
                      </a:r>
                      <a:r>
                        <a:rPr sz="3200" spc="-6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3200" b="1" spc="10" dirty="0">
                          <a:latin typeface="Yu Gothic UI"/>
                          <a:cs typeface="Yu Gothic UI"/>
                        </a:rPr>
                        <a:t>LOCALES</a:t>
                      </a:r>
                      <a:endParaRPr sz="3200">
                        <a:latin typeface="Yu Gothic UI"/>
                        <a:cs typeface="Yu Gothic UI"/>
                      </a:endParaRPr>
                    </a:p>
                  </a:txBody>
                  <a:tcPr marL="0" marR="0" marT="165735" marB="0">
                    <a:lnL w="6350">
                      <a:solidFill>
                        <a:srgbClr val="595958"/>
                      </a:solidFill>
                      <a:prstDash val="solid"/>
                    </a:lnL>
                    <a:lnR w="6350">
                      <a:solidFill>
                        <a:srgbClr val="595958"/>
                      </a:solidFill>
                      <a:prstDash val="solid"/>
                    </a:lnR>
                    <a:lnT w="6350">
                      <a:solidFill>
                        <a:srgbClr val="595958"/>
                      </a:solidFill>
                      <a:prstDash val="solid"/>
                    </a:lnT>
                    <a:lnB w="6350">
                      <a:solidFill>
                        <a:srgbClr val="59595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3200" spc="-30" dirty="0">
                          <a:latin typeface="Yu Gothic UI"/>
                          <a:cs typeface="Yu Gothic UI"/>
                        </a:rPr>
                        <a:t>6</a:t>
                      </a:r>
                      <a:r>
                        <a:rPr sz="3200" spc="-10" dirty="0">
                          <a:latin typeface="Yu Gothic UI"/>
                          <a:cs typeface="Yu Gothic UI"/>
                        </a:rPr>
                        <a:t>5</a:t>
                      </a:r>
                      <a:r>
                        <a:rPr sz="3200" spc="-5" dirty="0">
                          <a:latin typeface="Yu Gothic UI"/>
                          <a:cs typeface="Yu Gothic UI"/>
                        </a:rPr>
                        <a:t>0K</a:t>
                      </a:r>
                      <a:r>
                        <a:rPr sz="3200" dirty="0">
                          <a:latin typeface="Yu Gothic UI"/>
                          <a:cs typeface="Yu Gothic UI"/>
                        </a:rPr>
                        <a:t>+</a:t>
                      </a:r>
                      <a:r>
                        <a:rPr sz="3200" spc="-3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3200" b="1" spc="-175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3200" b="1" spc="-7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3200" b="1" spc="15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3200" b="1" spc="5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3200" b="1" dirty="0">
                          <a:latin typeface="Yu Gothic UI"/>
                          <a:cs typeface="Yu Gothic UI"/>
                        </a:rPr>
                        <a:t>S</a:t>
                      </a:r>
                      <a:endParaRPr sz="3200">
                        <a:latin typeface="Yu Gothic UI"/>
                        <a:cs typeface="Yu Gothic UI"/>
                      </a:endParaRPr>
                    </a:p>
                  </a:txBody>
                  <a:tcPr marL="0" marR="0" marT="147320" marB="0">
                    <a:lnL w="6350">
                      <a:solidFill>
                        <a:srgbClr val="595958"/>
                      </a:solidFill>
                      <a:prstDash val="solid"/>
                    </a:lnL>
                    <a:lnR w="6350">
                      <a:solidFill>
                        <a:srgbClr val="595958"/>
                      </a:solidFill>
                      <a:prstDash val="solid"/>
                    </a:lnR>
                    <a:lnT w="6350">
                      <a:solidFill>
                        <a:srgbClr val="595958"/>
                      </a:solidFill>
                      <a:prstDash val="solid"/>
                    </a:lnT>
                    <a:lnB w="6350">
                      <a:solidFill>
                        <a:srgbClr val="59595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659891" y="5050535"/>
            <a:ext cx="928369" cy="868680"/>
            <a:chOff x="659891" y="5050535"/>
            <a:chExt cx="928369" cy="868680"/>
          </a:xfrm>
        </p:grpSpPr>
        <p:sp>
          <p:nvSpPr>
            <p:cNvPr id="10" name="object 10"/>
            <p:cNvSpPr/>
            <p:nvPr/>
          </p:nvSpPr>
          <p:spPr>
            <a:xfrm>
              <a:off x="659891" y="5215127"/>
              <a:ext cx="55244" cy="539750"/>
            </a:xfrm>
            <a:custGeom>
              <a:avLst/>
              <a:gdLst/>
              <a:ahLst/>
              <a:cxnLst/>
              <a:rect l="l" t="t" r="r" b="b"/>
              <a:pathLst>
                <a:path w="55245" h="539750">
                  <a:moveTo>
                    <a:pt x="0" y="539495"/>
                  </a:moveTo>
                  <a:lnTo>
                    <a:pt x="54864" y="539495"/>
                  </a:lnTo>
                  <a:lnTo>
                    <a:pt x="54864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57B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4755" y="5050535"/>
              <a:ext cx="873760" cy="868680"/>
            </a:xfrm>
            <a:custGeom>
              <a:avLst/>
              <a:gdLst/>
              <a:ahLst/>
              <a:cxnLst/>
              <a:rect l="l" t="t" r="r" b="b"/>
              <a:pathLst>
                <a:path w="873760" h="868679">
                  <a:moveTo>
                    <a:pt x="873252" y="0"/>
                  </a:moveTo>
                  <a:lnTo>
                    <a:pt x="0" y="0"/>
                  </a:lnTo>
                  <a:lnTo>
                    <a:pt x="0" y="868680"/>
                  </a:lnTo>
                  <a:lnTo>
                    <a:pt x="873252" y="868680"/>
                  </a:lnTo>
                  <a:lnTo>
                    <a:pt x="873252" y="0"/>
                  </a:lnTo>
                  <a:close/>
                </a:path>
              </a:pathLst>
            </a:custGeom>
            <a:solidFill>
              <a:srgbClr val="3A7D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39" y="5262371"/>
              <a:ext cx="443483" cy="44348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456432" y="5050535"/>
            <a:ext cx="928369" cy="868680"/>
            <a:chOff x="3456432" y="5050535"/>
            <a:chExt cx="928369" cy="868680"/>
          </a:xfrm>
        </p:grpSpPr>
        <p:sp>
          <p:nvSpPr>
            <p:cNvPr id="14" name="object 14"/>
            <p:cNvSpPr/>
            <p:nvPr/>
          </p:nvSpPr>
          <p:spPr>
            <a:xfrm>
              <a:off x="3456432" y="5215127"/>
              <a:ext cx="55244" cy="539750"/>
            </a:xfrm>
            <a:custGeom>
              <a:avLst/>
              <a:gdLst/>
              <a:ahLst/>
              <a:cxnLst/>
              <a:rect l="l" t="t" r="r" b="b"/>
              <a:pathLst>
                <a:path w="55245" h="539750">
                  <a:moveTo>
                    <a:pt x="0" y="539495"/>
                  </a:moveTo>
                  <a:lnTo>
                    <a:pt x="54863" y="539495"/>
                  </a:lnTo>
                  <a:lnTo>
                    <a:pt x="54863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214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11296" y="5050535"/>
              <a:ext cx="873760" cy="868680"/>
            </a:xfrm>
            <a:custGeom>
              <a:avLst/>
              <a:gdLst/>
              <a:ahLst/>
              <a:cxnLst/>
              <a:rect l="l" t="t" r="r" b="b"/>
              <a:pathLst>
                <a:path w="873760" h="868679">
                  <a:moveTo>
                    <a:pt x="873251" y="0"/>
                  </a:moveTo>
                  <a:lnTo>
                    <a:pt x="0" y="0"/>
                  </a:lnTo>
                  <a:lnTo>
                    <a:pt x="0" y="868680"/>
                  </a:lnTo>
                  <a:lnTo>
                    <a:pt x="873251" y="868680"/>
                  </a:lnTo>
                  <a:lnTo>
                    <a:pt x="873251" y="0"/>
                  </a:lnTo>
                  <a:close/>
                </a:path>
              </a:pathLst>
            </a:custGeom>
            <a:solidFill>
              <a:srgbClr val="152E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9228" y="5277611"/>
              <a:ext cx="437375" cy="43738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252971" y="5050535"/>
            <a:ext cx="928369" cy="868680"/>
            <a:chOff x="6252971" y="5050535"/>
            <a:chExt cx="928369" cy="868680"/>
          </a:xfrm>
        </p:grpSpPr>
        <p:sp>
          <p:nvSpPr>
            <p:cNvPr id="18" name="object 18"/>
            <p:cNvSpPr/>
            <p:nvPr/>
          </p:nvSpPr>
          <p:spPr>
            <a:xfrm>
              <a:off x="6252971" y="5215127"/>
              <a:ext cx="55244" cy="539750"/>
            </a:xfrm>
            <a:custGeom>
              <a:avLst/>
              <a:gdLst/>
              <a:ahLst/>
              <a:cxnLst/>
              <a:rect l="l" t="t" r="r" b="b"/>
              <a:pathLst>
                <a:path w="55245" h="539750">
                  <a:moveTo>
                    <a:pt x="0" y="539495"/>
                  </a:moveTo>
                  <a:lnTo>
                    <a:pt x="54863" y="539495"/>
                  </a:lnTo>
                  <a:lnTo>
                    <a:pt x="54863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32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07835" y="5050535"/>
              <a:ext cx="873760" cy="868680"/>
            </a:xfrm>
            <a:custGeom>
              <a:avLst/>
              <a:gdLst/>
              <a:ahLst/>
              <a:cxnLst/>
              <a:rect l="l" t="t" r="r" b="b"/>
              <a:pathLst>
                <a:path w="873759" h="868679">
                  <a:moveTo>
                    <a:pt x="873252" y="0"/>
                  </a:moveTo>
                  <a:lnTo>
                    <a:pt x="0" y="0"/>
                  </a:lnTo>
                  <a:lnTo>
                    <a:pt x="0" y="868680"/>
                  </a:lnTo>
                  <a:lnTo>
                    <a:pt x="873252" y="868680"/>
                  </a:lnTo>
                  <a:lnTo>
                    <a:pt x="873252" y="0"/>
                  </a:lnTo>
                  <a:close/>
                </a:path>
              </a:pathLst>
            </a:custGeom>
            <a:solidFill>
              <a:srgbClr val="135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6435" y="5277611"/>
              <a:ext cx="414515" cy="414527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9049511" y="5050535"/>
            <a:ext cx="927100" cy="868680"/>
            <a:chOff x="9049511" y="5050535"/>
            <a:chExt cx="927100" cy="868680"/>
          </a:xfrm>
        </p:grpSpPr>
        <p:sp>
          <p:nvSpPr>
            <p:cNvPr id="22" name="object 22"/>
            <p:cNvSpPr/>
            <p:nvPr/>
          </p:nvSpPr>
          <p:spPr>
            <a:xfrm>
              <a:off x="9049511" y="5215127"/>
              <a:ext cx="55244" cy="539750"/>
            </a:xfrm>
            <a:custGeom>
              <a:avLst/>
              <a:gdLst/>
              <a:ahLst/>
              <a:cxnLst/>
              <a:rect l="l" t="t" r="r" b="b"/>
              <a:pathLst>
                <a:path w="55245" h="539750">
                  <a:moveTo>
                    <a:pt x="0" y="539495"/>
                  </a:moveTo>
                  <a:lnTo>
                    <a:pt x="54864" y="539495"/>
                  </a:lnTo>
                  <a:lnTo>
                    <a:pt x="54864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04375" y="5050535"/>
              <a:ext cx="871855" cy="868680"/>
            </a:xfrm>
            <a:custGeom>
              <a:avLst/>
              <a:gdLst/>
              <a:ahLst/>
              <a:cxnLst/>
              <a:rect l="l" t="t" r="r" b="b"/>
              <a:pathLst>
                <a:path w="871854" h="868679">
                  <a:moveTo>
                    <a:pt x="871727" y="0"/>
                  </a:moveTo>
                  <a:lnTo>
                    <a:pt x="0" y="0"/>
                  </a:lnTo>
                  <a:lnTo>
                    <a:pt x="0" y="868680"/>
                  </a:lnTo>
                  <a:lnTo>
                    <a:pt x="871727" y="868680"/>
                  </a:lnTo>
                  <a:lnTo>
                    <a:pt x="871727" y="0"/>
                  </a:lnTo>
                  <a:close/>
                </a:path>
              </a:pathLst>
            </a:custGeom>
            <a:solidFill>
              <a:srgbClr val="401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3163" y="5256276"/>
              <a:ext cx="454151" cy="45567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588008" y="5215128"/>
            <a:ext cx="1805939" cy="539750"/>
          </a:xfrm>
          <a:prstGeom prst="rect">
            <a:avLst/>
          </a:prstGeom>
          <a:solidFill>
            <a:srgbClr val="57B74E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875"/>
              </a:spcBef>
            </a:pPr>
            <a:r>
              <a:rPr sz="1850" spc="-45" dirty="0">
                <a:solidFill>
                  <a:srgbClr val="FFFFFF"/>
                </a:solidFill>
                <a:latin typeface="Yu Gothic UI"/>
                <a:cs typeface="Yu Gothic UI"/>
              </a:rPr>
              <a:t>Marketing</a:t>
            </a:r>
            <a:endParaRPr sz="1850">
              <a:latin typeface="Yu Gothic UI"/>
              <a:cs typeface="Yu Gothic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84547" y="5215128"/>
            <a:ext cx="1805939" cy="539750"/>
          </a:xfrm>
          <a:prstGeom prst="rect">
            <a:avLst/>
          </a:prstGeom>
          <a:solidFill>
            <a:srgbClr val="214794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875"/>
              </a:spcBef>
            </a:pPr>
            <a:r>
              <a:rPr sz="1850" spc="-20" dirty="0">
                <a:solidFill>
                  <a:srgbClr val="FFFFFF"/>
                </a:solidFill>
                <a:latin typeface="Yu Gothic UI"/>
                <a:cs typeface="Yu Gothic UI"/>
              </a:rPr>
              <a:t>Sales</a:t>
            </a:r>
            <a:endParaRPr sz="1850">
              <a:latin typeface="Yu Gothic UI"/>
              <a:cs typeface="Yu Gothic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81088" y="5215128"/>
            <a:ext cx="1804670" cy="539750"/>
          </a:xfrm>
          <a:prstGeom prst="rect">
            <a:avLst/>
          </a:prstGeom>
          <a:solidFill>
            <a:srgbClr val="32B2DF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875"/>
              </a:spcBef>
            </a:pPr>
            <a:r>
              <a:rPr sz="1850" spc="-40" dirty="0">
                <a:solidFill>
                  <a:srgbClr val="FFFFFF"/>
                </a:solidFill>
                <a:latin typeface="Yu Gothic UI"/>
                <a:cs typeface="Yu Gothic UI"/>
              </a:rPr>
              <a:t>Support</a:t>
            </a:r>
            <a:endParaRPr sz="1850">
              <a:latin typeface="Yu Gothic UI"/>
              <a:cs typeface="Yu Gothic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976104" y="5215128"/>
            <a:ext cx="1805939" cy="53975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875"/>
              </a:spcBef>
            </a:pPr>
            <a:r>
              <a:rPr sz="1850" spc="-20" dirty="0">
                <a:solidFill>
                  <a:srgbClr val="FFFFFF"/>
                </a:solidFill>
                <a:latin typeface="Yu Gothic UI"/>
                <a:cs typeface="Yu Gothic UI"/>
              </a:rPr>
              <a:t>Employees</a:t>
            </a:r>
            <a:endParaRPr sz="1850">
              <a:latin typeface="Yu Gothic UI"/>
              <a:cs typeface="Yu Gothic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15182" y="4265970"/>
            <a:ext cx="941260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Yu Gothic UI"/>
                <a:cs typeface="Yu Gothic UI"/>
              </a:rPr>
              <a:t>Every</a:t>
            </a:r>
            <a:r>
              <a:rPr sz="1850" spc="-85" dirty="0">
                <a:latin typeface="Yu Gothic UI"/>
                <a:cs typeface="Yu Gothic UI"/>
              </a:rPr>
              <a:t> </a:t>
            </a:r>
            <a:r>
              <a:rPr sz="1850" spc="-25" dirty="0">
                <a:latin typeface="Yu Gothic UI"/>
                <a:cs typeface="Yu Gothic UI"/>
              </a:rPr>
              <a:t>visit</a:t>
            </a:r>
            <a:r>
              <a:rPr sz="1850" spc="-65" dirty="0">
                <a:latin typeface="Yu Gothic UI"/>
                <a:cs typeface="Yu Gothic UI"/>
              </a:rPr>
              <a:t> </a:t>
            </a:r>
            <a:r>
              <a:rPr sz="1850" spc="-35" dirty="0">
                <a:latin typeface="Yu Gothic UI"/>
                <a:cs typeface="Yu Gothic UI"/>
              </a:rPr>
              <a:t>is</a:t>
            </a:r>
            <a:r>
              <a:rPr sz="1850" spc="-75" dirty="0">
                <a:latin typeface="Yu Gothic UI"/>
                <a:cs typeface="Yu Gothic UI"/>
              </a:rPr>
              <a:t> </a:t>
            </a:r>
            <a:r>
              <a:rPr sz="1850" spc="-35" dirty="0">
                <a:latin typeface="Yu Gothic UI"/>
                <a:cs typeface="Yu Gothic UI"/>
              </a:rPr>
              <a:t>an</a:t>
            </a:r>
            <a:r>
              <a:rPr sz="1850" spc="-80" dirty="0">
                <a:latin typeface="Yu Gothic UI"/>
                <a:cs typeface="Yu Gothic UI"/>
              </a:rPr>
              <a:t> </a:t>
            </a:r>
            <a:r>
              <a:rPr sz="1850" spc="-30" dirty="0">
                <a:latin typeface="Yu Gothic UI"/>
                <a:cs typeface="Yu Gothic UI"/>
              </a:rPr>
              <a:t>opportunity</a:t>
            </a:r>
            <a:r>
              <a:rPr sz="1850" spc="-100" dirty="0">
                <a:latin typeface="Yu Gothic UI"/>
                <a:cs typeface="Yu Gothic UI"/>
              </a:rPr>
              <a:t> </a:t>
            </a:r>
            <a:r>
              <a:rPr sz="1850" spc="-50" dirty="0">
                <a:latin typeface="Yu Gothic UI"/>
                <a:cs typeface="Yu Gothic UI"/>
              </a:rPr>
              <a:t>to</a:t>
            </a:r>
            <a:r>
              <a:rPr sz="1850" spc="-80" dirty="0">
                <a:latin typeface="Yu Gothic UI"/>
                <a:cs typeface="Yu Gothic UI"/>
              </a:rPr>
              <a:t> </a:t>
            </a:r>
            <a:r>
              <a:rPr sz="1850" spc="-15" dirty="0">
                <a:latin typeface="Yu Gothic UI"/>
                <a:cs typeface="Yu Gothic UI"/>
              </a:rPr>
              <a:t>market,</a:t>
            </a:r>
            <a:r>
              <a:rPr sz="1850" spc="-65" dirty="0">
                <a:latin typeface="Yu Gothic UI"/>
                <a:cs typeface="Yu Gothic UI"/>
              </a:rPr>
              <a:t> </a:t>
            </a:r>
            <a:r>
              <a:rPr sz="1850" spc="-5" dirty="0">
                <a:latin typeface="Yu Gothic UI"/>
                <a:cs typeface="Yu Gothic UI"/>
              </a:rPr>
              <a:t>sell,</a:t>
            </a:r>
            <a:r>
              <a:rPr sz="1850" spc="-95" dirty="0">
                <a:latin typeface="Yu Gothic UI"/>
                <a:cs typeface="Yu Gothic UI"/>
              </a:rPr>
              <a:t> </a:t>
            </a:r>
            <a:r>
              <a:rPr sz="1850" spc="-45" dirty="0">
                <a:latin typeface="Yu Gothic UI"/>
                <a:cs typeface="Yu Gothic UI"/>
              </a:rPr>
              <a:t>and</a:t>
            </a:r>
            <a:r>
              <a:rPr sz="1850" spc="-85" dirty="0">
                <a:latin typeface="Yu Gothic UI"/>
                <a:cs typeface="Yu Gothic UI"/>
              </a:rPr>
              <a:t> </a:t>
            </a:r>
            <a:r>
              <a:rPr sz="1850" spc="-40" dirty="0">
                <a:latin typeface="Yu Gothic UI"/>
                <a:cs typeface="Yu Gothic UI"/>
              </a:rPr>
              <a:t>support</a:t>
            </a:r>
            <a:r>
              <a:rPr sz="1850" spc="-100" dirty="0">
                <a:latin typeface="Yu Gothic UI"/>
                <a:cs typeface="Yu Gothic UI"/>
              </a:rPr>
              <a:t> </a:t>
            </a:r>
            <a:r>
              <a:rPr sz="1850" spc="-35" dirty="0">
                <a:latin typeface="Yu Gothic UI"/>
                <a:cs typeface="Yu Gothic UI"/>
              </a:rPr>
              <a:t>our</a:t>
            </a:r>
            <a:r>
              <a:rPr sz="1850" spc="-100" dirty="0">
                <a:latin typeface="Yu Gothic UI"/>
                <a:cs typeface="Yu Gothic UI"/>
              </a:rPr>
              <a:t> </a:t>
            </a:r>
            <a:r>
              <a:rPr sz="1850" spc="-35" dirty="0">
                <a:latin typeface="Yu Gothic UI"/>
                <a:cs typeface="Yu Gothic UI"/>
              </a:rPr>
              <a:t>customers</a:t>
            </a:r>
            <a:r>
              <a:rPr sz="1850" spc="-114" dirty="0">
                <a:latin typeface="Yu Gothic UI"/>
                <a:cs typeface="Yu Gothic UI"/>
              </a:rPr>
              <a:t> </a:t>
            </a:r>
            <a:r>
              <a:rPr sz="1850" spc="-45" dirty="0">
                <a:latin typeface="Yu Gothic UI"/>
                <a:cs typeface="Yu Gothic UI"/>
              </a:rPr>
              <a:t>and</a:t>
            </a:r>
            <a:r>
              <a:rPr sz="1850" spc="-95" dirty="0">
                <a:latin typeface="Yu Gothic UI"/>
                <a:cs typeface="Yu Gothic UI"/>
              </a:rPr>
              <a:t> </a:t>
            </a:r>
            <a:r>
              <a:rPr sz="1850" spc="-75" dirty="0">
                <a:latin typeface="Yu Gothic UI"/>
                <a:cs typeface="Yu Gothic UI"/>
              </a:rPr>
              <a:t>engage</a:t>
            </a:r>
            <a:r>
              <a:rPr sz="1850" spc="-125" dirty="0">
                <a:latin typeface="Yu Gothic UI"/>
                <a:cs typeface="Yu Gothic UI"/>
              </a:rPr>
              <a:t> </a:t>
            </a:r>
            <a:r>
              <a:rPr sz="1850" spc="-25" dirty="0">
                <a:latin typeface="Yu Gothic UI"/>
                <a:cs typeface="Yu Gothic UI"/>
              </a:rPr>
              <a:t>employees.</a:t>
            </a:r>
            <a:endParaRPr sz="1850">
              <a:latin typeface="Yu Gothic UI"/>
              <a:cs typeface="Yu Gothic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2168" y="4690871"/>
            <a:ext cx="11280775" cy="289560"/>
            <a:chOff x="582168" y="4690871"/>
            <a:chExt cx="11280775" cy="28956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168" y="4690871"/>
              <a:ext cx="11280646" cy="1615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59892" y="4721351"/>
              <a:ext cx="11122660" cy="0"/>
            </a:xfrm>
            <a:custGeom>
              <a:avLst/>
              <a:gdLst/>
              <a:ahLst/>
              <a:cxnLst/>
              <a:rect l="l" t="t" r="r" b="b"/>
              <a:pathLst>
                <a:path w="11122660">
                  <a:moveTo>
                    <a:pt x="0" y="0"/>
                  </a:moveTo>
                  <a:lnTo>
                    <a:pt x="11122304" y="0"/>
                  </a:lnTo>
                </a:path>
              </a:pathLst>
            </a:custGeom>
            <a:ln w="6096">
              <a:solidFill>
                <a:srgbClr val="5056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8171" y="4692395"/>
              <a:ext cx="544067" cy="288035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6343074" y="6485150"/>
            <a:ext cx="188595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30" smtClean="0"/>
              <a:pPr marL="90805">
                <a:lnSpc>
                  <a:spcPct val="100000"/>
                </a:lnSpc>
                <a:spcBef>
                  <a:spcPts val="85"/>
                </a:spcBef>
              </a:pPr>
              <a:t>27</a:t>
            </a:fld>
            <a:endParaRPr spc="-30" dirty="0"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4988" y="1568196"/>
            <a:ext cx="11904345" cy="5218430"/>
            <a:chOff x="284988" y="1568196"/>
            <a:chExt cx="11904345" cy="521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5767" y="1568196"/>
              <a:ext cx="1853183" cy="45918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0307" y="1568196"/>
              <a:ext cx="1720595" cy="45918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988" y="1600200"/>
              <a:ext cx="8228075" cy="45918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8139" y="3066288"/>
              <a:ext cx="11776075" cy="0"/>
            </a:xfrm>
            <a:custGeom>
              <a:avLst/>
              <a:gdLst/>
              <a:ahLst/>
              <a:cxnLst/>
              <a:rect l="l" t="t" r="r" b="b"/>
              <a:pathLst>
                <a:path w="11776075">
                  <a:moveTo>
                    <a:pt x="0" y="0"/>
                  </a:moveTo>
                  <a:lnTo>
                    <a:pt x="11775592" y="0"/>
                  </a:lnTo>
                </a:path>
              </a:pathLst>
            </a:custGeom>
            <a:ln w="6096">
              <a:solidFill>
                <a:srgbClr val="3939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8139" y="4980432"/>
              <a:ext cx="11776075" cy="0"/>
            </a:xfrm>
            <a:custGeom>
              <a:avLst/>
              <a:gdLst/>
              <a:ahLst/>
              <a:cxnLst/>
              <a:rect l="l" t="t" r="r" b="b"/>
              <a:pathLst>
                <a:path w="11776075">
                  <a:moveTo>
                    <a:pt x="0" y="0"/>
                  </a:moveTo>
                  <a:lnTo>
                    <a:pt x="11775592" y="0"/>
                  </a:lnTo>
                </a:path>
              </a:pathLst>
            </a:custGeom>
            <a:ln w="6096">
              <a:solidFill>
                <a:srgbClr val="3939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13975" y="5663184"/>
              <a:ext cx="487680" cy="365760"/>
            </a:xfrm>
            <a:custGeom>
              <a:avLst/>
              <a:gdLst/>
              <a:ahLst/>
              <a:cxnLst/>
              <a:rect l="l" t="t" r="r" b="b"/>
              <a:pathLst>
                <a:path w="487679" h="365760">
                  <a:moveTo>
                    <a:pt x="487679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487679" y="365759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80652" y="5717233"/>
            <a:ext cx="35433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10" dirty="0">
                <a:solidFill>
                  <a:srgbClr val="DADDE0"/>
                </a:solidFill>
                <a:latin typeface="Arial"/>
                <a:cs typeface="Arial"/>
              </a:rPr>
              <a:t>DC2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46407" y="5663184"/>
            <a:ext cx="487680" cy="365760"/>
          </a:xfrm>
          <a:custGeom>
            <a:avLst/>
            <a:gdLst/>
            <a:ahLst/>
            <a:cxnLst/>
            <a:rect l="l" t="t" r="r" b="b"/>
            <a:pathLst>
              <a:path w="487679" h="365760">
                <a:moveTo>
                  <a:pt x="487679" y="0"/>
                </a:moveTo>
                <a:lnTo>
                  <a:pt x="0" y="0"/>
                </a:lnTo>
                <a:lnTo>
                  <a:pt x="0" y="365759"/>
                </a:lnTo>
                <a:lnTo>
                  <a:pt x="487679" y="365759"/>
                </a:lnTo>
                <a:lnTo>
                  <a:pt x="487679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759929" y="5717233"/>
            <a:ext cx="26035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20" dirty="0">
                <a:solidFill>
                  <a:srgbClr val="DADDE0"/>
                </a:solidFill>
                <a:latin typeface="Arial"/>
                <a:cs typeface="Arial"/>
              </a:rPr>
              <a:t>DR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38516" y="5663184"/>
            <a:ext cx="487680" cy="365760"/>
          </a:xfrm>
          <a:custGeom>
            <a:avLst/>
            <a:gdLst/>
            <a:ahLst/>
            <a:cxnLst/>
            <a:rect l="l" t="t" r="r" b="b"/>
            <a:pathLst>
              <a:path w="487679" h="365760">
                <a:moveTo>
                  <a:pt x="487679" y="0"/>
                </a:moveTo>
                <a:lnTo>
                  <a:pt x="0" y="0"/>
                </a:lnTo>
                <a:lnTo>
                  <a:pt x="0" y="365759"/>
                </a:lnTo>
                <a:lnTo>
                  <a:pt x="487679" y="365759"/>
                </a:lnTo>
                <a:lnTo>
                  <a:pt x="487679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04924" y="5717233"/>
            <a:ext cx="35433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10" dirty="0">
                <a:solidFill>
                  <a:srgbClr val="DADDE0"/>
                </a:solidFill>
                <a:latin typeface="Arial"/>
                <a:cs typeface="Arial"/>
              </a:rPr>
              <a:t>DC1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911" y="1597152"/>
            <a:ext cx="300355" cy="1481455"/>
          </a:xfrm>
          <a:custGeom>
            <a:avLst/>
            <a:gdLst/>
            <a:ahLst/>
            <a:cxnLst/>
            <a:rect l="l" t="t" r="r" b="b"/>
            <a:pathLst>
              <a:path w="300355" h="1481455">
                <a:moveTo>
                  <a:pt x="300228" y="0"/>
                </a:moveTo>
                <a:lnTo>
                  <a:pt x="0" y="0"/>
                </a:lnTo>
                <a:lnTo>
                  <a:pt x="0" y="1481327"/>
                </a:lnTo>
                <a:lnTo>
                  <a:pt x="300228" y="1481327"/>
                </a:lnTo>
                <a:lnTo>
                  <a:pt x="300228" y="0"/>
                </a:lnTo>
                <a:close/>
              </a:path>
            </a:pathLst>
          </a:custGeom>
          <a:solidFill>
            <a:srgbClr val="F753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2042" y="2161529"/>
            <a:ext cx="177165" cy="3155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MZ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11" y="4980432"/>
            <a:ext cx="300355" cy="1049020"/>
          </a:xfrm>
          <a:custGeom>
            <a:avLst/>
            <a:gdLst/>
            <a:ahLst/>
            <a:cxnLst/>
            <a:rect l="l" t="t" r="r" b="b"/>
            <a:pathLst>
              <a:path w="300355" h="1049020">
                <a:moveTo>
                  <a:pt x="300228" y="0"/>
                </a:moveTo>
                <a:lnTo>
                  <a:pt x="0" y="0"/>
                </a:lnTo>
                <a:lnTo>
                  <a:pt x="0" y="1048512"/>
                </a:lnTo>
                <a:lnTo>
                  <a:pt x="300228" y="1048512"/>
                </a:lnTo>
                <a:lnTo>
                  <a:pt x="300228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2044" y="5125978"/>
            <a:ext cx="177165" cy="71691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Internal</a:t>
            </a:r>
            <a:r>
              <a:rPr sz="10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911" y="3078479"/>
            <a:ext cx="300355" cy="1902460"/>
          </a:xfrm>
          <a:custGeom>
            <a:avLst/>
            <a:gdLst/>
            <a:ahLst/>
            <a:cxnLst/>
            <a:rect l="l" t="t" r="r" b="b"/>
            <a:pathLst>
              <a:path w="300355" h="1902460">
                <a:moveTo>
                  <a:pt x="300228" y="0"/>
                </a:moveTo>
                <a:lnTo>
                  <a:pt x="0" y="0"/>
                </a:lnTo>
                <a:lnTo>
                  <a:pt x="0" y="1901952"/>
                </a:lnTo>
                <a:lnTo>
                  <a:pt x="300228" y="1901952"/>
                </a:lnTo>
                <a:lnTo>
                  <a:pt x="300228" y="0"/>
                </a:lnTo>
                <a:close/>
              </a:path>
            </a:pathLst>
          </a:custGeom>
          <a:solidFill>
            <a:srgbClr val="8B60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2042" y="3581648"/>
            <a:ext cx="177165" cy="85598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50" spc="10" dirty="0">
                <a:solidFill>
                  <a:srgbClr val="FFFFFF"/>
                </a:solidFill>
                <a:latin typeface="Arial MT"/>
                <a:cs typeface="Arial MT"/>
              </a:rPr>
              <a:t>Protected</a:t>
            </a:r>
            <a:r>
              <a:rPr sz="10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39014" y="3488182"/>
            <a:ext cx="10634345" cy="1341755"/>
            <a:chOff x="1239014" y="3488182"/>
            <a:chExt cx="10634345" cy="1341755"/>
          </a:xfrm>
        </p:grpSpPr>
        <p:sp>
          <p:nvSpPr>
            <p:cNvPr id="21" name="object 21"/>
            <p:cNvSpPr/>
            <p:nvPr/>
          </p:nvSpPr>
          <p:spPr>
            <a:xfrm>
              <a:off x="6190487" y="3494532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846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52390" y="3650678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200" y="0"/>
                  </a:moveTo>
                  <a:lnTo>
                    <a:pt x="0" y="0"/>
                  </a:lnTo>
                  <a:lnTo>
                    <a:pt x="38100" y="507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72600" y="3494532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846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34502" y="3650678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200" y="0"/>
                  </a:moveTo>
                  <a:lnTo>
                    <a:pt x="0" y="0"/>
                  </a:lnTo>
                  <a:lnTo>
                    <a:pt x="38100" y="507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213591" y="3494532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846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75494" y="3650678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200" y="0"/>
                  </a:moveTo>
                  <a:lnTo>
                    <a:pt x="0" y="0"/>
                  </a:lnTo>
                  <a:lnTo>
                    <a:pt x="38100" y="507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77112" y="4352550"/>
              <a:ext cx="0" cy="189865"/>
            </a:xfrm>
            <a:custGeom>
              <a:avLst/>
              <a:gdLst/>
              <a:ahLst/>
              <a:cxnLst/>
              <a:rect l="l" t="t" r="r" b="b"/>
              <a:pathLst>
                <a:path h="189864">
                  <a:moveTo>
                    <a:pt x="0" y="189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39014" y="4314442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38100" y="0"/>
                  </a:moveTo>
                  <a:lnTo>
                    <a:pt x="0" y="50800"/>
                  </a:lnTo>
                  <a:lnTo>
                    <a:pt x="76200" y="508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75560" y="4352550"/>
              <a:ext cx="0" cy="189865"/>
            </a:xfrm>
            <a:custGeom>
              <a:avLst/>
              <a:gdLst/>
              <a:ahLst/>
              <a:cxnLst/>
              <a:rect l="l" t="t" r="r" b="b"/>
              <a:pathLst>
                <a:path h="189864">
                  <a:moveTo>
                    <a:pt x="0" y="1895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37462" y="4314442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38100" y="0"/>
                  </a:moveTo>
                  <a:lnTo>
                    <a:pt x="0" y="50800"/>
                  </a:lnTo>
                  <a:lnTo>
                    <a:pt x="76200" y="508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60063" y="4352550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333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43584" y="4314443"/>
              <a:ext cx="2354580" cy="471805"/>
            </a:xfrm>
            <a:custGeom>
              <a:avLst/>
              <a:gdLst/>
              <a:ahLst/>
              <a:cxnLst/>
              <a:rect l="l" t="t" r="r" b="b"/>
              <a:pathLst>
                <a:path w="2354579" h="471804">
                  <a:moveTo>
                    <a:pt x="76200" y="471424"/>
                  </a:moveTo>
                  <a:lnTo>
                    <a:pt x="38100" y="420624"/>
                  </a:lnTo>
                  <a:lnTo>
                    <a:pt x="0" y="471424"/>
                  </a:lnTo>
                  <a:lnTo>
                    <a:pt x="76200" y="471424"/>
                  </a:lnTo>
                  <a:close/>
                </a:path>
                <a:path w="2354579" h="471804">
                  <a:moveTo>
                    <a:pt x="2354580" y="50800"/>
                  </a:moveTo>
                  <a:lnTo>
                    <a:pt x="2316480" y="0"/>
                  </a:lnTo>
                  <a:lnTo>
                    <a:pt x="2278380" y="50800"/>
                  </a:lnTo>
                  <a:lnTo>
                    <a:pt x="2354580" y="508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76772" y="4439412"/>
              <a:ext cx="5633085" cy="352425"/>
            </a:xfrm>
            <a:custGeom>
              <a:avLst/>
              <a:gdLst/>
              <a:ahLst/>
              <a:cxnLst/>
              <a:rect l="l" t="t" r="r" b="b"/>
              <a:pathLst>
                <a:path w="5633084" h="352425">
                  <a:moveTo>
                    <a:pt x="0" y="0"/>
                  </a:moveTo>
                  <a:lnTo>
                    <a:pt x="0" y="352348"/>
                  </a:lnTo>
                  <a:lnTo>
                    <a:pt x="5633034" y="352348"/>
                  </a:lnTo>
                </a:path>
              </a:pathLst>
            </a:custGeom>
            <a:ln w="12700">
              <a:solidFill>
                <a:srgbClr val="F29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797111" y="475366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731691" y="4093363"/>
            <a:ext cx="1287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core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32G</a:t>
            </a:r>
            <a:r>
              <a:rPr sz="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AEM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6.0</a:t>
            </a:r>
            <a:endParaRPr sz="800">
              <a:latin typeface="Arial MT"/>
              <a:cs typeface="Arial MT"/>
            </a:endParaRPr>
          </a:p>
          <a:p>
            <a:pPr marL="12700" marR="5080" algn="ctr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4TB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NAS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 datastore/host </a:t>
            </a:r>
            <a:r>
              <a:rPr sz="800" spc="-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1TB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SAN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 segmentstore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072371" y="3720096"/>
            <a:ext cx="601980" cy="346075"/>
            <a:chOff x="9072371" y="3720096"/>
            <a:chExt cx="601980" cy="346075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2371" y="3720096"/>
              <a:ext cx="135635" cy="34593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7819" y="3720096"/>
              <a:ext cx="135635" cy="34593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3267" y="3720096"/>
              <a:ext cx="135635" cy="34593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8715" y="3720096"/>
              <a:ext cx="135635" cy="34593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572383" y="4093363"/>
            <a:ext cx="1287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core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32G</a:t>
            </a:r>
            <a:r>
              <a:rPr sz="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AEM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6.0</a:t>
            </a:r>
            <a:endParaRPr sz="800">
              <a:latin typeface="Arial MT"/>
              <a:cs typeface="Arial MT"/>
            </a:endParaRPr>
          </a:p>
          <a:p>
            <a:pPr marL="12700" marR="5080" algn="ctr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4TB NAS</a:t>
            </a:r>
            <a:r>
              <a:rPr sz="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 datastore/host </a:t>
            </a:r>
            <a:r>
              <a:rPr sz="800" spc="-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1TB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SAN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 segmentstore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913364" y="3720096"/>
            <a:ext cx="600710" cy="346075"/>
            <a:chOff x="10913364" y="3720096"/>
            <a:chExt cx="600710" cy="346075"/>
          </a:xfrm>
        </p:grpSpPr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3720096"/>
              <a:ext cx="135635" cy="34593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8812" y="3720096"/>
              <a:ext cx="134111" cy="34593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2736" y="3720096"/>
              <a:ext cx="135623" cy="34593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8183" y="3720096"/>
              <a:ext cx="135623" cy="34593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797157" y="3873676"/>
            <a:ext cx="1219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32G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AEM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6.0</a:t>
            </a:r>
            <a:endParaRPr sz="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4TB NAS</a:t>
            </a:r>
            <a:r>
              <a:rPr sz="8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datastore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1TB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segmentstore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424683" y="3886200"/>
            <a:ext cx="4243070" cy="360045"/>
            <a:chOff x="2424683" y="3886200"/>
            <a:chExt cx="4243070" cy="360045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0092" y="3886200"/>
              <a:ext cx="135623" cy="34442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5539" y="3886200"/>
              <a:ext cx="135623" cy="34442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1863" y="3901439"/>
              <a:ext cx="135623" cy="34442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4035" y="3886200"/>
              <a:ext cx="134111" cy="34442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4135" y="3901439"/>
              <a:ext cx="135635" cy="34442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9583" y="3901439"/>
              <a:ext cx="135635" cy="34442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4683" y="3901439"/>
              <a:ext cx="135635" cy="34442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0131" y="3901439"/>
              <a:ext cx="135635" cy="34442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932393" y="3873676"/>
            <a:ext cx="1219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32G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AEM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6.0</a:t>
            </a:r>
            <a:endParaRPr sz="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4TB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r>
              <a:rPr sz="8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datastore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1TB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r>
              <a:rPr sz="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segmentstore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94359" y="3901439"/>
            <a:ext cx="289560" cy="344805"/>
            <a:chOff x="594359" y="3901439"/>
            <a:chExt cx="289560" cy="344805"/>
          </a:xfrm>
        </p:grpSpPr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359" y="3901439"/>
              <a:ext cx="135635" cy="34442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807" y="3901439"/>
              <a:ext cx="134111" cy="344423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5504772" y="2660344"/>
            <a:ext cx="145732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32G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Apache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2.2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4TB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NAS</a:t>
            </a:r>
            <a:r>
              <a:rPr sz="800" spc="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shared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htdocs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893307" y="2330195"/>
            <a:ext cx="768350" cy="325120"/>
            <a:chOff x="5893307" y="2330195"/>
            <a:chExt cx="768350" cy="325120"/>
          </a:xfrm>
        </p:grpSpPr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6000" y="2330195"/>
              <a:ext cx="173735" cy="32461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3307" y="2330195"/>
              <a:ext cx="173735" cy="32461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6144" y="2330195"/>
              <a:ext cx="175259" cy="32461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2595" y="2330195"/>
              <a:ext cx="173735" cy="324611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8693467" y="2660344"/>
            <a:ext cx="145732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32G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Apache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2.2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4TB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NAS</a:t>
            </a:r>
            <a:r>
              <a:rPr sz="800" spc="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shared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htdocs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88552" y="2330195"/>
            <a:ext cx="768350" cy="325120"/>
            <a:chOff x="8988552" y="2330195"/>
            <a:chExt cx="768350" cy="325120"/>
          </a:xfrm>
        </p:grpSpPr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1243" y="2330195"/>
              <a:ext cx="175259" cy="32461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8552" y="2330195"/>
              <a:ext cx="175259" cy="32461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2911" y="2330195"/>
              <a:ext cx="173735" cy="32461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87840" y="2330195"/>
              <a:ext cx="175259" cy="324611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0534156" y="2660344"/>
            <a:ext cx="145732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sz="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32G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Apache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2.2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4TB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NAS</a:t>
            </a:r>
            <a:r>
              <a:rPr sz="800" spc="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shared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htdocs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129283" y="2330195"/>
            <a:ext cx="10468610" cy="2414270"/>
            <a:chOff x="1129283" y="2330195"/>
            <a:chExt cx="10468610" cy="2414270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2236" y="2330195"/>
              <a:ext cx="173735" cy="32461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9543" y="2330195"/>
              <a:ext cx="173735" cy="32461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3903" y="2330195"/>
              <a:ext cx="173735" cy="32461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28831" y="2330195"/>
              <a:ext cx="175259" cy="32461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07664" y="4584191"/>
              <a:ext cx="306323" cy="1600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47544" y="4584191"/>
              <a:ext cx="304799" cy="16001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9283" y="4584191"/>
              <a:ext cx="306323" cy="160019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5851643" y="1906305"/>
            <a:ext cx="6711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dc1.cisco.com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83" name="object 8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30467" y="1752600"/>
            <a:ext cx="306323" cy="160019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9040336" y="1922852"/>
            <a:ext cx="6711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dc2.cisco.com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85" name="object 8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220200" y="1752600"/>
            <a:ext cx="306323" cy="160019"/>
          </a:xfrm>
          <a:prstGeom prst="rect">
            <a:avLst/>
          </a:prstGeom>
        </p:spPr>
      </p:pic>
      <p:sp>
        <p:nvSpPr>
          <p:cNvPr id="86" name="object 86"/>
          <p:cNvSpPr txBox="1"/>
          <p:nvPr/>
        </p:nvSpPr>
        <p:spPr>
          <a:xfrm>
            <a:off x="10922209" y="1910472"/>
            <a:ext cx="58928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dr.cisco.com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87" name="object 8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061191" y="1752600"/>
            <a:ext cx="304799" cy="160019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6360974" y="3299009"/>
            <a:ext cx="1612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b1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019800" y="3288791"/>
            <a:ext cx="5331460" cy="160020"/>
            <a:chOff x="6019800" y="3288791"/>
            <a:chExt cx="5331460" cy="160020"/>
          </a:xfrm>
        </p:grpSpPr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9800" y="3288791"/>
              <a:ext cx="304787" cy="16001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17152" y="3288791"/>
              <a:ext cx="304799" cy="16001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44427" y="3288791"/>
              <a:ext cx="306323" cy="160019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9562570" y="3291871"/>
            <a:ext cx="1612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b2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404327" y="3291879"/>
            <a:ext cx="1612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b3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4140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</a:t>
            </a:r>
            <a:r>
              <a:rPr spc="-95" dirty="0"/>
              <a:t>e</a:t>
            </a:r>
            <a:r>
              <a:rPr spc="-105" dirty="0"/>
              <a:t>p</a:t>
            </a:r>
            <a:r>
              <a:rPr spc="-40" dirty="0"/>
              <a:t>l</a:t>
            </a:r>
            <a:r>
              <a:rPr spc="20" dirty="0"/>
              <a:t>o</a:t>
            </a:r>
            <a:r>
              <a:rPr spc="-135" dirty="0"/>
              <a:t>y</a:t>
            </a:r>
            <a:r>
              <a:rPr spc="-75" dirty="0"/>
              <a:t>m</a:t>
            </a:r>
            <a:r>
              <a:rPr spc="-120" dirty="0"/>
              <a:t>e</a:t>
            </a:r>
            <a:r>
              <a:rPr spc="-135" dirty="0"/>
              <a:t>n</a:t>
            </a:r>
            <a:r>
              <a:rPr spc="-180" dirty="0"/>
              <a:t>t</a:t>
            </a:r>
            <a:r>
              <a:rPr spc="-285" dirty="0"/>
              <a:t> </a:t>
            </a:r>
            <a:r>
              <a:rPr spc="95" dirty="0"/>
              <a:t>A</a:t>
            </a:r>
            <a:r>
              <a:rPr spc="-235" dirty="0"/>
              <a:t>r</a:t>
            </a:r>
            <a:r>
              <a:rPr spc="-80" dirty="0"/>
              <a:t>c</a:t>
            </a:r>
            <a:r>
              <a:rPr spc="-120" dirty="0"/>
              <a:t>h</a:t>
            </a:r>
            <a:r>
              <a:rPr spc="-65" dirty="0"/>
              <a:t>i</a:t>
            </a:r>
            <a:r>
              <a:rPr spc="-200" dirty="0"/>
              <a:t>t</a:t>
            </a:r>
            <a:r>
              <a:rPr spc="-114" dirty="0"/>
              <a:t>e</a:t>
            </a:r>
            <a:r>
              <a:rPr dirty="0"/>
              <a:t>c</a:t>
            </a:r>
            <a:r>
              <a:rPr spc="-190" dirty="0"/>
              <a:t>t</a:t>
            </a:r>
            <a:r>
              <a:rPr spc="-145" dirty="0"/>
              <a:t>u</a:t>
            </a:r>
            <a:r>
              <a:rPr spc="-235" dirty="0"/>
              <a:t>r</a:t>
            </a:r>
            <a:r>
              <a:rPr spc="-135" dirty="0"/>
              <a:t>e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586606" y="872238"/>
            <a:ext cx="1993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C</a:t>
            </a:r>
            <a:r>
              <a:rPr sz="1600" u="sng" spc="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i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s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o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.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c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o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m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 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D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ep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l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o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y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m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ent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974119" y="5282158"/>
            <a:ext cx="842644" cy="48069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365"/>
              </a:spcBef>
            </a:pPr>
            <a:r>
              <a:rPr sz="1050" b="1" spc="-20" dirty="0">
                <a:solidFill>
                  <a:srgbClr val="00B0F0"/>
                </a:solidFill>
                <a:latin typeface="Arial"/>
                <a:cs typeface="Arial"/>
              </a:rPr>
              <a:t>RCDN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ts val="900"/>
              </a:lnSpc>
              <a:spcBef>
                <a:spcPts val="275"/>
              </a:spcBef>
            </a:pP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author.cisco.com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Internal</a:t>
            </a:r>
            <a:r>
              <a:rPr sz="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GSS/DNS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5181475" y="5355335"/>
            <a:ext cx="736600" cy="398145"/>
            <a:chOff x="5181475" y="5355335"/>
            <a:chExt cx="736600" cy="398145"/>
          </a:xfrm>
        </p:grpSpPr>
        <p:pic>
          <p:nvPicPr>
            <p:cNvPr id="99" name="object 9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25668" y="5355335"/>
              <a:ext cx="170687" cy="39776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99760" y="5487923"/>
              <a:ext cx="217931" cy="134111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184650" y="5547359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5">
                  <a:moveTo>
                    <a:pt x="505879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4982269" y="5627612"/>
            <a:ext cx="10541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lb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2561642" y="4735066"/>
            <a:ext cx="2633980" cy="891540"/>
            <a:chOff x="2561642" y="4735066"/>
            <a:chExt cx="2633980" cy="891540"/>
          </a:xfrm>
        </p:grpSpPr>
        <p:pic>
          <p:nvPicPr>
            <p:cNvPr id="104" name="object 10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88991" y="5466588"/>
              <a:ext cx="306323" cy="16001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2596896" y="4773170"/>
              <a:ext cx="3175" cy="512445"/>
            </a:xfrm>
            <a:custGeom>
              <a:avLst/>
              <a:gdLst/>
              <a:ahLst/>
              <a:cxnLst/>
              <a:rect l="l" t="t" r="r" b="b"/>
              <a:pathLst>
                <a:path w="3175" h="512445">
                  <a:moveTo>
                    <a:pt x="0" y="512267"/>
                  </a:moveTo>
                  <a:lnTo>
                    <a:pt x="2921" y="0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561642" y="4735066"/>
              <a:ext cx="76200" cy="51435"/>
            </a:xfrm>
            <a:custGeom>
              <a:avLst/>
              <a:gdLst/>
              <a:ahLst/>
              <a:cxnLst/>
              <a:rect l="l" t="t" r="r" b="b"/>
              <a:pathLst>
                <a:path w="76200" h="51435">
                  <a:moveTo>
                    <a:pt x="38392" y="0"/>
                  </a:moveTo>
                  <a:lnTo>
                    <a:pt x="0" y="50584"/>
                  </a:lnTo>
                  <a:lnTo>
                    <a:pt x="76200" y="51015"/>
                  </a:lnTo>
                  <a:lnTo>
                    <a:pt x="3839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2329886" y="5367918"/>
            <a:ext cx="9842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16G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Apache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329783" y="5468494"/>
            <a:ext cx="7943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2.2</a:t>
            </a:r>
            <a:r>
              <a:rPr sz="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2TB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NAS</a:t>
            </a:r>
            <a:r>
              <a:rPr sz="800" spc="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329783" y="5570602"/>
            <a:ext cx="6604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shared</a:t>
            </a:r>
            <a:r>
              <a:rPr sz="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htdocs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671827" y="2078482"/>
            <a:ext cx="9580245" cy="3871595"/>
            <a:chOff x="1671827" y="2078482"/>
            <a:chExt cx="9580245" cy="3871595"/>
          </a:xfrm>
        </p:grpSpPr>
        <p:pic>
          <p:nvPicPr>
            <p:cNvPr id="111" name="object 11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78735" y="5394959"/>
              <a:ext cx="173735" cy="32461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6044" y="5394959"/>
              <a:ext cx="173735" cy="32461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71827" y="5250180"/>
              <a:ext cx="1850123" cy="69951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473194" y="5547360"/>
              <a:ext cx="1426210" cy="1905"/>
            </a:xfrm>
            <a:custGeom>
              <a:avLst/>
              <a:gdLst/>
              <a:ahLst/>
              <a:cxnLst/>
              <a:rect l="l" t="t" r="r" b="b"/>
              <a:pathLst>
                <a:path w="1426210" h="1904">
                  <a:moveTo>
                    <a:pt x="1426184" y="0"/>
                  </a:moveTo>
                  <a:lnTo>
                    <a:pt x="0" y="1612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435100" y="5510853"/>
              <a:ext cx="51435" cy="76200"/>
            </a:xfrm>
            <a:custGeom>
              <a:avLst/>
              <a:gdLst/>
              <a:ahLst/>
              <a:cxnLst/>
              <a:rect l="l" t="t" r="r" b="b"/>
              <a:pathLst>
                <a:path w="51435" h="76200">
                  <a:moveTo>
                    <a:pt x="50749" y="0"/>
                  </a:moveTo>
                  <a:lnTo>
                    <a:pt x="0" y="38163"/>
                  </a:lnTo>
                  <a:lnTo>
                    <a:pt x="50838" y="76200"/>
                  </a:lnTo>
                  <a:lnTo>
                    <a:pt x="50749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435095" y="4773174"/>
              <a:ext cx="126364" cy="775970"/>
            </a:xfrm>
            <a:custGeom>
              <a:avLst/>
              <a:gdLst/>
              <a:ahLst/>
              <a:cxnLst/>
              <a:rect l="l" t="t" r="r" b="b"/>
              <a:pathLst>
                <a:path w="126364" h="775970">
                  <a:moveTo>
                    <a:pt x="0" y="775842"/>
                  </a:moveTo>
                  <a:lnTo>
                    <a:pt x="126047" y="775842"/>
                  </a:lnTo>
                  <a:lnTo>
                    <a:pt x="126047" y="0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90487" y="2951988"/>
              <a:ext cx="0" cy="265430"/>
            </a:xfrm>
            <a:custGeom>
              <a:avLst/>
              <a:gdLst/>
              <a:ahLst/>
              <a:cxnLst/>
              <a:rect l="l" t="t" r="r" b="b"/>
              <a:pathLst>
                <a:path h="265430">
                  <a:moveTo>
                    <a:pt x="0" y="0"/>
                  </a:moveTo>
                  <a:lnTo>
                    <a:pt x="0" y="264883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52390" y="3204178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200" y="0"/>
                  </a:moveTo>
                  <a:lnTo>
                    <a:pt x="0" y="0"/>
                  </a:lnTo>
                  <a:lnTo>
                    <a:pt x="38100" y="508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372599" y="2951988"/>
              <a:ext cx="0" cy="265430"/>
            </a:xfrm>
            <a:custGeom>
              <a:avLst/>
              <a:gdLst/>
              <a:ahLst/>
              <a:cxnLst/>
              <a:rect l="l" t="t" r="r" b="b"/>
              <a:pathLst>
                <a:path h="265430">
                  <a:moveTo>
                    <a:pt x="0" y="0"/>
                  </a:moveTo>
                  <a:lnTo>
                    <a:pt x="0" y="264883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334502" y="3204178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200" y="0"/>
                  </a:moveTo>
                  <a:lnTo>
                    <a:pt x="0" y="0"/>
                  </a:lnTo>
                  <a:lnTo>
                    <a:pt x="38100" y="508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213592" y="2951988"/>
              <a:ext cx="0" cy="265430"/>
            </a:xfrm>
            <a:custGeom>
              <a:avLst/>
              <a:gdLst/>
              <a:ahLst/>
              <a:cxnLst/>
              <a:rect l="l" t="t" r="r" b="b"/>
              <a:pathLst>
                <a:path h="265430">
                  <a:moveTo>
                    <a:pt x="0" y="0"/>
                  </a:moveTo>
                  <a:lnTo>
                    <a:pt x="0" y="264883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175494" y="3204178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200" y="0"/>
                  </a:moveTo>
                  <a:lnTo>
                    <a:pt x="0" y="0"/>
                  </a:lnTo>
                  <a:lnTo>
                    <a:pt x="38100" y="508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90487" y="2084832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846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52390" y="2240978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200" y="0"/>
                  </a:moveTo>
                  <a:lnTo>
                    <a:pt x="0" y="0"/>
                  </a:lnTo>
                  <a:lnTo>
                    <a:pt x="38100" y="508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372599" y="2084832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846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334502" y="2240978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200" y="0"/>
                  </a:moveTo>
                  <a:lnTo>
                    <a:pt x="0" y="0"/>
                  </a:lnTo>
                  <a:lnTo>
                    <a:pt x="38100" y="508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213592" y="2084832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846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175494" y="2240978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76200" y="0"/>
                  </a:moveTo>
                  <a:lnTo>
                    <a:pt x="0" y="0"/>
                  </a:lnTo>
                  <a:lnTo>
                    <a:pt x="38100" y="508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386827" y="4701539"/>
              <a:ext cx="1889760" cy="163195"/>
            </a:xfrm>
            <a:custGeom>
              <a:avLst/>
              <a:gdLst/>
              <a:ahLst/>
              <a:cxnLst/>
              <a:rect l="l" t="t" r="r" b="b"/>
              <a:pathLst>
                <a:path w="1889759" h="163195">
                  <a:moveTo>
                    <a:pt x="1889760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1889760" y="163068"/>
                  </a:lnTo>
                  <a:lnTo>
                    <a:pt x="1889760" y="0"/>
                  </a:lnTo>
                  <a:close/>
                </a:path>
              </a:pathLst>
            </a:custGeom>
            <a:solidFill>
              <a:srgbClr val="F2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386828" y="4701540"/>
            <a:ext cx="1889760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ts val="1245"/>
              </a:lnSpc>
            </a:pPr>
            <a:r>
              <a:rPr sz="1050" spc="15" dirty="0">
                <a:solidFill>
                  <a:srgbClr val="212121"/>
                </a:solidFill>
                <a:latin typeface="Arial MT"/>
                <a:cs typeface="Arial MT"/>
              </a:rPr>
              <a:t>content</a:t>
            </a:r>
            <a:r>
              <a:rPr sz="1050" spc="-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212121"/>
                </a:solidFill>
                <a:latin typeface="Arial MT"/>
                <a:cs typeface="Arial MT"/>
              </a:rPr>
              <a:t>replication</a:t>
            </a:r>
            <a:r>
              <a:rPr sz="1050" spc="-4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50" spc="20" dirty="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sz="1050" spc="-5" dirty="0">
                <a:solidFill>
                  <a:srgbClr val="212121"/>
                </a:solidFill>
                <a:latin typeface="Arial MT"/>
                <a:cs typeface="Arial MT"/>
              </a:rPr>
              <a:t> all DC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6181219" y="1305941"/>
            <a:ext cx="3194050" cy="466090"/>
            <a:chOff x="6181219" y="1305941"/>
            <a:chExt cx="3194050" cy="466090"/>
          </a:xfrm>
        </p:grpSpPr>
        <p:sp>
          <p:nvSpPr>
            <p:cNvPr id="132" name="object 132"/>
            <p:cNvSpPr/>
            <p:nvPr/>
          </p:nvSpPr>
          <p:spPr>
            <a:xfrm>
              <a:off x="8485632" y="1309116"/>
              <a:ext cx="886460" cy="459740"/>
            </a:xfrm>
            <a:custGeom>
              <a:avLst/>
              <a:gdLst/>
              <a:ahLst/>
              <a:cxnLst/>
              <a:rect l="l" t="t" r="r" b="b"/>
              <a:pathLst>
                <a:path w="886459" h="459739">
                  <a:moveTo>
                    <a:pt x="0" y="0"/>
                  </a:moveTo>
                  <a:lnTo>
                    <a:pt x="886015" y="0"/>
                  </a:lnTo>
                  <a:lnTo>
                    <a:pt x="886015" y="459574"/>
                  </a:lnTo>
                </a:path>
              </a:pathLst>
            </a:custGeom>
            <a:ln w="6095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84394" y="1309116"/>
              <a:ext cx="778510" cy="454025"/>
            </a:xfrm>
            <a:custGeom>
              <a:avLst/>
              <a:gdLst/>
              <a:ahLst/>
              <a:cxnLst/>
              <a:rect l="l" t="t" r="r" b="b"/>
              <a:pathLst>
                <a:path w="778509" h="454025">
                  <a:moveTo>
                    <a:pt x="778294" y="0"/>
                  </a:moveTo>
                  <a:lnTo>
                    <a:pt x="0" y="0"/>
                  </a:lnTo>
                  <a:lnTo>
                    <a:pt x="0" y="453478"/>
                  </a:lnTo>
                </a:path>
              </a:pathLst>
            </a:custGeom>
            <a:ln w="6096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7399504" y="1152923"/>
            <a:ext cx="88900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DADDE0"/>
                </a:solidFill>
                <a:latin typeface="Arial MT"/>
                <a:cs typeface="Arial MT"/>
                <a:hlinkClick r:id="rId25"/>
              </a:rPr>
              <a:t>www.cisco.com </a:t>
            </a:r>
            <a:r>
              <a:rPr sz="800" dirty="0">
                <a:solidFill>
                  <a:srgbClr val="DADDE0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DADDE0"/>
                </a:solidFill>
                <a:latin typeface="Arial MT"/>
                <a:cs typeface="Arial MT"/>
              </a:rPr>
              <a:t>External</a:t>
            </a:r>
            <a:r>
              <a:rPr sz="800" spc="-45" dirty="0">
                <a:solidFill>
                  <a:srgbClr val="DADDE0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DADDE0"/>
                </a:solidFill>
                <a:latin typeface="Arial MT"/>
                <a:cs typeface="Arial MT"/>
              </a:rPr>
              <a:t>GSS/DNS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76200" y="1010411"/>
            <a:ext cx="8496300" cy="5847715"/>
            <a:chOff x="76200" y="1010411"/>
            <a:chExt cx="8496300" cy="5847715"/>
          </a:xfrm>
        </p:grpSpPr>
        <p:pic>
          <p:nvPicPr>
            <p:cNvPr id="136" name="object 1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46036" y="1107948"/>
              <a:ext cx="172211" cy="39776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21652" y="1240536"/>
              <a:ext cx="216407" cy="13411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6288" y="1010411"/>
              <a:ext cx="1696211" cy="69951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200" y="5980175"/>
              <a:ext cx="5399531" cy="877823"/>
            </a:xfrm>
            <a:prstGeom prst="rect">
              <a:avLst/>
            </a:prstGeom>
          </p:spPr>
        </p:pic>
      </p:grpSp>
      <p:sp>
        <p:nvSpPr>
          <p:cNvPr id="140" name="object 140"/>
          <p:cNvSpPr txBox="1"/>
          <p:nvPr/>
        </p:nvSpPr>
        <p:spPr>
          <a:xfrm>
            <a:off x="601215" y="6202376"/>
            <a:ext cx="434784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10" dirty="0">
                <a:solidFill>
                  <a:srgbClr val="FFFFFF"/>
                </a:solidFill>
                <a:latin typeface="Yu Gothic UI"/>
                <a:cs typeface="Yu Gothic UI"/>
              </a:rPr>
              <a:t>Three</a:t>
            </a:r>
            <a:r>
              <a:rPr sz="2100" spc="-114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Yu Gothic UI"/>
                <a:cs typeface="Yu Gothic UI"/>
              </a:rPr>
              <a:t>Availability</a:t>
            </a:r>
            <a:r>
              <a:rPr sz="2100" spc="-11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dirty="0">
                <a:solidFill>
                  <a:srgbClr val="FFFFFF"/>
                </a:solidFill>
                <a:latin typeface="Yu Gothic UI"/>
                <a:cs typeface="Yu Gothic UI"/>
              </a:rPr>
              <a:t>Zones;</a:t>
            </a:r>
            <a:r>
              <a:rPr sz="2100" spc="-9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15" dirty="0">
                <a:solidFill>
                  <a:srgbClr val="FFFFFF"/>
                </a:solidFill>
                <a:latin typeface="Yu Gothic UI"/>
                <a:cs typeface="Yu Gothic UI"/>
              </a:rPr>
              <a:t>Two</a:t>
            </a:r>
            <a:r>
              <a:rPr sz="2100" spc="-10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Yu Gothic UI"/>
                <a:cs typeface="Yu Gothic UI"/>
              </a:rPr>
              <a:t>Regions</a:t>
            </a:r>
            <a:endParaRPr sz="2100">
              <a:latin typeface="Yu Gothic UI"/>
              <a:cs typeface="Yu Gothic UI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36576" y="1158240"/>
            <a:ext cx="12152630" cy="5408930"/>
            <a:chOff x="36576" y="1158240"/>
            <a:chExt cx="12152630" cy="5408930"/>
          </a:xfrm>
        </p:grpSpPr>
        <p:pic>
          <p:nvPicPr>
            <p:cNvPr id="142" name="object 1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11139" y="5771387"/>
              <a:ext cx="3177539" cy="784859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5388864" y="6219442"/>
              <a:ext cx="2792730" cy="170815"/>
            </a:xfrm>
            <a:custGeom>
              <a:avLst/>
              <a:gdLst/>
              <a:ahLst/>
              <a:cxnLst/>
              <a:rect l="l" t="t" r="r" b="b"/>
              <a:pathLst>
                <a:path w="2792729" h="170814">
                  <a:moveTo>
                    <a:pt x="0" y="170738"/>
                  </a:moveTo>
                  <a:lnTo>
                    <a:pt x="2792590" y="170738"/>
                  </a:lnTo>
                  <a:lnTo>
                    <a:pt x="2792590" y="0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067159" y="60289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0" y="228599"/>
                  </a:lnTo>
                  <a:lnTo>
                    <a:pt x="228600" y="2285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11140" y="5771388"/>
              <a:ext cx="4954511" cy="78485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5388864" y="6219442"/>
              <a:ext cx="4568825" cy="170815"/>
            </a:xfrm>
            <a:custGeom>
              <a:avLst/>
              <a:gdLst/>
              <a:ahLst/>
              <a:cxnLst/>
              <a:rect l="l" t="t" r="r" b="b"/>
              <a:pathLst>
                <a:path w="4568825" h="170814">
                  <a:moveTo>
                    <a:pt x="0" y="170738"/>
                  </a:moveTo>
                  <a:lnTo>
                    <a:pt x="4568317" y="170738"/>
                  </a:lnTo>
                  <a:lnTo>
                    <a:pt x="4568317" y="0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842886" y="60289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0" y="228599"/>
                  </a:lnTo>
                  <a:lnTo>
                    <a:pt x="228600" y="2285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80091" y="5771388"/>
              <a:ext cx="2308859" cy="795527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9957815" y="6219442"/>
              <a:ext cx="1932305" cy="180340"/>
            </a:xfrm>
            <a:custGeom>
              <a:avLst/>
              <a:gdLst/>
              <a:ahLst/>
              <a:cxnLst/>
              <a:rect l="l" t="t" r="r" b="b"/>
              <a:pathLst>
                <a:path w="1932304" h="180339">
                  <a:moveTo>
                    <a:pt x="0" y="180225"/>
                  </a:moveTo>
                  <a:lnTo>
                    <a:pt x="1932000" y="180225"/>
                  </a:lnTo>
                  <a:lnTo>
                    <a:pt x="1932000" y="0"/>
                  </a:lnTo>
                </a:path>
              </a:pathLst>
            </a:custGeom>
            <a:ln w="76199">
              <a:solidFill>
                <a:srgbClr val="FFD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1775517" y="602894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0" y="228599"/>
                  </a:lnTo>
                  <a:lnTo>
                    <a:pt x="228600" y="2285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576" y="1158240"/>
              <a:ext cx="5399531" cy="923543"/>
            </a:xfrm>
            <a:prstGeom prst="rect">
              <a:avLst/>
            </a:prstGeom>
          </p:spPr>
        </p:pic>
      </p:grpSp>
      <p:sp>
        <p:nvSpPr>
          <p:cNvPr id="152" name="object 152"/>
          <p:cNvSpPr txBox="1"/>
          <p:nvPr/>
        </p:nvSpPr>
        <p:spPr>
          <a:xfrm>
            <a:off x="1477523" y="1380516"/>
            <a:ext cx="251523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15" dirty="0">
                <a:solidFill>
                  <a:srgbClr val="FFFFFF"/>
                </a:solidFill>
                <a:latin typeface="Yu Gothic UI"/>
                <a:cs typeface="Yu Gothic UI"/>
              </a:rPr>
              <a:t>Active-Active</a:t>
            </a:r>
            <a:r>
              <a:rPr sz="2100" spc="-12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Yu Gothic UI"/>
                <a:cs typeface="Yu Gothic UI"/>
              </a:rPr>
              <a:t>with</a:t>
            </a:r>
            <a:r>
              <a:rPr sz="2100" spc="-11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Yu Gothic UI"/>
                <a:cs typeface="Yu Gothic UI"/>
              </a:rPr>
              <a:t>DR</a:t>
            </a:r>
            <a:endParaRPr sz="2100">
              <a:latin typeface="Yu Gothic UI"/>
              <a:cs typeface="Yu Gothic UI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41148" y="1502664"/>
            <a:ext cx="9545320" cy="1559560"/>
            <a:chOff x="41148" y="1502664"/>
            <a:chExt cx="9545320" cy="1559560"/>
          </a:xfrm>
        </p:grpSpPr>
        <p:pic>
          <p:nvPicPr>
            <p:cNvPr id="154" name="object 1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71515" y="1502664"/>
              <a:ext cx="1217675" cy="1185671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5349239" y="1568196"/>
              <a:ext cx="833119" cy="572135"/>
            </a:xfrm>
            <a:custGeom>
              <a:avLst/>
              <a:gdLst/>
              <a:ahLst/>
              <a:cxnLst/>
              <a:rect l="l" t="t" r="r" b="b"/>
              <a:pathLst>
                <a:path w="833120" h="572135">
                  <a:moveTo>
                    <a:pt x="0" y="0"/>
                  </a:moveTo>
                  <a:lnTo>
                    <a:pt x="832713" y="0"/>
                  </a:lnTo>
                  <a:lnTo>
                    <a:pt x="832713" y="571538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067647" y="21016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1143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71515" y="1502664"/>
              <a:ext cx="4314443" cy="1185671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5349239" y="1568196"/>
              <a:ext cx="3929379" cy="572135"/>
            </a:xfrm>
            <a:custGeom>
              <a:avLst/>
              <a:gdLst/>
              <a:ahLst/>
              <a:cxnLst/>
              <a:rect l="l" t="t" r="r" b="b"/>
              <a:pathLst>
                <a:path w="3929379" h="572135">
                  <a:moveTo>
                    <a:pt x="0" y="0"/>
                  </a:moveTo>
                  <a:lnTo>
                    <a:pt x="3928833" y="0"/>
                  </a:lnTo>
                  <a:lnTo>
                    <a:pt x="3928833" y="571538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163778" y="21016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1143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148" y="2138171"/>
              <a:ext cx="5401055" cy="923543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742467" y="2360891"/>
            <a:ext cx="3999229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75" dirty="0">
                <a:solidFill>
                  <a:srgbClr val="FFFFFF"/>
                </a:solidFill>
                <a:latin typeface="Yu Gothic UI"/>
                <a:cs typeface="Yu Gothic UI"/>
              </a:rPr>
              <a:t>L</a:t>
            </a:r>
            <a:r>
              <a:rPr sz="2100" spc="-20" dirty="0">
                <a:solidFill>
                  <a:srgbClr val="FFFFFF"/>
                </a:solidFill>
                <a:latin typeface="Yu Gothic UI"/>
                <a:cs typeface="Yu Gothic UI"/>
              </a:rPr>
              <a:t>o</a:t>
            </a:r>
            <a:r>
              <a:rPr sz="2100" spc="-55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2100" spc="-50" dirty="0">
                <a:solidFill>
                  <a:srgbClr val="FFFFFF"/>
                </a:solidFill>
                <a:latin typeface="Yu Gothic UI"/>
                <a:cs typeface="Yu Gothic UI"/>
              </a:rPr>
              <a:t>d</a:t>
            </a:r>
            <a:r>
              <a:rPr sz="2100" spc="-10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Yu Gothic UI"/>
                <a:cs typeface="Yu Gothic UI"/>
              </a:rPr>
              <a:t>B</a:t>
            </a:r>
            <a:r>
              <a:rPr sz="2100" spc="-30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2100" spc="40" dirty="0">
                <a:solidFill>
                  <a:srgbClr val="FFFFFF"/>
                </a:solidFill>
                <a:latin typeface="Yu Gothic UI"/>
                <a:cs typeface="Yu Gothic UI"/>
              </a:rPr>
              <a:t>l</a:t>
            </a:r>
            <a:r>
              <a:rPr sz="2100" spc="-30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2100" spc="-55" dirty="0">
                <a:solidFill>
                  <a:srgbClr val="FFFFFF"/>
                </a:solidFill>
                <a:latin typeface="Yu Gothic UI"/>
                <a:cs typeface="Yu Gothic UI"/>
              </a:rPr>
              <a:t>n</a:t>
            </a:r>
            <a:r>
              <a:rPr sz="2100" spc="-35" dirty="0">
                <a:solidFill>
                  <a:srgbClr val="FFFFFF"/>
                </a:solidFill>
                <a:latin typeface="Yu Gothic UI"/>
                <a:cs typeface="Yu Gothic UI"/>
              </a:rPr>
              <a:t>c</a:t>
            </a:r>
            <a:r>
              <a:rPr sz="2100" spc="-30" dirty="0">
                <a:solidFill>
                  <a:srgbClr val="FFFFFF"/>
                </a:solidFill>
                <a:latin typeface="Yu Gothic UI"/>
                <a:cs typeface="Yu Gothic UI"/>
              </a:rPr>
              <a:t>e</a:t>
            </a:r>
            <a:r>
              <a:rPr sz="2100" spc="20" dirty="0">
                <a:solidFill>
                  <a:srgbClr val="FFFFFF"/>
                </a:solidFill>
                <a:latin typeface="Yu Gothic UI"/>
                <a:cs typeface="Yu Gothic UI"/>
              </a:rPr>
              <a:t>r</a:t>
            </a:r>
            <a:r>
              <a:rPr sz="2100" spc="-80" dirty="0">
                <a:solidFill>
                  <a:srgbClr val="FFFFFF"/>
                </a:solidFill>
                <a:latin typeface="Yu Gothic UI"/>
                <a:cs typeface="Yu Gothic UI"/>
              </a:rPr>
              <a:t>s</a:t>
            </a:r>
            <a:r>
              <a:rPr sz="2100" spc="-9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2100" spc="-65" dirty="0">
                <a:solidFill>
                  <a:srgbClr val="FFFFFF"/>
                </a:solidFill>
                <a:latin typeface="Yu Gothic UI"/>
                <a:cs typeface="Yu Gothic UI"/>
              </a:rPr>
              <a:t>t</a:t>
            </a:r>
            <a:r>
              <a:rPr sz="2100" spc="-10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190" dirty="0">
                <a:solidFill>
                  <a:srgbClr val="FFFFFF"/>
                </a:solidFill>
                <a:latin typeface="Yu Gothic UI"/>
                <a:cs typeface="Yu Gothic UI"/>
              </a:rPr>
              <a:t>W</a:t>
            </a:r>
            <a:r>
              <a:rPr sz="2100" spc="-40" dirty="0">
                <a:solidFill>
                  <a:srgbClr val="FFFFFF"/>
                </a:solidFill>
                <a:latin typeface="Yu Gothic UI"/>
                <a:cs typeface="Yu Gothic UI"/>
              </a:rPr>
              <a:t>eb</a:t>
            </a:r>
            <a:r>
              <a:rPr sz="2100" spc="-9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Yu Gothic UI"/>
                <a:cs typeface="Yu Gothic UI"/>
              </a:rPr>
              <a:t>&amp;</a:t>
            </a:r>
            <a:r>
              <a:rPr sz="2100" spc="-9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2100" spc="-35" dirty="0">
                <a:solidFill>
                  <a:srgbClr val="FFFFFF"/>
                </a:solidFill>
                <a:latin typeface="Yu Gothic UI"/>
                <a:cs typeface="Yu Gothic UI"/>
              </a:rPr>
              <a:t>p</a:t>
            </a:r>
            <a:r>
              <a:rPr sz="2100" spc="-60" dirty="0">
                <a:solidFill>
                  <a:srgbClr val="FFFFFF"/>
                </a:solidFill>
                <a:latin typeface="Yu Gothic UI"/>
                <a:cs typeface="Yu Gothic UI"/>
              </a:rPr>
              <a:t>p</a:t>
            </a:r>
            <a:r>
              <a:rPr sz="2100" spc="-8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Yu Gothic UI"/>
                <a:cs typeface="Yu Gothic UI"/>
              </a:rPr>
              <a:t>T</a:t>
            </a:r>
            <a:r>
              <a:rPr sz="2100" spc="-35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2100" spc="-25" dirty="0">
                <a:solidFill>
                  <a:srgbClr val="FFFFFF"/>
                </a:solidFill>
                <a:latin typeface="Yu Gothic UI"/>
                <a:cs typeface="Yu Gothic UI"/>
              </a:rPr>
              <a:t>e</a:t>
            </a:r>
            <a:r>
              <a:rPr sz="2100" spc="25" dirty="0">
                <a:solidFill>
                  <a:srgbClr val="FFFFFF"/>
                </a:solidFill>
                <a:latin typeface="Yu Gothic UI"/>
                <a:cs typeface="Yu Gothic UI"/>
              </a:rPr>
              <a:t>r</a:t>
            </a:r>
            <a:r>
              <a:rPr sz="2100" spc="-80" dirty="0">
                <a:solidFill>
                  <a:srgbClr val="FFFFFF"/>
                </a:solidFill>
                <a:latin typeface="Yu Gothic UI"/>
                <a:cs typeface="Yu Gothic UI"/>
              </a:rPr>
              <a:t>s</a:t>
            </a:r>
            <a:endParaRPr sz="2100">
              <a:latin typeface="Yu Gothic UI"/>
              <a:cs typeface="Yu Gothic UI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59435" y="1574291"/>
            <a:ext cx="6391910" cy="2346960"/>
            <a:chOff x="59435" y="1574291"/>
            <a:chExt cx="6391910" cy="2346960"/>
          </a:xfrm>
        </p:grpSpPr>
        <p:pic>
          <p:nvPicPr>
            <p:cNvPr id="163" name="object 1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250179" y="1574291"/>
              <a:ext cx="1098803" cy="1129283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5355335" y="1969433"/>
              <a:ext cx="554355" cy="579120"/>
            </a:xfrm>
            <a:custGeom>
              <a:avLst/>
              <a:gdLst/>
              <a:ahLst/>
              <a:cxnLst/>
              <a:rect l="l" t="t" r="r" b="b"/>
              <a:pathLst>
                <a:path w="554354" h="579119">
                  <a:moveTo>
                    <a:pt x="0" y="578650"/>
                  </a:moveTo>
                  <a:lnTo>
                    <a:pt x="554113" y="0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800553" y="1831854"/>
              <a:ext cx="240665" cy="244475"/>
            </a:xfrm>
            <a:custGeom>
              <a:avLst/>
              <a:gdLst/>
              <a:ahLst/>
              <a:cxnLst/>
              <a:rect l="l" t="t" r="r" b="b"/>
              <a:pathLst>
                <a:path w="240664" h="244475">
                  <a:moveTo>
                    <a:pt x="240652" y="0"/>
                  </a:moveTo>
                  <a:lnTo>
                    <a:pt x="0" y="86055"/>
                  </a:lnTo>
                  <a:lnTo>
                    <a:pt x="165112" y="244157"/>
                  </a:lnTo>
                  <a:lnTo>
                    <a:pt x="240652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250179" y="2494788"/>
              <a:ext cx="1200911" cy="1185671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5355335" y="2548127"/>
              <a:ext cx="651510" cy="640080"/>
            </a:xfrm>
            <a:custGeom>
              <a:avLst/>
              <a:gdLst/>
              <a:ahLst/>
              <a:cxnLst/>
              <a:rect l="l" t="t" r="r" b="b"/>
              <a:pathLst>
                <a:path w="651510" h="640080">
                  <a:moveTo>
                    <a:pt x="0" y="0"/>
                  </a:moveTo>
                  <a:lnTo>
                    <a:pt x="651370" y="640029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899422" y="3079917"/>
              <a:ext cx="243204" cy="241935"/>
            </a:xfrm>
            <a:custGeom>
              <a:avLst/>
              <a:gdLst/>
              <a:ahLst/>
              <a:cxnLst/>
              <a:rect l="l" t="t" r="r" b="b"/>
              <a:pathLst>
                <a:path w="243204" h="241935">
                  <a:moveTo>
                    <a:pt x="160223" y="0"/>
                  </a:moveTo>
                  <a:lnTo>
                    <a:pt x="0" y="163055"/>
                  </a:lnTo>
                  <a:lnTo>
                    <a:pt x="243154" y="241757"/>
                  </a:lnTo>
                  <a:lnTo>
                    <a:pt x="16022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435" y="2999231"/>
              <a:ext cx="5401055" cy="922019"/>
            </a:xfrm>
            <a:prstGeom prst="rect">
              <a:avLst/>
            </a:prstGeom>
          </p:spPr>
        </p:pic>
      </p:grpSp>
      <p:sp>
        <p:nvSpPr>
          <p:cNvPr id="170" name="object 170"/>
          <p:cNvSpPr txBox="1"/>
          <p:nvPr/>
        </p:nvSpPr>
        <p:spPr>
          <a:xfrm>
            <a:off x="1261438" y="3221593"/>
            <a:ext cx="299593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35" dirty="0">
                <a:solidFill>
                  <a:srgbClr val="FFFFFF"/>
                </a:solidFill>
                <a:latin typeface="Yu Gothic UI"/>
                <a:cs typeface="Yu Gothic UI"/>
              </a:rPr>
              <a:t>Identical</a:t>
            </a:r>
            <a:r>
              <a:rPr sz="2100" spc="-10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Yu Gothic UI"/>
                <a:cs typeface="Yu Gothic UI"/>
              </a:rPr>
              <a:t>Publish</a:t>
            </a:r>
            <a:r>
              <a:rPr sz="2100" spc="-9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Yu Gothic UI"/>
                <a:cs typeface="Yu Gothic UI"/>
              </a:rPr>
              <a:t>Instances</a:t>
            </a:r>
            <a:endParaRPr sz="2100">
              <a:latin typeface="Yu Gothic UI"/>
              <a:cs typeface="Yu Gothic UI"/>
            </a:endParaRPr>
          </a:p>
        </p:txBody>
      </p:sp>
      <p:grpSp>
        <p:nvGrpSpPr>
          <p:cNvPr id="171" name="object 171"/>
          <p:cNvGrpSpPr/>
          <p:nvPr/>
        </p:nvGrpSpPr>
        <p:grpSpPr>
          <a:xfrm>
            <a:off x="5295899" y="670559"/>
            <a:ext cx="3276600" cy="3589020"/>
            <a:chOff x="5295899" y="670559"/>
            <a:chExt cx="3276600" cy="3589020"/>
          </a:xfrm>
        </p:grpSpPr>
        <p:pic>
          <p:nvPicPr>
            <p:cNvPr id="172" name="object 1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95899" y="3343655"/>
              <a:ext cx="1612391" cy="915924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5373623" y="3409188"/>
              <a:ext cx="1227455" cy="302260"/>
            </a:xfrm>
            <a:custGeom>
              <a:avLst/>
              <a:gdLst/>
              <a:ahLst/>
              <a:cxnLst/>
              <a:rect l="l" t="t" r="r" b="b"/>
              <a:pathLst>
                <a:path w="1227454" h="302260">
                  <a:moveTo>
                    <a:pt x="0" y="0"/>
                  </a:moveTo>
                  <a:lnTo>
                    <a:pt x="1227391" y="0"/>
                  </a:lnTo>
                  <a:lnTo>
                    <a:pt x="1227391" y="301967"/>
                  </a:lnTo>
                </a:path>
              </a:pathLst>
            </a:custGeom>
            <a:ln w="76199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486720" y="367305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1143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59523" y="670559"/>
              <a:ext cx="1712975" cy="658367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7466905" y="749336"/>
            <a:ext cx="499109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spc="-15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850" b="1" spc="-85" dirty="0">
                <a:solidFill>
                  <a:srgbClr val="DADDE0"/>
                </a:solidFill>
                <a:latin typeface="Yu Gothic UI"/>
                <a:cs typeface="Yu Gothic UI"/>
              </a:rPr>
              <a:t>DN</a:t>
            </a:r>
            <a:endParaRPr sz="1850">
              <a:latin typeface="Yu Gothic UI"/>
              <a:cs typeface="Yu Gothic UI"/>
            </a:endParaRPr>
          </a:p>
        </p:txBody>
      </p:sp>
      <p:pic>
        <p:nvPicPr>
          <p:cNvPr id="177" name="object 17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8955" y="4242815"/>
            <a:ext cx="5401055" cy="922019"/>
          </a:xfrm>
          <a:prstGeom prst="rect">
            <a:avLst/>
          </a:prstGeom>
        </p:spPr>
      </p:pic>
      <p:sp>
        <p:nvSpPr>
          <p:cNvPr id="178" name="object 178"/>
          <p:cNvSpPr txBox="1"/>
          <p:nvPr/>
        </p:nvSpPr>
        <p:spPr>
          <a:xfrm>
            <a:off x="1209130" y="4465422"/>
            <a:ext cx="304038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spc="-114" dirty="0">
                <a:solidFill>
                  <a:srgbClr val="FFFFFF"/>
                </a:solidFill>
                <a:latin typeface="Yu Gothic UI"/>
                <a:cs typeface="Yu Gothic UI"/>
              </a:rPr>
              <a:t>M</a:t>
            </a:r>
            <a:r>
              <a:rPr sz="2100" spc="-985" dirty="0">
                <a:solidFill>
                  <a:srgbClr val="FFFFFF"/>
                </a:solidFill>
                <a:latin typeface="Yu Gothic UI"/>
                <a:cs typeface="Yu Gothic UI"/>
              </a:rPr>
              <a:t>u</a:t>
            </a:r>
            <a:r>
              <a:rPr sz="1200" baseline="2430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200" spc="-7" baseline="2430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200" spc="-209" baseline="2430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spc="30" dirty="0">
                <a:solidFill>
                  <a:srgbClr val="FFFFFF"/>
                </a:solidFill>
                <a:latin typeface="Yu Gothic UI"/>
                <a:cs typeface="Yu Gothic UI"/>
              </a:rPr>
              <a:t>l</a:t>
            </a:r>
            <a:r>
              <a:rPr sz="2100" spc="-60" dirty="0">
                <a:solidFill>
                  <a:srgbClr val="FFFFFF"/>
                </a:solidFill>
                <a:latin typeface="Yu Gothic UI"/>
                <a:cs typeface="Yu Gothic UI"/>
              </a:rPr>
              <a:t>t</a:t>
            </a:r>
            <a:r>
              <a:rPr sz="2100" spc="-30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2100" spc="-55" dirty="0">
                <a:solidFill>
                  <a:srgbClr val="FFFFFF"/>
                </a:solidFill>
                <a:latin typeface="Yu Gothic UI"/>
                <a:cs typeface="Yu Gothic UI"/>
              </a:rPr>
              <a:t>p</a:t>
            </a:r>
            <a:r>
              <a:rPr sz="2100" spc="5" dirty="0">
                <a:solidFill>
                  <a:srgbClr val="FFFFFF"/>
                </a:solidFill>
                <a:latin typeface="Yu Gothic UI"/>
                <a:cs typeface="Yu Gothic UI"/>
              </a:rPr>
              <a:t>l</a:t>
            </a:r>
            <a:r>
              <a:rPr sz="2100" spc="-20" dirty="0">
                <a:solidFill>
                  <a:srgbClr val="FFFFFF"/>
                </a:solidFill>
                <a:latin typeface="Yu Gothic UI"/>
                <a:cs typeface="Yu Gothic UI"/>
              </a:rPr>
              <a:t>e</a:t>
            </a:r>
            <a:r>
              <a:rPr sz="2100" spc="-8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75" dirty="0">
                <a:solidFill>
                  <a:srgbClr val="FFFFFF"/>
                </a:solidFill>
                <a:latin typeface="Yu Gothic UI"/>
                <a:cs typeface="Yu Gothic UI"/>
              </a:rPr>
              <a:t>L</a:t>
            </a:r>
            <a:r>
              <a:rPr sz="2100" spc="5" dirty="0">
                <a:solidFill>
                  <a:srgbClr val="FFFFFF"/>
                </a:solidFill>
                <a:latin typeface="Yu Gothic UI"/>
                <a:cs typeface="Yu Gothic UI"/>
              </a:rPr>
              <a:t>e</a:t>
            </a:r>
            <a:r>
              <a:rPr sz="2100" spc="-5" dirty="0">
                <a:solidFill>
                  <a:srgbClr val="FFFFFF"/>
                </a:solidFill>
                <a:latin typeface="Yu Gothic UI"/>
                <a:cs typeface="Yu Gothic UI"/>
              </a:rPr>
              <a:t>v</a:t>
            </a:r>
            <a:r>
              <a:rPr sz="2100" spc="-20" dirty="0">
                <a:solidFill>
                  <a:srgbClr val="FFFFFF"/>
                </a:solidFill>
                <a:latin typeface="Yu Gothic UI"/>
                <a:cs typeface="Yu Gothic UI"/>
              </a:rPr>
              <a:t>e</a:t>
            </a:r>
            <a:r>
              <a:rPr sz="2100" spc="-340" dirty="0">
                <a:solidFill>
                  <a:srgbClr val="FFFFFF"/>
                </a:solidFill>
                <a:latin typeface="Yu Gothic UI"/>
                <a:cs typeface="Yu Gothic UI"/>
              </a:rPr>
              <a:t>l</a:t>
            </a:r>
            <a:r>
              <a:rPr sz="1200" baseline="2430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200" spc="-367" baseline="2430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100" spc="-655" dirty="0">
                <a:solidFill>
                  <a:srgbClr val="FFFFFF"/>
                </a:solidFill>
                <a:latin typeface="Yu Gothic UI"/>
                <a:cs typeface="Yu Gothic UI"/>
              </a:rPr>
              <a:t>s</a:t>
            </a:r>
            <a:r>
              <a:rPr sz="1200" baseline="24305" dirty="0">
                <a:solidFill>
                  <a:srgbClr val="FFFFFF"/>
                </a:solidFill>
                <a:latin typeface="Arial MT"/>
                <a:cs typeface="Arial MT"/>
              </a:rPr>
              <a:t>2  </a:t>
            </a:r>
            <a:r>
              <a:rPr sz="1200" spc="-112" baseline="24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Yu Gothic UI"/>
                <a:cs typeface="Yu Gothic UI"/>
              </a:rPr>
              <a:t>o</a:t>
            </a:r>
            <a:r>
              <a:rPr sz="2100" spc="-105" dirty="0">
                <a:solidFill>
                  <a:srgbClr val="FFFFFF"/>
                </a:solidFill>
                <a:latin typeface="Yu Gothic UI"/>
                <a:cs typeface="Yu Gothic UI"/>
              </a:rPr>
              <a:t>f</a:t>
            </a:r>
            <a:r>
              <a:rPr sz="2100" spc="-10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Yu Gothic UI"/>
                <a:cs typeface="Yu Gothic UI"/>
              </a:rPr>
              <a:t>C</a:t>
            </a:r>
            <a:r>
              <a:rPr sz="2100" spc="-45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2100" spc="-40" dirty="0">
                <a:solidFill>
                  <a:srgbClr val="FFFFFF"/>
                </a:solidFill>
                <a:latin typeface="Yu Gothic UI"/>
                <a:cs typeface="Yu Gothic UI"/>
              </a:rPr>
              <a:t>c</a:t>
            </a:r>
            <a:r>
              <a:rPr sz="2100" spc="-660" dirty="0">
                <a:solidFill>
                  <a:srgbClr val="FFFFFF"/>
                </a:solidFill>
                <a:latin typeface="Yu Gothic UI"/>
                <a:cs typeface="Yu Gothic UI"/>
              </a:rPr>
              <a:t>h</a:t>
            </a:r>
            <a:r>
              <a:rPr sz="1200" baseline="2430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200" spc="-7" baseline="2430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200" spc="-660" baseline="24305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spc="-20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2100" spc="-65" dirty="0">
                <a:solidFill>
                  <a:srgbClr val="FFFFFF"/>
                </a:solidFill>
                <a:latin typeface="Yu Gothic UI"/>
                <a:cs typeface="Yu Gothic UI"/>
              </a:rPr>
              <a:t>n</a:t>
            </a:r>
            <a:r>
              <a:rPr sz="2100" spc="-150" dirty="0">
                <a:solidFill>
                  <a:srgbClr val="FFFFFF"/>
                </a:solidFill>
                <a:latin typeface="Yu Gothic UI"/>
                <a:cs typeface="Yu Gothic UI"/>
              </a:rPr>
              <a:t>g</a:t>
            </a:r>
            <a:endParaRPr sz="2100">
              <a:latin typeface="Yu Gothic UI"/>
              <a:cs typeface="Yu Gothic UI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71628" y="655320"/>
            <a:ext cx="9052560" cy="5372100"/>
            <a:chOff x="71628" y="655320"/>
            <a:chExt cx="9052560" cy="5372100"/>
          </a:xfrm>
        </p:grpSpPr>
        <p:pic>
          <p:nvPicPr>
            <p:cNvPr id="180" name="object 18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65419" y="655320"/>
              <a:ext cx="3858767" cy="4163567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5343143" y="912870"/>
              <a:ext cx="3665854" cy="3739515"/>
            </a:xfrm>
            <a:custGeom>
              <a:avLst/>
              <a:gdLst/>
              <a:ahLst/>
              <a:cxnLst/>
              <a:rect l="l" t="t" r="r" b="b"/>
              <a:pathLst>
                <a:path w="3665854" h="3739515">
                  <a:moveTo>
                    <a:pt x="0" y="3739489"/>
                  </a:moveTo>
                  <a:lnTo>
                    <a:pt x="3665245" y="3739489"/>
                  </a:lnTo>
                  <a:lnTo>
                    <a:pt x="3665245" y="0"/>
                  </a:lnTo>
                  <a:lnTo>
                    <a:pt x="3307232" y="0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459879" y="79858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114287"/>
                  </a:lnTo>
                  <a:lnTo>
                    <a:pt x="228587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65419" y="2775203"/>
              <a:ext cx="987551" cy="2045207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5343143" y="3223265"/>
              <a:ext cx="602615" cy="1430655"/>
            </a:xfrm>
            <a:custGeom>
              <a:avLst/>
              <a:gdLst/>
              <a:ahLst/>
              <a:cxnLst/>
              <a:rect l="l" t="t" r="r" b="b"/>
              <a:pathLst>
                <a:path w="602614" h="1430654">
                  <a:moveTo>
                    <a:pt x="0" y="1430108"/>
                  </a:moveTo>
                  <a:lnTo>
                    <a:pt x="602373" y="1430108"/>
                  </a:lnTo>
                  <a:lnTo>
                    <a:pt x="602373" y="0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831219" y="303276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65419" y="3988308"/>
              <a:ext cx="1616951" cy="830579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5343143" y="4436370"/>
              <a:ext cx="1231900" cy="215900"/>
            </a:xfrm>
            <a:custGeom>
              <a:avLst/>
              <a:gdLst/>
              <a:ahLst/>
              <a:cxnLst/>
              <a:rect l="l" t="t" r="r" b="b"/>
              <a:pathLst>
                <a:path w="1231900" h="215900">
                  <a:moveTo>
                    <a:pt x="0" y="215734"/>
                  </a:moveTo>
                  <a:lnTo>
                    <a:pt x="1231734" y="215734"/>
                  </a:lnTo>
                  <a:lnTo>
                    <a:pt x="1231734" y="0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460582" y="424586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628" y="5105412"/>
              <a:ext cx="5399531" cy="922007"/>
            </a:xfrm>
            <a:prstGeom prst="rect">
              <a:avLst/>
            </a:prstGeom>
          </p:spPr>
        </p:pic>
      </p:grpSp>
      <p:sp>
        <p:nvSpPr>
          <p:cNvPr id="190" name="object 190"/>
          <p:cNvSpPr txBox="1"/>
          <p:nvPr/>
        </p:nvSpPr>
        <p:spPr>
          <a:xfrm>
            <a:off x="1134534" y="5328255"/>
            <a:ext cx="3272154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55" dirty="0">
                <a:solidFill>
                  <a:srgbClr val="FFFFFF"/>
                </a:solidFill>
                <a:latin typeface="Yu Gothic UI"/>
                <a:cs typeface="Yu Gothic UI"/>
              </a:rPr>
              <a:t>S</a:t>
            </a:r>
            <a:r>
              <a:rPr sz="2100" strike="sngStrike" spc="-15" dirty="0">
                <a:solidFill>
                  <a:srgbClr val="FFFFFF"/>
                </a:solidFill>
                <a:latin typeface="Yu Gothic UI"/>
                <a:cs typeface="Yu Gothic UI"/>
              </a:rPr>
              <a:t>h</a:t>
            </a:r>
            <a:r>
              <a:rPr sz="2100" strike="sngStrike" spc="-30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2100" strike="sngStrike" spc="-40" dirty="0">
                <a:solidFill>
                  <a:srgbClr val="FFFFFF"/>
                </a:solidFill>
                <a:latin typeface="Yu Gothic UI"/>
                <a:cs typeface="Yu Gothic UI"/>
              </a:rPr>
              <a:t>r</a:t>
            </a:r>
            <a:r>
              <a:rPr sz="2100" strike="sngStrike" spc="-65" dirty="0">
                <a:solidFill>
                  <a:srgbClr val="FFFFFF"/>
                </a:solidFill>
                <a:latin typeface="Yu Gothic UI"/>
                <a:cs typeface="Yu Gothic UI"/>
              </a:rPr>
              <a:t>d</a:t>
            </a:r>
            <a:r>
              <a:rPr sz="2100" strike="noStrike" spc="-20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2100" strike="noStrike" spc="-120" dirty="0">
                <a:solidFill>
                  <a:srgbClr val="FFFFFF"/>
                </a:solidFill>
                <a:latin typeface="Yu Gothic UI"/>
                <a:cs typeface="Yu Gothic UI"/>
              </a:rPr>
              <a:t>n</a:t>
            </a:r>
            <a:r>
              <a:rPr sz="2100" strike="noStrike" spc="-95" dirty="0">
                <a:solidFill>
                  <a:srgbClr val="FFFFFF"/>
                </a:solidFill>
                <a:latin typeface="Yu Gothic UI"/>
                <a:cs typeface="Yu Gothic UI"/>
              </a:rPr>
              <a:t>g</a:t>
            </a:r>
            <a:r>
              <a:rPr sz="2100" strike="noStrike" spc="-11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trike="noStrike" spc="-30" dirty="0">
                <a:solidFill>
                  <a:srgbClr val="FFFFFF"/>
                </a:solidFill>
                <a:latin typeface="Yu Gothic UI"/>
                <a:cs typeface="Yu Gothic UI"/>
              </a:rPr>
              <a:t>o</a:t>
            </a:r>
            <a:r>
              <a:rPr sz="2100" strike="noStrike" spc="-105" dirty="0">
                <a:solidFill>
                  <a:srgbClr val="FFFFFF"/>
                </a:solidFill>
                <a:latin typeface="Yu Gothic UI"/>
                <a:cs typeface="Yu Gothic UI"/>
              </a:rPr>
              <a:t>f</a:t>
            </a:r>
            <a:r>
              <a:rPr sz="2100" strike="noStrike" spc="-8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trike="noStrike" spc="-15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2100" strike="noStrike" spc="-30" dirty="0">
                <a:solidFill>
                  <a:srgbClr val="FFFFFF"/>
                </a:solidFill>
                <a:latin typeface="Yu Gothic UI"/>
                <a:cs typeface="Yu Gothic UI"/>
              </a:rPr>
              <a:t>u</a:t>
            </a:r>
            <a:r>
              <a:rPr sz="2100" strike="noStrike" spc="-60" dirty="0">
                <a:solidFill>
                  <a:srgbClr val="FFFFFF"/>
                </a:solidFill>
                <a:latin typeface="Yu Gothic UI"/>
                <a:cs typeface="Yu Gothic UI"/>
              </a:rPr>
              <a:t>t</a:t>
            </a:r>
            <a:r>
              <a:rPr sz="2100" strike="noStrike" spc="-40" dirty="0">
                <a:solidFill>
                  <a:srgbClr val="FFFFFF"/>
                </a:solidFill>
                <a:latin typeface="Yu Gothic UI"/>
                <a:cs typeface="Yu Gothic UI"/>
              </a:rPr>
              <a:t>h</a:t>
            </a:r>
            <a:r>
              <a:rPr sz="2100" strike="noStrike" spc="-45" dirty="0">
                <a:solidFill>
                  <a:srgbClr val="FFFFFF"/>
                </a:solidFill>
                <a:latin typeface="Yu Gothic UI"/>
                <a:cs typeface="Yu Gothic UI"/>
              </a:rPr>
              <a:t>o</a:t>
            </a:r>
            <a:r>
              <a:rPr sz="2100" strike="noStrike" spc="-20" dirty="0">
                <a:solidFill>
                  <a:srgbClr val="FFFFFF"/>
                </a:solidFill>
                <a:latin typeface="Yu Gothic UI"/>
                <a:cs typeface="Yu Gothic UI"/>
              </a:rPr>
              <a:t>r</a:t>
            </a:r>
            <a:r>
              <a:rPr sz="2100" strike="noStrike" spc="-10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2100" strike="noStrike" spc="-20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2100" strike="noStrike" spc="-30" dirty="0">
                <a:solidFill>
                  <a:srgbClr val="FFFFFF"/>
                </a:solidFill>
                <a:latin typeface="Yu Gothic UI"/>
                <a:cs typeface="Yu Gothic UI"/>
              </a:rPr>
              <a:t>n</a:t>
            </a:r>
            <a:r>
              <a:rPr sz="2100" strike="noStrike" spc="-60" dirty="0">
                <a:solidFill>
                  <a:srgbClr val="FFFFFF"/>
                </a:solidFill>
                <a:latin typeface="Yu Gothic UI"/>
                <a:cs typeface="Yu Gothic UI"/>
              </a:rPr>
              <a:t>s</a:t>
            </a:r>
            <a:r>
              <a:rPr sz="2100" strike="noStrike" spc="-35" dirty="0">
                <a:solidFill>
                  <a:srgbClr val="FFFFFF"/>
                </a:solidFill>
                <a:latin typeface="Yu Gothic UI"/>
                <a:cs typeface="Yu Gothic UI"/>
              </a:rPr>
              <a:t>t</a:t>
            </a:r>
            <a:r>
              <a:rPr sz="2100" strike="noStrike" spc="-30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2100" strike="noStrike" spc="-55" dirty="0">
                <a:solidFill>
                  <a:srgbClr val="FFFFFF"/>
                </a:solidFill>
                <a:latin typeface="Yu Gothic UI"/>
                <a:cs typeface="Yu Gothic UI"/>
              </a:rPr>
              <a:t>n</a:t>
            </a:r>
            <a:r>
              <a:rPr sz="2100" strike="noStrike" spc="-40" dirty="0">
                <a:solidFill>
                  <a:srgbClr val="FFFFFF"/>
                </a:solidFill>
                <a:latin typeface="Yu Gothic UI"/>
                <a:cs typeface="Yu Gothic UI"/>
              </a:rPr>
              <a:t>c</a:t>
            </a:r>
            <a:r>
              <a:rPr sz="2100" strike="noStrike" spc="15" dirty="0">
                <a:solidFill>
                  <a:srgbClr val="FFFFFF"/>
                </a:solidFill>
                <a:latin typeface="Yu Gothic UI"/>
                <a:cs typeface="Yu Gothic UI"/>
              </a:rPr>
              <a:t>e</a:t>
            </a:r>
            <a:r>
              <a:rPr sz="2100" strike="noStrike" spc="-80" dirty="0">
                <a:solidFill>
                  <a:srgbClr val="FFFFFF"/>
                </a:solidFill>
                <a:latin typeface="Yu Gothic UI"/>
                <a:cs typeface="Yu Gothic UI"/>
              </a:rPr>
              <a:t>s</a:t>
            </a:r>
            <a:endParaRPr sz="2100">
              <a:latin typeface="Yu Gothic UI"/>
              <a:cs typeface="Yu Gothic UI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384048" y="4014215"/>
            <a:ext cx="615950" cy="1272540"/>
            <a:chOff x="384048" y="4014215"/>
            <a:chExt cx="615950" cy="1272540"/>
          </a:xfrm>
        </p:grpSpPr>
        <p:pic>
          <p:nvPicPr>
            <p:cNvPr id="192" name="object 1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4048" y="4014215"/>
              <a:ext cx="615696" cy="1272539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691895" y="4462266"/>
              <a:ext cx="0" cy="695960"/>
            </a:xfrm>
            <a:custGeom>
              <a:avLst/>
              <a:gdLst/>
              <a:ahLst/>
              <a:cxnLst/>
              <a:rect l="l" t="t" r="r" b="b"/>
              <a:pathLst>
                <a:path h="695960">
                  <a:moveTo>
                    <a:pt x="0" y="695706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77607" y="4271766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114287" y="0"/>
                  </a:moveTo>
                  <a:lnTo>
                    <a:pt x="0" y="228612"/>
                  </a:lnTo>
                  <a:lnTo>
                    <a:pt x="228600" y="228600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5" name="object 195"/>
          <p:cNvGrpSpPr/>
          <p:nvPr/>
        </p:nvGrpSpPr>
        <p:grpSpPr>
          <a:xfrm>
            <a:off x="2240279" y="3997451"/>
            <a:ext cx="615950" cy="1272540"/>
            <a:chOff x="2240279" y="3997451"/>
            <a:chExt cx="615950" cy="1272540"/>
          </a:xfrm>
        </p:grpSpPr>
        <p:pic>
          <p:nvPicPr>
            <p:cNvPr id="196" name="object 19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40279" y="3997451"/>
              <a:ext cx="615696" cy="1272539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2548127" y="4445502"/>
              <a:ext cx="0" cy="695960"/>
            </a:xfrm>
            <a:custGeom>
              <a:avLst/>
              <a:gdLst/>
              <a:ahLst/>
              <a:cxnLst/>
              <a:rect l="l" t="t" r="r" b="b"/>
              <a:pathLst>
                <a:path h="695960">
                  <a:moveTo>
                    <a:pt x="0" y="695706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433839" y="4255002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114287" y="0"/>
                  </a:moveTo>
                  <a:lnTo>
                    <a:pt x="0" y="228612"/>
                  </a:lnTo>
                  <a:lnTo>
                    <a:pt x="228600" y="228600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3259835" y="4027932"/>
            <a:ext cx="615950" cy="1289685"/>
            <a:chOff x="3259835" y="4027932"/>
            <a:chExt cx="615950" cy="1289685"/>
          </a:xfrm>
        </p:grpSpPr>
        <p:pic>
          <p:nvPicPr>
            <p:cNvPr id="200" name="object 20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59835" y="4027932"/>
              <a:ext cx="615696" cy="1289303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3560063" y="4475984"/>
              <a:ext cx="6350" cy="712470"/>
            </a:xfrm>
            <a:custGeom>
              <a:avLst/>
              <a:gdLst/>
              <a:ahLst/>
              <a:cxnLst/>
              <a:rect l="l" t="t" r="r" b="b"/>
              <a:pathLst>
                <a:path w="6350" h="712470">
                  <a:moveTo>
                    <a:pt x="3067" y="-38100"/>
                  </a:moveTo>
                  <a:lnTo>
                    <a:pt x="3067" y="750303"/>
                  </a:lnTo>
                </a:path>
              </a:pathLst>
            </a:custGeom>
            <a:ln w="82334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451589" y="4285493"/>
              <a:ext cx="228600" cy="229870"/>
            </a:xfrm>
            <a:custGeom>
              <a:avLst/>
              <a:gdLst/>
              <a:ahLst/>
              <a:cxnLst/>
              <a:rect l="l" t="t" r="r" b="b"/>
              <a:pathLst>
                <a:path w="228600" h="229870">
                  <a:moveTo>
                    <a:pt x="116255" y="0"/>
                  </a:moveTo>
                  <a:lnTo>
                    <a:pt x="0" y="227609"/>
                  </a:lnTo>
                  <a:lnTo>
                    <a:pt x="228587" y="229565"/>
                  </a:lnTo>
                  <a:lnTo>
                    <a:pt x="116255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xfrm>
            <a:off x="6343074" y="6485150"/>
            <a:ext cx="188595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30" smtClean="0"/>
              <a:pPr marL="90805">
                <a:lnSpc>
                  <a:spcPct val="100000"/>
                </a:lnSpc>
                <a:spcBef>
                  <a:spcPts val="85"/>
                </a:spcBef>
              </a:pPr>
              <a:t>28</a:t>
            </a:fld>
            <a:endParaRPr spc="-30" dirty="0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56934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A</a:t>
            </a:r>
            <a:r>
              <a:rPr spc="-235" dirty="0"/>
              <a:t>r</a:t>
            </a:r>
            <a:r>
              <a:rPr spc="-80" dirty="0"/>
              <a:t>c</a:t>
            </a:r>
            <a:r>
              <a:rPr spc="-140" dirty="0"/>
              <a:t>h</a:t>
            </a:r>
            <a:r>
              <a:rPr spc="-45" dirty="0"/>
              <a:t>i</a:t>
            </a:r>
            <a:r>
              <a:rPr spc="-200" dirty="0"/>
              <a:t>t</a:t>
            </a:r>
            <a:r>
              <a:rPr spc="-130" dirty="0"/>
              <a:t>e</a:t>
            </a:r>
            <a:r>
              <a:rPr spc="15" dirty="0"/>
              <a:t>c</a:t>
            </a:r>
            <a:r>
              <a:rPr spc="-190" dirty="0"/>
              <a:t>t</a:t>
            </a:r>
            <a:r>
              <a:rPr spc="-204" dirty="0"/>
              <a:t>u</a:t>
            </a:r>
            <a:r>
              <a:rPr spc="-175" dirty="0"/>
              <a:t>r</a:t>
            </a:r>
            <a:r>
              <a:rPr spc="-135" dirty="0"/>
              <a:t>e</a:t>
            </a:r>
            <a:r>
              <a:rPr spc="-250" dirty="0"/>
              <a:t> </a:t>
            </a:r>
            <a:r>
              <a:rPr spc="-90" dirty="0"/>
              <a:t>-</a:t>
            </a:r>
            <a:r>
              <a:rPr spc="-254" dirty="0"/>
              <a:t> </a:t>
            </a:r>
            <a:r>
              <a:rPr spc="-40" dirty="0"/>
              <a:t>D</a:t>
            </a:r>
            <a:r>
              <a:rPr spc="-114" dirty="0"/>
              <a:t>e</a:t>
            </a:r>
            <a:r>
              <a:rPr spc="-80" dirty="0"/>
              <a:t>c</a:t>
            </a:r>
            <a:r>
              <a:rPr spc="-40" dirty="0"/>
              <a:t>i</a:t>
            </a:r>
            <a:r>
              <a:rPr spc="-229" dirty="0"/>
              <a:t>s</a:t>
            </a:r>
            <a:r>
              <a:rPr spc="-140" dirty="0"/>
              <a:t>i</a:t>
            </a:r>
            <a:r>
              <a:rPr spc="-5" dirty="0"/>
              <a:t>o</a:t>
            </a:r>
            <a:r>
              <a:rPr spc="-215" dirty="0"/>
              <a:t>n</a:t>
            </a:r>
            <a:r>
              <a:rPr spc="-175" dirty="0"/>
              <a:t>s</a:t>
            </a:r>
            <a:r>
              <a:rPr spc="-270" dirty="0"/>
              <a:t> </a:t>
            </a:r>
            <a:r>
              <a:rPr spc="-40" dirty="0"/>
              <a:t>D</a:t>
            </a:r>
            <a:r>
              <a:rPr spc="-105" dirty="0"/>
              <a:t>ee</a:t>
            </a:r>
            <a:r>
              <a:rPr spc="-120" dirty="0"/>
              <a:t>p</a:t>
            </a:r>
            <a:r>
              <a:rPr spc="-254" dirty="0"/>
              <a:t> </a:t>
            </a:r>
            <a:r>
              <a:rPr spc="-50" dirty="0"/>
              <a:t>D</a:t>
            </a:r>
            <a:r>
              <a:rPr spc="-40" dirty="0"/>
              <a:t>i</a:t>
            </a:r>
            <a:r>
              <a:rPr spc="-150" dirty="0"/>
              <a:t>ve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2379" y="1136650"/>
          <a:ext cx="11391265" cy="4979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8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284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900" b="1" u="sng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1900" b="1" u="sng" spc="1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ec</a:t>
                      </a:r>
                      <a:r>
                        <a:rPr sz="1900" b="1" u="sng" spc="2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1900" b="1" u="sng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si</a:t>
                      </a:r>
                      <a:r>
                        <a:rPr sz="1900" b="1" u="sng" spc="-1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9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b="1" u="sng" spc="-7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b="1" u="sng" spc="-2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19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900" b="1" u="sng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1900" b="1" u="sng" spc="-1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t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900" b="1" u="sng" spc="-5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Yu Gothic UI"/>
                          <a:cs typeface="Yu Gothic UI"/>
                        </a:rPr>
                        <a:t>Options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2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900" spc="-25" dirty="0">
                          <a:latin typeface="Yu Gothic UI"/>
                          <a:cs typeface="Yu Gothic UI"/>
                        </a:rPr>
                        <a:t>Virtual/Physical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900" spc="-5" dirty="0">
                          <a:latin typeface="Yu Gothic UI"/>
                          <a:cs typeface="Yu Gothic UI"/>
                        </a:rPr>
                        <a:t>All</a:t>
                      </a:r>
                      <a:r>
                        <a:rPr sz="1900" spc="-7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25" dirty="0">
                          <a:latin typeface="Yu Gothic UI"/>
                          <a:cs typeface="Yu Gothic UI"/>
                        </a:rPr>
                        <a:t>Virtuals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55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All</a:t>
                      </a:r>
                      <a:r>
                        <a:rPr sz="1900" spc="-7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30" dirty="0">
                          <a:latin typeface="Yu Gothic UI"/>
                          <a:cs typeface="Yu Gothic UI"/>
                        </a:rPr>
                        <a:t>Physicals</a:t>
                      </a:r>
                      <a:r>
                        <a:rPr sz="1900" spc="-7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55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b="1" spc="-135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1900" spc="-135" dirty="0">
                          <a:latin typeface="Yu Gothic UI"/>
                          <a:cs typeface="Yu Gothic UI"/>
                        </a:rPr>
                        <a:t>Hybrid</a:t>
                      </a:r>
                      <a:r>
                        <a:rPr sz="1900" spc="-6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50" dirty="0">
                          <a:latin typeface="Yu Gothic UI"/>
                          <a:cs typeface="Yu Gothic UI"/>
                        </a:rPr>
                        <a:t>|Cloud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2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900" spc="-45" dirty="0">
                          <a:latin typeface="Yu Gothic UI"/>
                          <a:cs typeface="Yu Gothic UI"/>
                        </a:rPr>
                        <a:t>OS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287020" indent="-153035">
                        <a:lnSpc>
                          <a:spcPct val="100000"/>
                        </a:lnSpc>
                        <a:spcBef>
                          <a:spcPts val="390"/>
                        </a:spcBef>
                        <a:buClr>
                          <a:srgbClr val="FF0000"/>
                        </a:buClr>
                        <a:buSzPct val="94736"/>
                        <a:buChar char="✓"/>
                        <a:tabLst>
                          <a:tab pos="287655" algn="l"/>
                        </a:tabLst>
                      </a:pPr>
                      <a:r>
                        <a:rPr sz="1900" spc="15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in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x</a:t>
                      </a:r>
                      <a:r>
                        <a:rPr sz="1900" spc="-9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W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1900" spc="1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900" spc="50" dirty="0">
                          <a:latin typeface="Yu Gothic UI"/>
                          <a:cs typeface="Yu Gothic UI"/>
                        </a:rPr>
                        <a:t>w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s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2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900" spc="-75" dirty="0">
                          <a:latin typeface="Yu Gothic UI"/>
                          <a:cs typeface="Yu Gothic UI"/>
                        </a:rPr>
                        <a:t>Storage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900" spc="-2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1900" spc="2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1900" spc="3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ac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1900" spc="1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1900" spc="-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1900" spc="1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1900" spc="-65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spc="3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S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2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900" spc="-60" dirty="0">
                          <a:latin typeface="Yu Gothic UI"/>
                          <a:cs typeface="Yu Gothic UI"/>
                        </a:rPr>
                        <a:t>Dispatcher@Author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287655" indent="-153670">
                        <a:lnSpc>
                          <a:spcPct val="100000"/>
                        </a:lnSpc>
                        <a:spcBef>
                          <a:spcPts val="390"/>
                        </a:spcBef>
                        <a:buClr>
                          <a:srgbClr val="FF0000"/>
                        </a:buClr>
                        <a:buSzPct val="94736"/>
                        <a:buChar char="✓"/>
                        <a:tabLst>
                          <a:tab pos="288290" algn="l"/>
                        </a:tabLst>
                      </a:pPr>
                      <a:r>
                        <a:rPr sz="1900" spc="-18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1900" spc="3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o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2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900" dirty="0">
                          <a:latin typeface="Yu Gothic UI"/>
                          <a:cs typeface="Yu Gothic UI"/>
                        </a:rPr>
                        <a:t>LB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@</a:t>
                      </a:r>
                      <a:r>
                        <a:rPr sz="1900" spc="-8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15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bl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1900" spc="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h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287655" indent="-153035">
                        <a:lnSpc>
                          <a:spcPct val="100000"/>
                        </a:lnSpc>
                        <a:spcBef>
                          <a:spcPts val="390"/>
                        </a:spcBef>
                        <a:buClr>
                          <a:srgbClr val="FF0000"/>
                        </a:buClr>
                        <a:buSzPct val="94736"/>
                        <a:buChar char="✓"/>
                        <a:tabLst>
                          <a:tab pos="288290" algn="l"/>
                        </a:tabLst>
                      </a:pPr>
                      <a:r>
                        <a:rPr sz="1900" spc="-18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1900" spc="3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5" dirty="0">
                          <a:latin typeface="Yu Gothic UI"/>
                          <a:cs typeface="Yu Gothic UI"/>
                        </a:rPr>
                        <a:t>(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spc="15" dirty="0">
                          <a:latin typeface="Yu Gothic UI"/>
                          <a:cs typeface="Yu Gothic UI"/>
                        </a:rPr>
                        <a:t>:</a:t>
                      </a:r>
                      <a:r>
                        <a:rPr sz="1900" spc="-3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)</a:t>
                      </a:r>
                      <a:r>
                        <a:rPr sz="1900" spc="-10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900" spc="-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(1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: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1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)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67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900" spc="35" dirty="0">
                          <a:latin typeface="Yu Gothic UI"/>
                          <a:cs typeface="Yu Gothic UI"/>
                        </a:rPr>
                        <a:t>HA:</a:t>
                      </a:r>
                      <a:r>
                        <a:rPr sz="1900" spc="-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DR,</a:t>
                      </a:r>
                      <a:r>
                        <a:rPr sz="1900" spc="-8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65" dirty="0">
                          <a:latin typeface="Yu Gothic UI"/>
                          <a:cs typeface="Yu Gothic UI"/>
                        </a:rPr>
                        <a:t>Multi-DC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900" spc="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1900" spc="-2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1900" spc="-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20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/</a:t>
                      </a:r>
                      <a:r>
                        <a:rPr sz="1900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1900" spc="-20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1900" spc="5" dirty="0">
                          <a:latin typeface="Yu Gothic UI"/>
                          <a:cs typeface="Yu Gothic UI"/>
                        </a:rPr>
                        <a:t>lt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1900" spc="-7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20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1900" spc="6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,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1900" spc="65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:</a:t>
                      </a:r>
                      <a:r>
                        <a:rPr sz="1900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1900" spc="-18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1900" spc="3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s|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spc="-25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,</a:t>
                      </a:r>
                      <a:r>
                        <a:rPr sz="1900" spc="-7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: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1900" spc="-18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1900" spc="3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s|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o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757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900" spc="-60" dirty="0">
                          <a:latin typeface="Yu Gothic UI"/>
                          <a:cs typeface="Yu Gothic UI"/>
                        </a:rPr>
                        <a:t>Caching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287655" indent="-153670">
                        <a:lnSpc>
                          <a:spcPct val="100000"/>
                        </a:lnSpc>
                        <a:spcBef>
                          <a:spcPts val="395"/>
                        </a:spcBef>
                        <a:buClr>
                          <a:srgbClr val="FF0000"/>
                        </a:buClr>
                        <a:buSzPct val="94736"/>
                        <a:buChar char="✓"/>
                        <a:tabLst>
                          <a:tab pos="288290" algn="l"/>
                        </a:tabLst>
                      </a:pPr>
                      <a:r>
                        <a:rPr sz="190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1900" spc="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,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1900" spc="-5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1900" spc="1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1900" spc="-7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1900" spc="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spc="10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19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er</a:t>
                      </a:r>
                      <a:r>
                        <a:rPr sz="1900" spc="-6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Cac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e,</a:t>
                      </a:r>
                      <a:r>
                        <a:rPr sz="1900" spc="-7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1900" spc="-5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1900" spc="1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1900" spc="-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1900" spc="-15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1900" spc="-6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ac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e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2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900" spc="-15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1900" spc="20" dirty="0">
                          <a:latin typeface="Yu Gothic UI"/>
                          <a:cs typeface="Yu Gothic UI"/>
                        </a:rPr>
                        <a:t>v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1900" spc="3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w</a:t>
                      </a:r>
                      <a:r>
                        <a:rPr sz="1900" spc="-9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15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1900" spc="10" dirty="0">
                          <a:latin typeface="Yu Gothic UI"/>
                          <a:cs typeface="Yu Gothic UI"/>
                        </a:rPr>
                        <a:t>fe</a:t>
                      </a:r>
                      <a:r>
                        <a:rPr sz="1900" spc="6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spc="-5" dirty="0">
                          <a:latin typeface="Yu Gothic UI"/>
                          <a:cs typeface="Yu Gothic UI"/>
                        </a:rPr>
                        <a:t>le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900" spc="-18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1900" spc="3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No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2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900" spc="-35" dirty="0">
                          <a:latin typeface="Yu Gothic UI"/>
                          <a:cs typeface="Yu Gothic UI"/>
                        </a:rPr>
                        <a:t>MicoKernel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287655" indent="-153035">
                        <a:lnSpc>
                          <a:spcPct val="100000"/>
                        </a:lnSpc>
                        <a:spcBef>
                          <a:spcPts val="395"/>
                        </a:spcBef>
                        <a:buClr>
                          <a:srgbClr val="FF0000"/>
                        </a:buClr>
                        <a:buSzPct val="94736"/>
                        <a:buChar char="✓"/>
                        <a:tabLst>
                          <a:tab pos="288290" algn="l"/>
                        </a:tabLst>
                      </a:pPr>
                      <a:r>
                        <a:rPr sz="1900" spc="-14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1900" spc="-25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1900" spc="1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K</a:t>
                      </a:r>
                      <a:r>
                        <a:rPr sz="1900" spc="-8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Mo</a:t>
                      </a:r>
                      <a:r>
                        <a:rPr sz="1900" spc="-20" dirty="0">
                          <a:latin typeface="Yu Gothic UI"/>
                          <a:cs typeface="Yu Gothic UI"/>
                        </a:rPr>
                        <a:t>ng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900" spc="1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K</a:t>
                      </a:r>
                      <a:r>
                        <a:rPr sz="1900" spc="-114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19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-5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1900" spc="1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1900" spc="-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900" spc="25" dirty="0">
                          <a:latin typeface="Yu Gothic UI"/>
                          <a:cs typeface="Yu Gothic UI"/>
                        </a:rPr>
                        <a:t>B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ac</a:t>
                      </a:r>
                      <a:r>
                        <a:rPr sz="1900" spc="-25" dirty="0">
                          <a:latin typeface="Yu Gothic UI"/>
                          <a:cs typeface="Yu Gothic UI"/>
                        </a:rPr>
                        <a:t>k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up/</a:t>
                      </a:r>
                      <a:r>
                        <a:rPr sz="1900" spc="-30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1900" spc="2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1900" spc="-1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900" dirty="0">
                          <a:latin typeface="Yu Gothic UI"/>
                          <a:cs typeface="Yu Gothic UI"/>
                        </a:rPr>
                        <a:t>ch</a:t>
                      </a:r>
                      <a:endParaRPr sz="1900">
                        <a:latin typeface="Yu Gothic UI"/>
                        <a:cs typeface="Yu Gothic U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1399" y="1881722"/>
            <a:ext cx="400685" cy="62611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25" dirty="0">
                <a:latin typeface="Yu Gothic UI"/>
                <a:cs typeface="Yu Gothic UI"/>
              </a:rPr>
              <a:t>B</a:t>
            </a:r>
            <a:r>
              <a:rPr sz="2400" spc="5" dirty="0">
                <a:latin typeface="Yu Gothic UI"/>
                <a:cs typeface="Yu Gothic UI"/>
              </a:rPr>
              <a:t>a</a:t>
            </a:r>
            <a:r>
              <a:rPr sz="2400" spc="15" dirty="0">
                <a:latin typeface="Yu Gothic UI"/>
                <a:cs typeface="Yu Gothic UI"/>
              </a:rPr>
              <a:t>s</a:t>
            </a:r>
            <a:r>
              <a:rPr sz="2400" dirty="0">
                <a:latin typeface="Yu Gothic UI"/>
                <a:cs typeface="Yu Gothic UI"/>
              </a:rPr>
              <a:t>e</a:t>
            </a:r>
            <a:endParaRPr sz="2400">
              <a:latin typeface="Yu Gothic UI"/>
              <a:cs typeface="Yu Gothic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576" y="1505711"/>
            <a:ext cx="672465" cy="4665345"/>
            <a:chOff x="417576" y="1505711"/>
            <a:chExt cx="672465" cy="46653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576" y="1505711"/>
              <a:ext cx="672083" cy="12496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8253" y="1546098"/>
              <a:ext cx="502920" cy="1068705"/>
            </a:xfrm>
            <a:custGeom>
              <a:avLst/>
              <a:gdLst/>
              <a:ahLst/>
              <a:cxnLst/>
              <a:rect l="l" t="t" r="r" b="b"/>
              <a:pathLst>
                <a:path w="502919" h="1068705">
                  <a:moveTo>
                    <a:pt x="502920" y="1068324"/>
                  </a:moveTo>
                  <a:lnTo>
                    <a:pt x="423440" y="1066187"/>
                  </a:lnTo>
                  <a:lnTo>
                    <a:pt x="354412" y="1060239"/>
                  </a:lnTo>
                  <a:lnTo>
                    <a:pt x="299978" y="1051168"/>
                  </a:lnTo>
                  <a:lnTo>
                    <a:pt x="251460" y="1026414"/>
                  </a:lnTo>
                  <a:lnTo>
                    <a:pt x="251460" y="576072"/>
                  </a:lnTo>
                  <a:lnTo>
                    <a:pt x="238640" y="562822"/>
                  </a:lnTo>
                  <a:lnTo>
                    <a:pt x="202941" y="551317"/>
                  </a:lnTo>
                  <a:lnTo>
                    <a:pt x="148507" y="542246"/>
                  </a:lnTo>
                  <a:lnTo>
                    <a:pt x="79479" y="536298"/>
                  </a:lnTo>
                  <a:lnTo>
                    <a:pt x="0" y="534162"/>
                  </a:lnTo>
                  <a:lnTo>
                    <a:pt x="79479" y="532025"/>
                  </a:lnTo>
                  <a:lnTo>
                    <a:pt x="148507" y="526077"/>
                  </a:lnTo>
                  <a:lnTo>
                    <a:pt x="202941" y="517006"/>
                  </a:lnTo>
                  <a:lnTo>
                    <a:pt x="238640" y="505501"/>
                  </a:lnTo>
                  <a:lnTo>
                    <a:pt x="251460" y="492252"/>
                  </a:lnTo>
                  <a:lnTo>
                    <a:pt x="251460" y="41910"/>
                  </a:lnTo>
                  <a:lnTo>
                    <a:pt x="264279" y="28660"/>
                  </a:lnTo>
                  <a:lnTo>
                    <a:pt x="299978" y="17155"/>
                  </a:lnTo>
                  <a:lnTo>
                    <a:pt x="354412" y="8084"/>
                  </a:lnTo>
                  <a:lnTo>
                    <a:pt x="423440" y="2136"/>
                  </a:lnTo>
                  <a:lnTo>
                    <a:pt x="502920" y="0"/>
                  </a:lnTo>
                </a:path>
              </a:pathLst>
            </a:custGeom>
            <a:ln w="25907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243" y="2548128"/>
              <a:ext cx="659891" cy="24780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576" y="4988051"/>
              <a:ext cx="643127" cy="11826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8922" y="2588513"/>
              <a:ext cx="492759" cy="2296795"/>
            </a:xfrm>
            <a:custGeom>
              <a:avLst/>
              <a:gdLst/>
              <a:ahLst/>
              <a:cxnLst/>
              <a:rect l="l" t="t" r="r" b="b"/>
              <a:pathLst>
                <a:path w="492759" h="2296795">
                  <a:moveTo>
                    <a:pt x="492252" y="2296668"/>
                  </a:moveTo>
                  <a:lnTo>
                    <a:pt x="426823" y="2292338"/>
                  </a:lnTo>
                  <a:lnTo>
                    <a:pt x="368029" y="2280119"/>
                  </a:lnTo>
                  <a:lnTo>
                    <a:pt x="318215" y="2261168"/>
                  </a:lnTo>
                  <a:lnTo>
                    <a:pt x="279730" y="2236639"/>
                  </a:lnTo>
                  <a:lnTo>
                    <a:pt x="254918" y="2207688"/>
                  </a:lnTo>
                  <a:lnTo>
                    <a:pt x="246126" y="2175471"/>
                  </a:lnTo>
                  <a:lnTo>
                    <a:pt x="246126" y="1269530"/>
                  </a:lnTo>
                  <a:lnTo>
                    <a:pt x="237333" y="1237313"/>
                  </a:lnTo>
                  <a:lnTo>
                    <a:pt x="212521" y="1208362"/>
                  </a:lnTo>
                  <a:lnTo>
                    <a:pt x="174036" y="1183833"/>
                  </a:lnTo>
                  <a:lnTo>
                    <a:pt x="124222" y="1164882"/>
                  </a:lnTo>
                  <a:lnTo>
                    <a:pt x="65428" y="1152663"/>
                  </a:lnTo>
                  <a:lnTo>
                    <a:pt x="0" y="1148334"/>
                  </a:lnTo>
                  <a:lnTo>
                    <a:pt x="65428" y="1144004"/>
                  </a:lnTo>
                  <a:lnTo>
                    <a:pt x="124222" y="1131785"/>
                  </a:lnTo>
                  <a:lnTo>
                    <a:pt x="174036" y="1112834"/>
                  </a:lnTo>
                  <a:lnTo>
                    <a:pt x="212521" y="1088305"/>
                  </a:lnTo>
                  <a:lnTo>
                    <a:pt x="237333" y="1059354"/>
                  </a:lnTo>
                  <a:lnTo>
                    <a:pt x="246126" y="1027137"/>
                  </a:lnTo>
                  <a:lnTo>
                    <a:pt x="246126" y="121196"/>
                  </a:lnTo>
                  <a:lnTo>
                    <a:pt x="254918" y="88979"/>
                  </a:lnTo>
                  <a:lnTo>
                    <a:pt x="279730" y="60028"/>
                  </a:lnTo>
                  <a:lnTo>
                    <a:pt x="318215" y="35499"/>
                  </a:lnTo>
                  <a:lnTo>
                    <a:pt x="368029" y="16548"/>
                  </a:lnTo>
                  <a:lnTo>
                    <a:pt x="426823" y="4329"/>
                  </a:lnTo>
                  <a:lnTo>
                    <a:pt x="492252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508254" y="5028438"/>
            <a:ext cx="474345" cy="1001394"/>
          </a:xfrm>
          <a:custGeom>
            <a:avLst/>
            <a:gdLst/>
            <a:ahLst/>
            <a:cxnLst/>
            <a:rect l="l" t="t" r="r" b="b"/>
            <a:pathLst>
              <a:path w="474344" h="1001395">
                <a:moveTo>
                  <a:pt x="473964" y="1001268"/>
                </a:moveTo>
                <a:lnTo>
                  <a:pt x="381717" y="1001268"/>
                </a:lnTo>
                <a:lnTo>
                  <a:pt x="306390" y="1001268"/>
                </a:lnTo>
                <a:lnTo>
                  <a:pt x="255604" y="1001268"/>
                </a:lnTo>
                <a:lnTo>
                  <a:pt x="236982" y="1001268"/>
                </a:lnTo>
                <a:lnTo>
                  <a:pt x="236982" y="500634"/>
                </a:lnTo>
                <a:lnTo>
                  <a:pt x="218359" y="500634"/>
                </a:lnTo>
                <a:lnTo>
                  <a:pt x="167573" y="500634"/>
                </a:lnTo>
                <a:lnTo>
                  <a:pt x="92246" y="500634"/>
                </a:lnTo>
                <a:lnTo>
                  <a:pt x="0" y="500634"/>
                </a:lnTo>
                <a:lnTo>
                  <a:pt x="92246" y="500634"/>
                </a:lnTo>
                <a:lnTo>
                  <a:pt x="167573" y="500634"/>
                </a:lnTo>
                <a:lnTo>
                  <a:pt x="218359" y="500634"/>
                </a:lnTo>
                <a:lnTo>
                  <a:pt x="236982" y="500634"/>
                </a:lnTo>
                <a:lnTo>
                  <a:pt x="236982" y="0"/>
                </a:lnTo>
                <a:lnTo>
                  <a:pt x="255604" y="0"/>
                </a:lnTo>
                <a:lnTo>
                  <a:pt x="306390" y="0"/>
                </a:lnTo>
                <a:lnTo>
                  <a:pt x="381717" y="0"/>
                </a:lnTo>
                <a:lnTo>
                  <a:pt x="473964" y="0"/>
                </a:lnTo>
              </a:path>
            </a:pathLst>
          </a:custGeom>
          <a:ln w="25908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148" y="3137816"/>
            <a:ext cx="400685" cy="166751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dirty="0">
                <a:latin typeface="Yu Gothic UI"/>
                <a:cs typeface="Yu Gothic UI"/>
              </a:rPr>
              <a:t>A</a:t>
            </a:r>
            <a:r>
              <a:rPr sz="2400" spc="-10" dirty="0">
                <a:latin typeface="Yu Gothic UI"/>
                <a:cs typeface="Yu Gothic UI"/>
              </a:rPr>
              <a:t>r</a:t>
            </a:r>
            <a:r>
              <a:rPr sz="2400" spc="-5" dirty="0">
                <a:latin typeface="Yu Gothic UI"/>
                <a:cs typeface="Yu Gothic UI"/>
              </a:rPr>
              <a:t>c</a:t>
            </a:r>
            <a:r>
              <a:rPr sz="2400" dirty="0">
                <a:latin typeface="Yu Gothic UI"/>
                <a:cs typeface="Yu Gothic UI"/>
              </a:rPr>
              <a:t>h</a:t>
            </a:r>
            <a:r>
              <a:rPr sz="2400" spc="15" dirty="0">
                <a:latin typeface="Yu Gothic UI"/>
                <a:cs typeface="Yu Gothic UI"/>
              </a:rPr>
              <a:t>i</a:t>
            </a:r>
            <a:r>
              <a:rPr sz="2400" spc="-15" dirty="0">
                <a:latin typeface="Yu Gothic UI"/>
                <a:cs typeface="Yu Gothic UI"/>
              </a:rPr>
              <a:t>t</a:t>
            </a:r>
            <a:r>
              <a:rPr sz="2400" spc="10" dirty="0">
                <a:latin typeface="Yu Gothic UI"/>
                <a:cs typeface="Yu Gothic UI"/>
              </a:rPr>
              <a:t>e</a:t>
            </a:r>
            <a:r>
              <a:rPr sz="2400" spc="65" dirty="0">
                <a:latin typeface="Yu Gothic UI"/>
                <a:cs typeface="Yu Gothic UI"/>
              </a:rPr>
              <a:t>c</a:t>
            </a:r>
            <a:r>
              <a:rPr sz="2400" dirty="0">
                <a:latin typeface="Yu Gothic UI"/>
                <a:cs typeface="Yu Gothic UI"/>
              </a:rPr>
              <a:t>t</a:t>
            </a:r>
            <a:r>
              <a:rPr sz="2400" spc="-5" dirty="0">
                <a:latin typeface="Yu Gothic UI"/>
                <a:cs typeface="Yu Gothic UI"/>
              </a:rPr>
              <a:t>u</a:t>
            </a:r>
            <a:r>
              <a:rPr sz="2400" dirty="0">
                <a:latin typeface="Yu Gothic UI"/>
                <a:cs typeface="Yu Gothic UI"/>
              </a:rPr>
              <a:t>r</a:t>
            </a:r>
            <a:r>
              <a:rPr sz="2400" spc="-5" dirty="0">
                <a:latin typeface="Yu Gothic UI"/>
                <a:cs typeface="Yu Gothic UI"/>
              </a:rPr>
              <a:t>al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343074" y="6485150"/>
            <a:ext cx="188595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30" smtClean="0"/>
              <a:pPr marL="90805">
                <a:lnSpc>
                  <a:spcPct val="100000"/>
                </a:lnSpc>
                <a:spcBef>
                  <a:spcPts val="85"/>
                </a:spcBef>
              </a:pPr>
              <a:t>29</a:t>
            </a:fld>
            <a:endParaRPr spc="-30" dirty="0"/>
          </a:p>
        </p:txBody>
      </p:sp>
      <p:sp>
        <p:nvSpPr>
          <p:cNvPr id="13" name="object 13"/>
          <p:cNvSpPr txBox="1"/>
          <p:nvPr/>
        </p:nvSpPr>
        <p:spPr>
          <a:xfrm>
            <a:off x="49286" y="5164462"/>
            <a:ext cx="400685" cy="93027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40" dirty="0">
                <a:latin typeface="Yu Gothic UI"/>
                <a:cs typeface="Yu Gothic UI"/>
              </a:rPr>
              <a:t>L</a:t>
            </a:r>
            <a:r>
              <a:rPr sz="2400" spc="-5" dirty="0">
                <a:latin typeface="Yu Gothic UI"/>
                <a:cs typeface="Yu Gothic UI"/>
              </a:rPr>
              <a:t>o</a:t>
            </a:r>
            <a:r>
              <a:rPr sz="2400" spc="-15" dirty="0">
                <a:latin typeface="Yu Gothic UI"/>
                <a:cs typeface="Yu Gothic UI"/>
              </a:rPr>
              <a:t>g</a:t>
            </a:r>
            <a:r>
              <a:rPr sz="2400" spc="-20" dirty="0">
                <a:latin typeface="Yu Gothic UI"/>
                <a:cs typeface="Yu Gothic UI"/>
              </a:rPr>
              <a:t>i</a:t>
            </a:r>
            <a:r>
              <a:rPr sz="2400" spc="20" dirty="0">
                <a:latin typeface="Yu Gothic UI"/>
                <a:cs typeface="Yu Gothic UI"/>
              </a:rPr>
              <a:t>c</a:t>
            </a:r>
            <a:r>
              <a:rPr sz="2400" spc="-5" dirty="0">
                <a:latin typeface="Yu Gothic UI"/>
                <a:cs typeface="Yu Gothic UI"/>
              </a:rPr>
              <a:t>a</a:t>
            </a:r>
            <a:r>
              <a:rPr sz="2400" dirty="0">
                <a:latin typeface="Yu Gothic UI"/>
                <a:cs typeface="Yu Gothic UI"/>
              </a:rPr>
              <a:t>l</a:t>
            </a:r>
            <a:endParaRPr sz="24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825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0423"/>
              <a:ext cx="12188952" cy="3474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88825" cy="6442710"/>
            </a:xfrm>
            <a:custGeom>
              <a:avLst/>
              <a:gdLst/>
              <a:ahLst/>
              <a:cxnLst/>
              <a:rect l="l" t="t" r="r" b="b"/>
              <a:pathLst>
                <a:path w="12188825" h="6442710">
                  <a:moveTo>
                    <a:pt x="12188825" y="0"/>
                  </a:moveTo>
                  <a:lnTo>
                    <a:pt x="0" y="0"/>
                  </a:lnTo>
                  <a:lnTo>
                    <a:pt x="0" y="6442367"/>
                  </a:lnTo>
                  <a:lnTo>
                    <a:pt x="12188825" y="6442367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2538" y="1328420"/>
            <a:ext cx="9798050" cy="370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9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sz="3000" b="1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b="1" spc="-315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r>
              <a:rPr sz="30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3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80" dirty="0">
                <a:solidFill>
                  <a:srgbClr val="FFFFFF"/>
                </a:solidFill>
                <a:latin typeface="Tahoma"/>
                <a:cs typeface="Tahoma"/>
              </a:rPr>
              <a:t>getting</a:t>
            </a:r>
            <a:r>
              <a:rPr sz="30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right</a:t>
            </a:r>
            <a:r>
              <a:rPr sz="3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endParaRPr sz="3000">
              <a:latin typeface="Tahoma"/>
              <a:cs typeface="Tahoma"/>
            </a:endParaRPr>
          </a:p>
          <a:p>
            <a:pPr marL="12700" marR="1815464">
              <a:lnSpc>
                <a:spcPts val="3479"/>
              </a:lnSpc>
              <a:spcBef>
                <a:spcPts val="310"/>
              </a:spcBef>
            </a:pPr>
            <a:r>
              <a:rPr sz="3000" spc="-14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right</a:t>
            </a:r>
            <a:r>
              <a:rPr sz="30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60" dirty="0">
                <a:solidFill>
                  <a:srgbClr val="FFFFFF"/>
                </a:solidFill>
                <a:latin typeface="Tahoma"/>
                <a:cs typeface="Tahoma"/>
              </a:rPr>
              <a:t>user,</a:t>
            </a:r>
            <a:r>
              <a:rPr sz="3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30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right</a:t>
            </a:r>
            <a:r>
              <a:rPr sz="3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0" dirty="0">
                <a:solidFill>
                  <a:srgbClr val="FFFFFF"/>
                </a:solidFill>
                <a:latin typeface="Tahoma"/>
                <a:cs typeface="Tahoma"/>
              </a:rPr>
              <a:t>time,</a:t>
            </a:r>
            <a:r>
              <a:rPr sz="3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95" dirty="0">
                <a:solidFill>
                  <a:srgbClr val="00BCBC"/>
                </a:solidFill>
                <a:latin typeface="Tahoma"/>
                <a:cs typeface="Tahoma"/>
              </a:rPr>
              <a:t>for</a:t>
            </a:r>
            <a:r>
              <a:rPr sz="3000" spc="-225" dirty="0">
                <a:solidFill>
                  <a:srgbClr val="00BCBC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00BCBC"/>
                </a:solidFill>
                <a:latin typeface="Tahoma"/>
                <a:cs typeface="Tahoma"/>
              </a:rPr>
              <a:t>the</a:t>
            </a:r>
            <a:r>
              <a:rPr sz="3000" spc="-215" dirty="0">
                <a:solidFill>
                  <a:srgbClr val="00BCBC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00BCBC"/>
                </a:solidFill>
                <a:latin typeface="Tahoma"/>
                <a:cs typeface="Tahoma"/>
              </a:rPr>
              <a:t>right</a:t>
            </a:r>
            <a:r>
              <a:rPr sz="3000" spc="-225" dirty="0">
                <a:solidFill>
                  <a:srgbClr val="00BCBC"/>
                </a:solidFill>
                <a:latin typeface="Tahoma"/>
                <a:cs typeface="Tahoma"/>
              </a:rPr>
              <a:t> </a:t>
            </a:r>
            <a:r>
              <a:rPr sz="3000" spc="-190" dirty="0">
                <a:solidFill>
                  <a:srgbClr val="00BCBC"/>
                </a:solidFill>
                <a:latin typeface="Tahoma"/>
                <a:cs typeface="Tahoma"/>
              </a:rPr>
              <a:t>reasons </a:t>
            </a:r>
            <a:r>
              <a:rPr sz="3000" spc="-925" dirty="0">
                <a:solidFill>
                  <a:srgbClr val="00BCBC"/>
                </a:solidFill>
                <a:latin typeface="Tahoma"/>
                <a:cs typeface="Tahoma"/>
              </a:rPr>
              <a:t> </a:t>
            </a:r>
            <a:r>
              <a:rPr sz="3000" spc="-170" dirty="0">
                <a:solidFill>
                  <a:srgbClr val="33CCCC"/>
                </a:solidFill>
                <a:latin typeface="Tahoma"/>
                <a:cs typeface="Tahoma"/>
              </a:rPr>
              <a:t>w</a:t>
            </a:r>
            <a:r>
              <a:rPr sz="3000" spc="-45" dirty="0">
                <a:solidFill>
                  <a:srgbClr val="33CCCC"/>
                </a:solidFill>
                <a:latin typeface="Tahoma"/>
                <a:cs typeface="Tahoma"/>
              </a:rPr>
              <a:t>i</a:t>
            </a:r>
            <a:r>
              <a:rPr sz="3000" spc="-110" dirty="0">
                <a:solidFill>
                  <a:srgbClr val="33CCCC"/>
                </a:solidFill>
                <a:latin typeface="Tahoma"/>
                <a:cs typeface="Tahoma"/>
              </a:rPr>
              <a:t>t</a:t>
            </a:r>
            <a:r>
              <a:rPr sz="3000" spc="-190" dirty="0">
                <a:solidFill>
                  <a:srgbClr val="33CCCC"/>
                </a:solidFill>
                <a:latin typeface="Tahoma"/>
                <a:cs typeface="Tahoma"/>
              </a:rPr>
              <a:t>h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55" dirty="0">
                <a:solidFill>
                  <a:srgbClr val="33CCCC"/>
                </a:solidFill>
                <a:latin typeface="Tahoma"/>
                <a:cs typeface="Tahoma"/>
              </a:rPr>
              <a:t>th</a:t>
            </a:r>
            <a:r>
              <a:rPr sz="3000" spc="-185" dirty="0">
                <a:solidFill>
                  <a:srgbClr val="33CCCC"/>
                </a:solidFill>
                <a:latin typeface="Tahoma"/>
                <a:cs typeface="Tahoma"/>
              </a:rPr>
              <a:t>e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75" dirty="0">
                <a:solidFill>
                  <a:srgbClr val="33CCCC"/>
                </a:solidFill>
                <a:latin typeface="Tahoma"/>
                <a:cs typeface="Tahoma"/>
              </a:rPr>
              <a:t>r</a:t>
            </a:r>
            <a:r>
              <a:rPr sz="3000" spc="-105" dirty="0">
                <a:solidFill>
                  <a:srgbClr val="33CCCC"/>
                </a:solidFill>
                <a:latin typeface="Tahoma"/>
                <a:cs typeface="Tahoma"/>
              </a:rPr>
              <a:t>i</a:t>
            </a:r>
            <a:r>
              <a:rPr sz="3000" spc="-250" dirty="0">
                <a:solidFill>
                  <a:srgbClr val="33CCCC"/>
                </a:solidFill>
                <a:latin typeface="Tahoma"/>
                <a:cs typeface="Tahoma"/>
              </a:rPr>
              <a:t>g</a:t>
            </a:r>
            <a:r>
              <a:rPr sz="3000" spc="-185" dirty="0">
                <a:solidFill>
                  <a:srgbClr val="33CCCC"/>
                </a:solidFill>
                <a:latin typeface="Tahoma"/>
                <a:cs typeface="Tahoma"/>
              </a:rPr>
              <a:t>h</a:t>
            </a:r>
            <a:r>
              <a:rPr sz="3000" spc="-114" dirty="0">
                <a:solidFill>
                  <a:srgbClr val="33CCCC"/>
                </a:solidFill>
                <a:latin typeface="Tahoma"/>
                <a:cs typeface="Tahoma"/>
              </a:rPr>
              <a:t>t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75" dirty="0">
                <a:solidFill>
                  <a:srgbClr val="33CCCC"/>
                </a:solidFill>
                <a:latin typeface="Tahoma"/>
                <a:cs typeface="Tahoma"/>
              </a:rPr>
              <a:t>c</a:t>
            </a:r>
            <a:r>
              <a:rPr sz="3000" spc="-190" dirty="0">
                <a:solidFill>
                  <a:srgbClr val="33CCCC"/>
                </a:solidFill>
                <a:latin typeface="Tahoma"/>
                <a:cs typeface="Tahoma"/>
              </a:rPr>
              <a:t>a</a:t>
            </a:r>
            <a:r>
              <a:rPr sz="3000" spc="-30" dirty="0">
                <a:solidFill>
                  <a:srgbClr val="33CCCC"/>
                </a:solidFill>
                <a:latin typeface="Tahoma"/>
                <a:cs typeface="Tahoma"/>
              </a:rPr>
              <a:t>l</a:t>
            </a:r>
            <a:r>
              <a:rPr sz="3000" spc="-35" dirty="0">
                <a:solidFill>
                  <a:srgbClr val="33CCCC"/>
                </a:solidFill>
                <a:latin typeface="Tahoma"/>
                <a:cs typeface="Tahoma"/>
              </a:rPr>
              <a:t>l</a:t>
            </a:r>
            <a:r>
              <a:rPr sz="3000" spc="-225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05" dirty="0">
                <a:solidFill>
                  <a:srgbClr val="33CCCC"/>
                </a:solidFill>
                <a:latin typeface="Tahoma"/>
                <a:cs typeface="Tahoma"/>
              </a:rPr>
              <a:t>t</a:t>
            </a:r>
            <a:r>
              <a:rPr sz="3000" spc="-180" dirty="0">
                <a:solidFill>
                  <a:srgbClr val="33CCCC"/>
                </a:solidFill>
                <a:latin typeface="Tahoma"/>
                <a:cs typeface="Tahoma"/>
              </a:rPr>
              <a:t>o</a:t>
            </a:r>
            <a:r>
              <a:rPr sz="3000" spc="-215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204" dirty="0">
                <a:solidFill>
                  <a:srgbClr val="33CCCC"/>
                </a:solidFill>
                <a:latin typeface="Tahoma"/>
                <a:cs typeface="Tahoma"/>
              </a:rPr>
              <a:t>a</a:t>
            </a:r>
            <a:r>
              <a:rPr sz="3000" spc="-160" dirty="0">
                <a:solidFill>
                  <a:srgbClr val="33CCCC"/>
                </a:solidFill>
                <a:latin typeface="Tahoma"/>
                <a:cs typeface="Tahoma"/>
              </a:rPr>
              <a:t>ct</a:t>
            </a:r>
            <a:r>
              <a:rPr sz="3000" spc="-85" dirty="0">
                <a:solidFill>
                  <a:srgbClr val="33CCCC"/>
                </a:solidFill>
                <a:latin typeface="Tahoma"/>
                <a:cs typeface="Tahoma"/>
              </a:rPr>
              <a:t>i</a:t>
            </a:r>
            <a:r>
              <a:rPr sz="3000" spc="-90" dirty="0">
                <a:solidFill>
                  <a:srgbClr val="33CCCC"/>
                </a:solidFill>
                <a:latin typeface="Tahoma"/>
                <a:cs typeface="Tahoma"/>
              </a:rPr>
              <a:t>o</a:t>
            </a:r>
            <a:r>
              <a:rPr sz="3000" spc="-105" dirty="0">
                <a:solidFill>
                  <a:srgbClr val="33CCCC"/>
                </a:solidFill>
                <a:latin typeface="Tahoma"/>
                <a:cs typeface="Tahoma"/>
              </a:rPr>
              <a:t>n</a:t>
            </a:r>
            <a:r>
              <a:rPr sz="3000" spc="-505" dirty="0">
                <a:solidFill>
                  <a:srgbClr val="33CCCC"/>
                </a:solidFill>
                <a:latin typeface="Tahoma"/>
                <a:cs typeface="Tahoma"/>
              </a:rPr>
              <a:t>,</a:t>
            </a:r>
            <a:r>
              <a:rPr sz="3000" spc="-215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70" dirty="0">
                <a:solidFill>
                  <a:srgbClr val="33CCCC"/>
                </a:solidFill>
                <a:latin typeface="Tahoma"/>
                <a:cs typeface="Tahoma"/>
              </a:rPr>
              <a:t>w</a:t>
            </a:r>
            <a:r>
              <a:rPr sz="3000" spc="-45" dirty="0">
                <a:solidFill>
                  <a:srgbClr val="33CCCC"/>
                </a:solidFill>
                <a:latin typeface="Tahoma"/>
                <a:cs typeface="Tahoma"/>
              </a:rPr>
              <a:t>i</a:t>
            </a:r>
            <a:r>
              <a:rPr sz="3000" spc="-145" dirty="0">
                <a:solidFill>
                  <a:srgbClr val="33CCCC"/>
                </a:solidFill>
                <a:latin typeface="Tahoma"/>
                <a:cs typeface="Tahoma"/>
              </a:rPr>
              <a:t>th</a:t>
            </a:r>
            <a:r>
              <a:rPr sz="3000" spc="-70" dirty="0">
                <a:solidFill>
                  <a:srgbClr val="33CCCC"/>
                </a:solidFill>
                <a:latin typeface="Tahoma"/>
                <a:cs typeface="Tahoma"/>
              </a:rPr>
              <a:t>i</a:t>
            </a:r>
            <a:r>
              <a:rPr sz="3000" spc="-114" dirty="0">
                <a:solidFill>
                  <a:srgbClr val="33CCCC"/>
                </a:solidFill>
                <a:latin typeface="Tahoma"/>
                <a:cs typeface="Tahoma"/>
              </a:rPr>
              <a:t>n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55" dirty="0">
                <a:solidFill>
                  <a:srgbClr val="33CCCC"/>
                </a:solidFill>
                <a:latin typeface="Tahoma"/>
                <a:cs typeface="Tahoma"/>
              </a:rPr>
              <a:t>th</a:t>
            </a:r>
            <a:r>
              <a:rPr sz="3000" spc="-185" dirty="0">
                <a:solidFill>
                  <a:srgbClr val="33CCCC"/>
                </a:solidFill>
                <a:latin typeface="Tahoma"/>
                <a:cs typeface="Tahoma"/>
              </a:rPr>
              <a:t>e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75" dirty="0">
                <a:solidFill>
                  <a:srgbClr val="33CCCC"/>
                </a:solidFill>
                <a:latin typeface="Tahoma"/>
                <a:cs typeface="Tahoma"/>
              </a:rPr>
              <a:t>r</a:t>
            </a:r>
            <a:r>
              <a:rPr sz="3000" spc="-105" dirty="0">
                <a:solidFill>
                  <a:srgbClr val="33CCCC"/>
                </a:solidFill>
                <a:latin typeface="Tahoma"/>
                <a:cs typeface="Tahoma"/>
              </a:rPr>
              <a:t>i</a:t>
            </a:r>
            <a:r>
              <a:rPr sz="3000" spc="-250" dirty="0">
                <a:solidFill>
                  <a:srgbClr val="33CCCC"/>
                </a:solidFill>
                <a:latin typeface="Tahoma"/>
                <a:cs typeface="Tahoma"/>
              </a:rPr>
              <a:t>g</a:t>
            </a:r>
            <a:r>
              <a:rPr sz="3000" spc="-185" dirty="0">
                <a:solidFill>
                  <a:srgbClr val="33CCCC"/>
                </a:solidFill>
                <a:latin typeface="Tahoma"/>
                <a:cs typeface="Tahoma"/>
              </a:rPr>
              <a:t>h</a:t>
            </a:r>
            <a:r>
              <a:rPr sz="3000" spc="-114" dirty="0">
                <a:solidFill>
                  <a:srgbClr val="33CCCC"/>
                </a:solidFill>
                <a:latin typeface="Tahoma"/>
                <a:cs typeface="Tahoma"/>
              </a:rPr>
              <a:t>t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30" dirty="0">
                <a:solidFill>
                  <a:srgbClr val="33CCCC"/>
                </a:solidFill>
                <a:latin typeface="Tahoma"/>
                <a:cs typeface="Tahoma"/>
              </a:rPr>
              <a:t>bu</a:t>
            </a:r>
            <a:r>
              <a:rPr sz="3000" spc="-145" dirty="0">
                <a:solidFill>
                  <a:srgbClr val="33CCCC"/>
                </a:solidFill>
                <a:latin typeface="Tahoma"/>
                <a:cs typeface="Tahoma"/>
              </a:rPr>
              <a:t>d</a:t>
            </a:r>
            <a:r>
              <a:rPr sz="3000" spc="-250" dirty="0">
                <a:solidFill>
                  <a:srgbClr val="33CCCC"/>
                </a:solidFill>
                <a:latin typeface="Tahoma"/>
                <a:cs typeface="Tahoma"/>
              </a:rPr>
              <a:t>g</a:t>
            </a:r>
            <a:r>
              <a:rPr sz="3000" spc="-185" dirty="0">
                <a:solidFill>
                  <a:srgbClr val="33CCCC"/>
                </a:solidFill>
                <a:latin typeface="Tahoma"/>
                <a:cs typeface="Tahoma"/>
              </a:rPr>
              <a:t>e</a:t>
            </a:r>
            <a:r>
              <a:rPr sz="3000" spc="-195" dirty="0">
                <a:solidFill>
                  <a:srgbClr val="33CCCC"/>
                </a:solidFill>
                <a:latin typeface="Tahoma"/>
                <a:cs typeface="Tahoma"/>
              </a:rPr>
              <a:t>t</a:t>
            </a:r>
            <a:endParaRPr sz="3000">
              <a:latin typeface="Tahoma"/>
              <a:cs typeface="Tahoma"/>
            </a:endParaRPr>
          </a:p>
          <a:p>
            <a:pPr marL="12700" marR="1043940">
              <a:lnSpc>
                <a:spcPts val="3379"/>
              </a:lnSpc>
              <a:spcBef>
                <a:spcPts val="105"/>
              </a:spcBef>
            </a:pPr>
            <a:r>
              <a:rPr sz="3000" spc="-100" dirty="0">
                <a:solidFill>
                  <a:srgbClr val="33CCCC"/>
                </a:solidFill>
                <a:latin typeface="Tahoma"/>
                <a:cs typeface="Tahoma"/>
              </a:rPr>
              <a:t>on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33CCCC"/>
                </a:solidFill>
                <a:latin typeface="Tahoma"/>
                <a:cs typeface="Tahoma"/>
              </a:rPr>
              <a:t>the</a:t>
            </a:r>
            <a:r>
              <a:rPr sz="3000" spc="-215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70" dirty="0">
                <a:solidFill>
                  <a:srgbClr val="33CCCC"/>
                </a:solidFill>
                <a:latin typeface="Tahoma"/>
                <a:cs typeface="Tahoma"/>
              </a:rPr>
              <a:t>right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75" dirty="0">
                <a:solidFill>
                  <a:srgbClr val="33CCCC"/>
                </a:solidFill>
                <a:latin typeface="Tahoma"/>
                <a:cs typeface="Tahoma"/>
              </a:rPr>
              <a:t>channel,</a:t>
            </a:r>
            <a:r>
              <a:rPr sz="3000" spc="-21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55" dirty="0">
                <a:solidFill>
                  <a:srgbClr val="33CCCC"/>
                </a:solidFill>
                <a:latin typeface="Tahoma"/>
                <a:cs typeface="Tahoma"/>
              </a:rPr>
              <a:t>through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33CCCC"/>
                </a:solidFill>
                <a:latin typeface="Tahoma"/>
                <a:cs typeface="Tahoma"/>
              </a:rPr>
              <a:t>the</a:t>
            </a:r>
            <a:r>
              <a:rPr sz="3000" spc="-215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70" dirty="0">
                <a:solidFill>
                  <a:srgbClr val="33CCCC"/>
                </a:solidFill>
                <a:latin typeface="Tahoma"/>
                <a:cs typeface="Tahoma"/>
              </a:rPr>
              <a:t>right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55" dirty="0">
                <a:solidFill>
                  <a:srgbClr val="33CCCC"/>
                </a:solidFill>
                <a:latin typeface="Tahoma"/>
                <a:cs typeface="Tahoma"/>
              </a:rPr>
              <a:t>device</a:t>
            </a:r>
            <a:r>
              <a:rPr sz="3000" spc="-215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50" dirty="0">
                <a:solidFill>
                  <a:srgbClr val="33CCCC"/>
                </a:solidFill>
                <a:latin typeface="Tahoma"/>
                <a:cs typeface="Tahoma"/>
              </a:rPr>
              <a:t>and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10" dirty="0">
                <a:solidFill>
                  <a:srgbClr val="33CCCC"/>
                </a:solidFill>
                <a:latin typeface="Tahoma"/>
                <a:cs typeface="Tahoma"/>
              </a:rPr>
              <a:t>medium </a:t>
            </a:r>
            <a:r>
              <a:rPr sz="3000" spc="-925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45" dirty="0">
                <a:solidFill>
                  <a:srgbClr val="33CCCC"/>
                </a:solidFill>
                <a:latin typeface="Tahoma"/>
                <a:cs typeface="Tahoma"/>
              </a:rPr>
              <a:t>to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95" dirty="0">
                <a:solidFill>
                  <a:srgbClr val="33CCCC"/>
                </a:solidFill>
                <a:latin typeface="Tahoma"/>
                <a:cs typeface="Tahoma"/>
              </a:rPr>
              <a:t>attract</a:t>
            </a:r>
            <a:r>
              <a:rPr sz="3000" spc="-225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55" dirty="0">
                <a:solidFill>
                  <a:srgbClr val="33CCCC"/>
                </a:solidFill>
                <a:latin typeface="Tahoma"/>
                <a:cs typeface="Tahoma"/>
              </a:rPr>
              <a:t>and</a:t>
            </a:r>
            <a:r>
              <a:rPr sz="3000" spc="-229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33CCCC"/>
                </a:solidFill>
                <a:latin typeface="Tahoma"/>
                <a:cs typeface="Tahoma"/>
              </a:rPr>
              <a:t>retain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a </a:t>
            </a:r>
            <a:r>
              <a:rPr sz="3000" spc="-150" dirty="0">
                <a:solidFill>
                  <a:srgbClr val="33CCCC"/>
                </a:solidFill>
                <a:latin typeface="Tahoma"/>
                <a:cs typeface="Tahoma"/>
              </a:rPr>
              <a:t>clearly-defined</a:t>
            </a:r>
            <a:r>
              <a:rPr sz="3000" spc="-229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90" dirty="0">
                <a:solidFill>
                  <a:srgbClr val="33CCCC"/>
                </a:solidFill>
                <a:latin typeface="Tahoma"/>
                <a:cs typeface="Tahoma"/>
              </a:rPr>
              <a:t>audience,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ts val="3229"/>
              </a:lnSpc>
            </a:pPr>
            <a:r>
              <a:rPr sz="3000" spc="-130" dirty="0">
                <a:solidFill>
                  <a:srgbClr val="33CCCC"/>
                </a:solidFill>
                <a:latin typeface="Tahoma"/>
                <a:cs typeface="Tahoma"/>
              </a:rPr>
              <a:t>with</a:t>
            </a:r>
            <a:r>
              <a:rPr sz="3000" spc="-21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33CCCC"/>
                </a:solidFill>
                <a:latin typeface="Tahoma"/>
                <a:cs typeface="Tahoma"/>
              </a:rPr>
              <a:t>the</a:t>
            </a:r>
            <a:r>
              <a:rPr sz="3000" spc="-204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90" dirty="0">
                <a:solidFill>
                  <a:srgbClr val="33CCCC"/>
                </a:solidFill>
                <a:latin typeface="Tahoma"/>
                <a:cs typeface="Tahoma"/>
              </a:rPr>
              <a:t>resources</a:t>
            </a:r>
            <a:r>
              <a:rPr sz="3000" spc="-20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75" dirty="0">
                <a:solidFill>
                  <a:srgbClr val="33CCCC"/>
                </a:solidFill>
                <a:latin typeface="Tahoma"/>
                <a:cs typeface="Tahoma"/>
              </a:rPr>
              <a:t>allocated,</a:t>
            </a:r>
            <a:r>
              <a:rPr sz="3000" spc="-204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33CCCC"/>
                </a:solidFill>
                <a:latin typeface="Tahoma"/>
                <a:cs typeface="Tahoma"/>
              </a:rPr>
              <a:t>using</a:t>
            </a:r>
            <a:r>
              <a:rPr sz="3000" spc="-21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65" dirty="0">
                <a:solidFill>
                  <a:srgbClr val="33CCCC"/>
                </a:solidFill>
                <a:latin typeface="Tahoma"/>
                <a:cs typeface="Tahoma"/>
              </a:rPr>
              <a:t>the</a:t>
            </a:r>
            <a:r>
              <a:rPr sz="3000" spc="-204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200" dirty="0">
                <a:solidFill>
                  <a:srgbClr val="33CCCC"/>
                </a:solidFill>
                <a:latin typeface="Tahoma"/>
                <a:cs typeface="Tahoma"/>
              </a:rPr>
              <a:t>systems </a:t>
            </a:r>
            <a:r>
              <a:rPr sz="3000" spc="-155" dirty="0">
                <a:solidFill>
                  <a:srgbClr val="33CCCC"/>
                </a:solidFill>
                <a:latin typeface="Tahoma"/>
                <a:cs typeface="Tahoma"/>
              </a:rPr>
              <a:t>currently</a:t>
            </a:r>
            <a:r>
              <a:rPr sz="3000" spc="-21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75" dirty="0">
                <a:solidFill>
                  <a:srgbClr val="33CCCC"/>
                </a:solidFill>
                <a:latin typeface="Tahoma"/>
                <a:cs typeface="Tahoma"/>
              </a:rPr>
              <a:t>available,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ts val="3565"/>
              </a:lnSpc>
            </a:pPr>
            <a:r>
              <a:rPr sz="3000" spc="-145" dirty="0">
                <a:solidFill>
                  <a:srgbClr val="33CCCC"/>
                </a:solidFill>
                <a:latin typeface="Tahoma"/>
                <a:cs typeface="Tahoma"/>
              </a:rPr>
              <a:t>to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60" dirty="0">
                <a:solidFill>
                  <a:srgbClr val="33CCCC"/>
                </a:solidFill>
                <a:latin typeface="Tahoma"/>
                <a:cs typeface="Tahoma"/>
              </a:rPr>
              <a:t>drive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55" dirty="0">
                <a:solidFill>
                  <a:srgbClr val="33CCCC"/>
                </a:solidFill>
                <a:latin typeface="Tahoma"/>
                <a:cs typeface="Tahoma"/>
              </a:rPr>
              <a:t>profitable</a:t>
            </a:r>
            <a:r>
              <a:rPr sz="3000" spc="-220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60" dirty="0">
                <a:solidFill>
                  <a:srgbClr val="33CCCC"/>
                </a:solidFill>
                <a:latin typeface="Tahoma"/>
                <a:cs typeface="Tahoma"/>
              </a:rPr>
              <a:t>customer</a:t>
            </a:r>
            <a:r>
              <a:rPr sz="3000" spc="-225" dirty="0">
                <a:solidFill>
                  <a:srgbClr val="33CCCC"/>
                </a:solidFill>
                <a:latin typeface="Tahoma"/>
                <a:cs typeface="Tahoma"/>
              </a:rPr>
              <a:t> </a:t>
            </a:r>
            <a:r>
              <a:rPr sz="3000" spc="-145" dirty="0">
                <a:solidFill>
                  <a:srgbClr val="33CCCC"/>
                </a:solidFill>
                <a:latin typeface="Tahoma"/>
                <a:cs typeface="Tahoma"/>
              </a:rPr>
              <a:t>interaction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950" spc="-95" dirty="0">
                <a:solidFill>
                  <a:srgbClr val="81BC00"/>
                </a:solidFill>
                <a:latin typeface="Tahoma"/>
                <a:cs typeface="Tahoma"/>
              </a:rPr>
              <a:t>by</a:t>
            </a:r>
            <a:r>
              <a:rPr sz="2950" spc="-85" dirty="0">
                <a:solidFill>
                  <a:srgbClr val="81BC00"/>
                </a:solidFill>
                <a:latin typeface="Tahoma"/>
                <a:cs typeface="Tahoma"/>
              </a:rPr>
              <a:t> </a:t>
            </a:r>
            <a:r>
              <a:rPr sz="2950" spc="-90" dirty="0">
                <a:solidFill>
                  <a:srgbClr val="81BC00"/>
                </a:solidFill>
                <a:latin typeface="Tahoma"/>
                <a:cs typeface="Tahoma"/>
              </a:rPr>
              <a:t>using</a:t>
            </a:r>
            <a:r>
              <a:rPr sz="2950" spc="-85" dirty="0">
                <a:solidFill>
                  <a:srgbClr val="81BC00"/>
                </a:solidFill>
                <a:latin typeface="Tahoma"/>
                <a:cs typeface="Tahoma"/>
              </a:rPr>
              <a:t> </a:t>
            </a:r>
            <a:r>
              <a:rPr sz="2950" spc="-100" dirty="0">
                <a:solidFill>
                  <a:srgbClr val="81BC00"/>
                </a:solidFill>
                <a:latin typeface="Tahoma"/>
                <a:cs typeface="Tahoma"/>
              </a:rPr>
              <a:t>the</a:t>
            </a:r>
            <a:r>
              <a:rPr sz="2950" spc="-85" dirty="0">
                <a:solidFill>
                  <a:srgbClr val="81BC00"/>
                </a:solidFill>
                <a:latin typeface="Tahoma"/>
                <a:cs typeface="Tahoma"/>
              </a:rPr>
              <a:t> </a:t>
            </a:r>
            <a:r>
              <a:rPr sz="2950" spc="-100" dirty="0">
                <a:solidFill>
                  <a:srgbClr val="81BC00"/>
                </a:solidFill>
                <a:latin typeface="Tahoma"/>
                <a:cs typeface="Tahoma"/>
              </a:rPr>
              <a:t>right</a:t>
            </a:r>
            <a:r>
              <a:rPr sz="2950" spc="-85" dirty="0">
                <a:solidFill>
                  <a:srgbClr val="81BC00"/>
                </a:solidFill>
                <a:latin typeface="Tahoma"/>
                <a:cs typeface="Tahoma"/>
              </a:rPr>
              <a:t> </a:t>
            </a:r>
            <a:r>
              <a:rPr sz="2950" spc="-120" dirty="0">
                <a:solidFill>
                  <a:srgbClr val="81BC00"/>
                </a:solidFill>
                <a:latin typeface="Tahoma"/>
                <a:cs typeface="Tahoma"/>
              </a:rPr>
              <a:t>data</a:t>
            </a:r>
            <a:r>
              <a:rPr sz="2950" spc="-85" dirty="0">
                <a:solidFill>
                  <a:srgbClr val="81BC00"/>
                </a:solidFill>
                <a:latin typeface="Tahoma"/>
                <a:cs typeface="Tahoma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95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40" dirty="0">
                <a:solidFill>
                  <a:srgbClr val="F5CB5C"/>
                </a:solidFill>
                <a:latin typeface="Tahoma"/>
                <a:cs typeface="Tahoma"/>
              </a:rPr>
              <a:t>in</a:t>
            </a:r>
            <a:r>
              <a:rPr sz="2950" spc="-80" dirty="0">
                <a:solidFill>
                  <a:srgbClr val="F5CB5C"/>
                </a:solidFill>
                <a:latin typeface="Tahoma"/>
                <a:cs typeface="Tahoma"/>
              </a:rPr>
              <a:t> </a:t>
            </a:r>
            <a:r>
              <a:rPr sz="2950" spc="-95" dirty="0">
                <a:solidFill>
                  <a:srgbClr val="F5CB5C"/>
                </a:solidFill>
                <a:latin typeface="Tahoma"/>
                <a:cs typeface="Tahoma"/>
              </a:rPr>
              <a:t>real</a:t>
            </a:r>
            <a:r>
              <a:rPr sz="2950" spc="-90" dirty="0">
                <a:solidFill>
                  <a:srgbClr val="F5CB5C"/>
                </a:solidFill>
                <a:latin typeface="Tahoma"/>
                <a:cs typeface="Tahoma"/>
              </a:rPr>
              <a:t> </a:t>
            </a:r>
            <a:r>
              <a:rPr sz="2950" spc="-60" dirty="0">
                <a:solidFill>
                  <a:srgbClr val="F5CB5C"/>
                </a:solidFill>
                <a:latin typeface="Tahoma"/>
                <a:cs typeface="Tahoma"/>
              </a:rPr>
              <a:t>time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44805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>
                <a:solidFill>
                  <a:srgbClr val="000000"/>
                </a:solidFill>
              </a:rPr>
              <a:t>M</a:t>
            </a:r>
            <a:r>
              <a:rPr spc="-110" dirty="0">
                <a:solidFill>
                  <a:srgbClr val="000000"/>
                </a:solidFill>
              </a:rPr>
              <a:t>i</a:t>
            </a:r>
            <a:r>
              <a:rPr spc="-235" dirty="0">
                <a:solidFill>
                  <a:srgbClr val="000000"/>
                </a:solidFill>
              </a:rPr>
              <a:t>g</a:t>
            </a:r>
            <a:r>
              <a:rPr spc="-160" dirty="0">
                <a:solidFill>
                  <a:srgbClr val="000000"/>
                </a:solidFill>
              </a:rPr>
              <a:t>r</a:t>
            </a:r>
            <a:r>
              <a:rPr spc="-220" dirty="0">
                <a:solidFill>
                  <a:srgbClr val="000000"/>
                </a:solidFill>
              </a:rPr>
              <a:t>a</a:t>
            </a:r>
            <a:r>
              <a:rPr spc="-175" dirty="0">
                <a:solidFill>
                  <a:srgbClr val="000000"/>
                </a:solidFill>
              </a:rPr>
              <a:t>t</a:t>
            </a:r>
            <a:r>
              <a:rPr spc="-100" dirty="0">
                <a:solidFill>
                  <a:srgbClr val="000000"/>
                </a:solidFill>
              </a:rPr>
              <a:t>i</a:t>
            </a:r>
            <a:r>
              <a:rPr spc="-5" dirty="0">
                <a:solidFill>
                  <a:srgbClr val="000000"/>
                </a:solidFill>
              </a:rPr>
              <a:t>o</a:t>
            </a:r>
            <a:r>
              <a:rPr spc="-120" dirty="0">
                <a:solidFill>
                  <a:srgbClr val="000000"/>
                </a:solidFill>
              </a:rPr>
              <a:t>n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85" dirty="0">
                <a:solidFill>
                  <a:srgbClr val="000000"/>
                </a:solidFill>
              </a:rPr>
              <a:t>–</a:t>
            </a:r>
            <a:r>
              <a:rPr spc="-270" dirty="0">
                <a:solidFill>
                  <a:srgbClr val="000000"/>
                </a:solidFill>
              </a:rPr>
              <a:t> </a:t>
            </a:r>
            <a:r>
              <a:rPr spc="-65" dirty="0">
                <a:solidFill>
                  <a:srgbClr val="000000"/>
                </a:solidFill>
              </a:rPr>
              <a:t>L</a:t>
            </a:r>
            <a:r>
              <a:rPr spc="-140" dirty="0">
                <a:solidFill>
                  <a:srgbClr val="000000"/>
                </a:solidFill>
              </a:rPr>
              <a:t>e</a:t>
            </a:r>
            <a:r>
              <a:rPr spc="-204" dirty="0">
                <a:solidFill>
                  <a:srgbClr val="000000"/>
                </a:solidFill>
              </a:rPr>
              <a:t>g</a:t>
            </a:r>
            <a:r>
              <a:rPr spc="-210" dirty="0">
                <a:solidFill>
                  <a:srgbClr val="000000"/>
                </a:solidFill>
              </a:rPr>
              <a:t>a</a:t>
            </a:r>
            <a:r>
              <a:rPr spc="15" dirty="0">
                <a:solidFill>
                  <a:srgbClr val="000000"/>
                </a:solidFill>
              </a:rPr>
              <a:t>c</a:t>
            </a:r>
            <a:r>
              <a:rPr spc="-165" dirty="0">
                <a:solidFill>
                  <a:srgbClr val="000000"/>
                </a:solidFill>
              </a:rPr>
              <a:t>y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-200" dirty="0">
                <a:solidFill>
                  <a:srgbClr val="000000"/>
                </a:solidFill>
              </a:rPr>
              <a:t>t</a:t>
            </a:r>
            <a:r>
              <a:rPr spc="5" dirty="0">
                <a:solidFill>
                  <a:srgbClr val="000000"/>
                </a:solidFill>
              </a:rPr>
              <a:t>o</a:t>
            </a:r>
            <a:r>
              <a:rPr spc="-254" dirty="0">
                <a:solidFill>
                  <a:srgbClr val="000000"/>
                </a:solidFill>
              </a:rPr>
              <a:t> </a:t>
            </a:r>
            <a:r>
              <a:rPr spc="80" dirty="0">
                <a:solidFill>
                  <a:srgbClr val="000000"/>
                </a:solidFill>
              </a:rPr>
              <a:t>A</a:t>
            </a:r>
            <a:r>
              <a:rPr spc="-165" dirty="0">
                <a:solidFill>
                  <a:srgbClr val="000000"/>
                </a:solidFill>
              </a:rPr>
              <a:t>E</a:t>
            </a:r>
            <a:r>
              <a:rPr spc="21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3586" y="1188816"/>
            <a:ext cx="3992879" cy="148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Business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participation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critical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000" dirty="0">
                <a:latin typeface="Arial MT"/>
                <a:cs typeface="Arial MT"/>
              </a:rPr>
              <a:t>Deciding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migrate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endParaRPr sz="2000">
              <a:latin typeface="Arial MT"/>
              <a:cs typeface="Arial MT"/>
            </a:endParaRPr>
          </a:p>
          <a:p>
            <a:pPr marL="398145">
              <a:lnSpc>
                <a:spcPct val="100000"/>
              </a:lnSpc>
              <a:spcBef>
                <a:spcPts val="705"/>
              </a:spcBef>
            </a:pPr>
            <a:r>
              <a:rPr sz="1800" dirty="0">
                <a:latin typeface="Arial MT"/>
                <a:cs typeface="Arial MT"/>
              </a:rPr>
              <a:t>SEO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metric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586" y="3127344"/>
            <a:ext cx="32988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Lift-n-shift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vs.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Transformation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331" y="3913774"/>
            <a:ext cx="3497579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Combination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automated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manual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activities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72" y="1299972"/>
            <a:ext cx="240779" cy="1737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72" y="2068067"/>
            <a:ext cx="240779" cy="1737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72" y="3233928"/>
            <a:ext cx="240779" cy="1737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72" y="4015740"/>
            <a:ext cx="240779" cy="17373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5987" y="5170932"/>
            <a:ext cx="1681480" cy="757555"/>
          </a:xfrm>
          <a:prstGeom prst="rect">
            <a:avLst/>
          </a:prstGeom>
          <a:solidFill>
            <a:srgbClr val="32B2DF"/>
          </a:solidFill>
        </p:spPr>
        <p:txBody>
          <a:bodyPr vert="horz" wrap="square" lIns="0" tIns="20129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585"/>
              </a:spcBef>
            </a:pPr>
            <a:r>
              <a:rPr sz="2000" spc="-45" dirty="0">
                <a:solidFill>
                  <a:srgbClr val="FFFFFF"/>
                </a:solidFill>
                <a:latin typeface="Yu Gothic UI"/>
                <a:cs typeface="Yu Gothic UI"/>
              </a:rPr>
              <a:t>Optimization</a:t>
            </a:r>
            <a:endParaRPr sz="2000">
              <a:latin typeface="Yu Gothic UI"/>
              <a:cs typeface="Yu Gothic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6123" y="5340096"/>
            <a:ext cx="356870" cy="417830"/>
          </a:xfrm>
          <a:custGeom>
            <a:avLst/>
            <a:gdLst/>
            <a:ahLst/>
            <a:cxnLst/>
            <a:rect l="l" t="t" r="r" b="b"/>
            <a:pathLst>
              <a:path w="356869" h="417829">
                <a:moveTo>
                  <a:pt x="178308" y="0"/>
                </a:moveTo>
                <a:lnTo>
                  <a:pt x="178308" y="83515"/>
                </a:lnTo>
                <a:lnTo>
                  <a:pt x="0" y="83515"/>
                </a:lnTo>
                <a:lnTo>
                  <a:pt x="0" y="334060"/>
                </a:lnTo>
                <a:lnTo>
                  <a:pt x="178308" y="334060"/>
                </a:lnTo>
                <a:lnTo>
                  <a:pt x="178308" y="417575"/>
                </a:lnTo>
                <a:lnTo>
                  <a:pt x="356616" y="208787"/>
                </a:lnTo>
                <a:lnTo>
                  <a:pt x="178308" y="0"/>
                </a:lnTo>
                <a:close/>
              </a:path>
            </a:pathLst>
          </a:custGeom>
          <a:solidFill>
            <a:srgbClr val="505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20567" y="5170932"/>
            <a:ext cx="1681480" cy="757555"/>
          </a:xfrm>
          <a:prstGeom prst="rect">
            <a:avLst/>
          </a:prstGeom>
          <a:solidFill>
            <a:srgbClr val="3790E2"/>
          </a:solidFill>
        </p:spPr>
        <p:txBody>
          <a:bodyPr vert="horz" wrap="square" lIns="0" tIns="20129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585"/>
              </a:spcBef>
            </a:pPr>
            <a:r>
              <a:rPr sz="2000" spc="-55" dirty="0">
                <a:solidFill>
                  <a:srgbClr val="FFFFFF"/>
                </a:solidFill>
                <a:latin typeface="Yu Gothic UI"/>
                <a:cs typeface="Yu Gothic UI"/>
              </a:rPr>
              <a:t>Preprocessing</a:t>
            </a:r>
            <a:endParaRPr sz="2000">
              <a:latin typeface="Yu Gothic UI"/>
              <a:cs typeface="Yu Gothic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70703" y="5340096"/>
            <a:ext cx="356870" cy="417830"/>
          </a:xfrm>
          <a:custGeom>
            <a:avLst/>
            <a:gdLst/>
            <a:ahLst/>
            <a:cxnLst/>
            <a:rect l="l" t="t" r="r" b="b"/>
            <a:pathLst>
              <a:path w="356870" h="417829">
                <a:moveTo>
                  <a:pt x="178308" y="0"/>
                </a:moveTo>
                <a:lnTo>
                  <a:pt x="178308" y="83515"/>
                </a:lnTo>
                <a:lnTo>
                  <a:pt x="0" y="83515"/>
                </a:lnTo>
                <a:lnTo>
                  <a:pt x="0" y="334060"/>
                </a:lnTo>
                <a:lnTo>
                  <a:pt x="178308" y="334060"/>
                </a:lnTo>
                <a:lnTo>
                  <a:pt x="178308" y="417575"/>
                </a:lnTo>
                <a:lnTo>
                  <a:pt x="356616" y="208787"/>
                </a:lnTo>
                <a:lnTo>
                  <a:pt x="178308" y="0"/>
                </a:lnTo>
                <a:close/>
              </a:path>
            </a:pathLst>
          </a:custGeom>
          <a:solidFill>
            <a:srgbClr val="505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75147" y="5170932"/>
            <a:ext cx="1681480" cy="757555"/>
          </a:xfrm>
          <a:prstGeom prst="rect">
            <a:avLst/>
          </a:prstGeom>
          <a:solidFill>
            <a:srgbClr val="0994A7"/>
          </a:solidFill>
        </p:spPr>
        <p:txBody>
          <a:bodyPr vert="horz" wrap="square" lIns="0" tIns="201295" rIns="0" bIns="0" rtlCol="0">
            <a:spAutoFit/>
          </a:bodyPr>
          <a:lstStyle/>
          <a:p>
            <a:pPr marL="386080">
              <a:lnSpc>
                <a:spcPct val="100000"/>
              </a:lnSpc>
              <a:spcBef>
                <a:spcPts val="1585"/>
              </a:spcBef>
            </a:pPr>
            <a:r>
              <a:rPr sz="2000" spc="-45" dirty="0">
                <a:solidFill>
                  <a:srgbClr val="FFFFFF"/>
                </a:solidFill>
                <a:latin typeface="Yu Gothic UI"/>
                <a:cs typeface="Yu Gothic UI"/>
              </a:rPr>
              <a:t>Creation</a:t>
            </a:r>
            <a:endParaRPr sz="2000">
              <a:latin typeface="Yu Gothic UI"/>
              <a:cs typeface="Yu Gothic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25283" y="5340096"/>
            <a:ext cx="356870" cy="417830"/>
          </a:xfrm>
          <a:custGeom>
            <a:avLst/>
            <a:gdLst/>
            <a:ahLst/>
            <a:cxnLst/>
            <a:rect l="l" t="t" r="r" b="b"/>
            <a:pathLst>
              <a:path w="356870" h="417829">
                <a:moveTo>
                  <a:pt x="178308" y="0"/>
                </a:moveTo>
                <a:lnTo>
                  <a:pt x="178308" y="83515"/>
                </a:lnTo>
                <a:lnTo>
                  <a:pt x="0" y="83515"/>
                </a:lnTo>
                <a:lnTo>
                  <a:pt x="0" y="334060"/>
                </a:lnTo>
                <a:lnTo>
                  <a:pt x="178308" y="334060"/>
                </a:lnTo>
                <a:lnTo>
                  <a:pt x="178308" y="417575"/>
                </a:lnTo>
                <a:lnTo>
                  <a:pt x="356616" y="208787"/>
                </a:lnTo>
                <a:lnTo>
                  <a:pt x="178308" y="0"/>
                </a:lnTo>
                <a:close/>
              </a:path>
            </a:pathLst>
          </a:custGeom>
          <a:solidFill>
            <a:srgbClr val="505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29728" y="5170932"/>
            <a:ext cx="1681480" cy="757555"/>
          </a:xfrm>
          <a:prstGeom prst="rect">
            <a:avLst/>
          </a:prstGeom>
          <a:solidFill>
            <a:srgbClr val="007BAB"/>
          </a:solidFill>
        </p:spPr>
        <p:txBody>
          <a:bodyPr vert="horz" wrap="square" lIns="0" tIns="201295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1585"/>
              </a:spcBef>
            </a:pPr>
            <a:r>
              <a:rPr sz="2000" spc="-40" dirty="0">
                <a:solidFill>
                  <a:srgbClr val="FFFFFF"/>
                </a:solidFill>
                <a:latin typeface="Yu Gothic UI"/>
                <a:cs typeface="Yu Gothic UI"/>
              </a:rPr>
              <a:t>Verification</a:t>
            </a:r>
            <a:endParaRPr sz="2000">
              <a:latin typeface="Yu Gothic UI"/>
              <a:cs typeface="Yu Gothic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79864" y="5340096"/>
            <a:ext cx="355600" cy="417830"/>
          </a:xfrm>
          <a:custGeom>
            <a:avLst/>
            <a:gdLst/>
            <a:ahLst/>
            <a:cxnLst/>
            <a:rect l="l" t="t" r="r" b="b"/>
            <a:pathLst>
              <a:path w="355600" h="417829">
                <a:moveTo>
                  <a:pt x="177546" y="0"/>
                </a:moveTo>
                <a:lnTo>
                  <a:pt x="177546" y="83515"/>
                </a:lnTo>
                <a:lnTo>
                  <a:pt x="0" y="83515"/>
                </a:lnTo>
                <a:lnTo>
                  <a:pt x="0" y="334060"/>
                </a:lnTo>
                <a:lnTo>
                  <a:pt x="177546" y="334060"/>
                </a:lnTo>
                <a:lnTo>
                  <a:pt x="177546" y="417575"/>
                </a:lnTo>
                <a:lnTo>
                  <a:pt x="355092" y="208787"/>
                </a:lnTo>
                <a:lnTo>
                  <a:pt x="177546" y="0"/>
                </a:lnTo>
                <a:close/>
              </a:path>
            </a:pathLst>
          </a:custGeom>
          <a:solidFill>
            <a:srgbClr val="505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084307" y="5170932"/>
            <a:ext cx="1681480" cy="757555"/>
          </a:xfrm>
          <a:prstGeom prst="rect">
            <a:avLst/>
          </a:prstGeom>
          <a:solidFill>
            <a:srgbClr val="005272"/>
          </a:solidFill>
        </p:spPr>
        <p:txBody>
          <a:bodyPr vert="horz" wrap="square" lIns="0" tIns="20129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585"/>
              </a:spcBef>
            </a:pPr>
            <a:r>
              <a:rPr sz="2000" spc="-35" dirty="0">
                <a:solidFill>
                  <a:srgbClr val="FFFFFF"/>
                </a:solidFill>
                <a:latin typeface="Yu Gothic UI"/>
                <a:cs typeface="Yu Gothic UI"/>
              </a:rPr>
              <a:t>Activation</a:t>
            </a:r>
            <a:endParaRPr sz="2000">
              <a:latin typeface="Yu Gothic UI"/>
              <a:cs typeface="Yu Gothic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75603" y="1143000"/>
            <a:ext cx="5803900" cy="3350260"/>
            <a:chOff x="5975603" y="1143000"/>
            <a:chExt cx="5803900" cy="3350260"/>
          </a:xfrm>
        </p:grpSpPr>
        <p:sp>
          <p:nvSpPr>
            <p:cNvPr id="20" name="object 20"/>
            <p:cNvSpPr/>
            <p:nvPr/>
          </p:nvSpPr>
          <p:spPr>
            <a:xfrm>
              <a:off x="5975603" y="1143000"/>
              <a:ext cx="5803900" cy="3350260"/>
            </a:xfrm>
            <a:custGeom>
              <a:avLst/>
              <a:gdLst/>
              <a:ahLst/>
              <a:cxnLst/>
              <a:rect l="l" t="t" r="r" b="b"/>
              <a:pathLst>
                <a:path w="5803900" h="3350260">
                  <a:moveTo>
                    <a:pt x="5803392" y="0"/>
                  </a:moveTo>
                  <a:lnTo>
                    <a:pt x="0" y="0"/>
                  </a:lnTo>
                  <a:lnTo>
                    <a:pt x="0" y="3349752"/>
                  </a:lnTo>
                  <a:lnTo>
                    <a:pt x="5803392" y="3349752"/>
                  </a:lnTo>
                  <a:lnTo>
                    <a:pt x="5803392" y="0"/>
                  </a:lnTo>
                  <a:close/>
                </a:path>
              </a:pathLst>
            </a:custGeom>
            <a:solidFill>
              <a:srgbClr val="214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3219" y="1940052"/>
              <a:ext cx="484631" cy="6446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7916" y="2068067"/>
              <a:ext cx="484631" cy="64465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479166" y="3008638"/>
            <a:ext cx="1200785" cy="526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2.7</a:t>
            </a:r>
            <a:r>
              <a:rPr sz="18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millions</a:t>
            </a:r>
            <a:endParaRPr sz="1850">
              <a:latin typeface="Arial MT"/>
              <a:cs typeface="Arial MT"/>
            </a:endParaRPr>
          </a:p>
          <a:p>
            <a:pPr marL="33528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assets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921752" y="1953767"/>
            <a:ext cx="3291840" cy="745490"/>
            <a:chOff x="7921752" y="1953767"/>
            <a:chExt cx="3291840" cy="74549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8807" y="2157983"/>
              <a:ext cx="181355" cy="3368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1752" y="2157983"/>
              <a:ext cx="179831" cy="3368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9368" y="1978152"/>
              <a:ext cx="601978" cy="6964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9132" y="2157983"/>
              <a:ext cx="181343" cy="3368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0552" y="2157983"/>
              <a:ext cx="181343" cy="3368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9692" y="1953767"/>
              <a:ext cx="723899" cy="74523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574103" y="3008638"/>
            <a:ext cx="784860" cy="526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281</a:t>
            </a:r>
            <a:endParaRPr sz="1850">
              <a:latin typeface="Arial MT"/>
              <a:cs typeface="Arial MT"/>
            </a:endParaRPr>
          </a:p>
          <a:p>
            <a:pPr marR="5080" algn="ct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1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areas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36149" y="3008638"/>
            <a:ext cx="842644" cy="526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850">
              <a:latin typeface="Arial MT"/>
              <a:cs typeface="Arial MT"/>
            </a:endParaRPr>
          </a:p>
          <a:p>
            <a:pPr marR="5080" algn="ctr">
              <a:lnSpc>
                <a:spcPct val="100000"/>
              </a:lnSpc>
              <a:spcBef>
                <a:spcPts val="20"/>
              </a:spcBef>
            </a:pP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rk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576" y="2424683"/>
            <a:ext cx="240779" cy="173735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6343074" y="6485150"/>
            <a:ext cx="188595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30" smtClean="0"/>
              <a:pPr marL="90805">
                <a:lnSpc>
                  <a:spcPct val="100000"/>
                </a:lnSpc>
                <a:spcBef>
                  <a:spcPts val="85"/>
                </a:spcBef>
              </a:pPr>
              <a:t>30</a:t>
            </a:fld>
            <a:endParaRPr spc="-30" dirty="0"/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22885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Multi-tenancy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6439" y="1041106"/>
            <a:ext cx="5109210" cy="1154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Arial MT"/>
                <a:cs typeface="Arial MT"/>
              </a:rPr>
              <a:t>Realms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Microsites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–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technologies,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business process, </a:t>
            </a:r>
            <a:r>
              <a:rPr sz="2000" spc="-5" dirty="0">
                <a:latin typeface="Arial MT"/>
                <a:cs typeface="Arial MT"/>
              </a:rPr>
              <a:t>conventions </a:t>
            </a:r>
            <a:r>
              <a:rPr sz="2000" dirty="0">
                <a:latin typeface="Arial MT"/>
                <a:cs typeface="Arial MT"/>
              </a:rPr>
              <a:t>and best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practices </a:t>
            </a:r>
            <a:r>
              <a:rPr sz="2000" spc="-5" dirty="0">
                <a:latin typeface="Arial MT"/>
                <a:cs typeface="Arial MT"/>
              </a:rPr>
              <a:t>that </a:t>
            </a:r>
            <a:r>
              <a:rPr sz="2000" dirty="0">
                <a:latin typeface="Arial MT"/>
                <a:cs typeface="Arial MT"/>
              </a:rPr>
              <a:t>enable and </a:t>
            </a:r>
            <a:r>
              <a:rPr sz="2000" spc="-5" dirty="0">
                <a:latin typeface="Arial MT"/>
                <a:cs typeface="Arial MT"/>
              </a:rPr>
              <a:t>streamline multi- </a:t>
            </a:r>
            <a:r>
              <a:rPr sz="2000" dirty="0">
                <a:latin typeface="Arial MT"/>
                <a:cs typeface="Arial MT"/>
              </a:rPr>
              <a:t> tenancy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single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digital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platform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439" y="2533795"/>
            <a:ext cx="5560060" cy="275209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dirty="0">
                <a:latin typeface="Arial MT"/>
                <a:cs typeface="Arial MT"/>
              </a:rPr>
              <a:t>Criteria</a:t>
            </a:r>
            <a:endParaRPr sz="2000">
              <a:latin typeface="Arial MT"/>
              <a:cs typeface="Arial MT"/>
            </a:endParaRPr>
          </a:p>
          <a:p>
            <a:pPr marL="198120" marR="941069">
              <a:lnSpc>
                <a:spcPts val="2160"/>
              </a:lnSpc>
              <a:spcBef>
                <a:spcPts val="725"/>
              </a:spcBef>
            </a:pP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meant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function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separate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entity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cisco.com</a:t>
            </a:r>
            <a:endParaRPr sz="2000">
              <a:latin typeface="Arial MT"/>
              <a:cs typeface="Arial MT"/>
            </a:endParaRPr>
          </a:p>
          <a:p>
            <a:pPr marL="198120">
              <a:lnSpc>
                <a:spcPct val="100000"/>
              </a:lnSpc>
              <a:spcBef>
                <a:spcPts val="425"/>
              </a:spcBef>
            </a:pPr>
            <a:r>
              <a:rPr sz="2000" spc="-25" dirty="0">
                <a:latin typeface="Arial MT"/>
                <a:cs typeface="Arial MT"/>
              </a:rPr>
              <a:t>Targeting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specific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audience</a:t>
            </a:r>
            <a:endParaRPr sz="2000">
              <a:latin typeface="Arial MT"/>
              <a:cs typeface="Arial MT"/>
            </a:endParaRPr>
          </a:p>
          <a:p>
            <a:pPr marL="198120" marR="668020">
              <a:lnSpc>
                <a:spcPct val="119000"/>
              </a:lnSpc>
              <a:spcBef>
                <a:spcPts val="10"/>
              </a:spcBef>
            </a:pP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Cisco.com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top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level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navigation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Separate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permissions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authoring</a:t>
            </a:r>
            <a:endParaRPr sz="2000">
              <a:latin typeface="Arial MT"/>
              <a:cs typeface="Arial MT"/>
            </a:endParaRPr>
          </a:p>
          <a:p>
            <a:pPr marL="198120" marR="5080">
              <a:lnSpc>
                <a:spcPts val="2160"/>
              </a:lnSpc>
              <a:spcBef>
                <a:spcPts val="730"/>
              </a:spcBef>
            </a:pPr>
            <a:r>
              <a:rPr sz="2000" dirty="0">
                <a:latin typeface="Arial MT"/>
                <a:cs typeface="Arial MT"/>
              </a:rPr>
              <a:t>Library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templates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components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choose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from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439" y="5681550"/>
            <a:ext cx="28105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Digital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Check-In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5" y="1144523"/>
            <a:ext cx="132587" cy="1539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5" y="2685288"/>
            <a:ext cx="132587" cy="153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5" y="5785103"/>
            <a:ext cx="132587" cy="15392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310884" y="1523"/>
            <a:ext cx="5471160" cy="5916295"/>
          </a:xfrm>
          <a:custGeom>
            <a:avLst/>
            <a:gdLst/>
            <a:ahLst/>
            <a:cxnLst/>
            <a:rect l="l" t="t" r="r" b="b"/>
            <a:pathLst>
              <a:path w="5471159" h="5916295">
                <a:moveTo>
                  <a:pt x="5471160" y="0"/>
                </a:moveTo>
                <a:lnTo>
                  <a:pt x="0" y="0"/>
                </a:lnTo>
                <a:lnTo>
                  <a:pt x="0" y="5916168"/>
                </a:lnTo>
                <a:lnTo>
                  <a:pt x="5471160" y="5916168"/>
                </a:lnTo>
                <a:lnTo>
                  <a:pt x="5471160" y="0"/>
                </a:lnTo>
                <a:close/>
              </a:path>
            </a:pathLst>
          </a:custGeom>
          <a:solidFill>
            <a:srgbClr val="2147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91072" y="389434"/>
            <a:ext cx="124650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DADDE0"/>
                </a:solidFill>
                <a:latin typeface="Arial MT"/>
                <a:cs typeface="Arial MT"/>
              </a:rPr>
              <a:t>B</a:t>
            </a:r>
            <a:r>
              <a:rPr sz="2650" spc="-5" dirty="0">
                <a:solidFill>
                  <a:srgbClr val="DADDE0"/>
                </a:solidFill>
                <a:latin typeface="Arial MT"/>
                <a:cs typeface="Arial MT"/>
              </a:rPr>
              <a:t>ene</a:t>
            </a:r>
            <a:r>
              <a:rPr sz="2650" dirty="0">
                <a:solidFill>
                  <a:srgbClr val="DADDE0"/>
                </a:solidFill>
                <a:latin typeface="Arial MT"/>
                <a:cs typeface="Arial MT"/>
              </a:rPr>
              <a:t>f</a:t>
            </a:r>
            <a:r>
              <a:rPr sz="2650" spc="-5" dirty="0">
                <a:solidFill>
                  <a:srgbClr val="DADDE0"/>
                </a:solidFill>
                <a:latin typeface="Arial MT"/>
                <a:cs typeface="Arial MT"/>
              </a:rPr>
              <a:t>i</a:t>
            </a:r>
            <a:r>
              <a:rPr sz="2650" dirty="0">
                <a:solidFill>
                  <a:srgbClr val="DADDE0"/>
                </a:solidFill>
                <a:latin typeface="Arial MT"/>
                <a:cs typeface="Arial MT"/>
              </a:rPr>
              <a:t>t</a:t>
            </a:r>
            <a:r>
              <a:rPr sz="2650" spc="5" dirty="0">
                <a:solidFill>
                  <a:srgbClr val="DADDE0"/>
                </a:solidFill>
                <a:latin typeface="Arial MT"/>
                <a:cs typeface="Arial MT"/>
              </a:rPr>
              <a:t>s</a:t>
            </a:r>
            <a:endParaRPr sz="26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11695" y="496823"/>
            <a:ext cx="4707890" cy="4531360"/>
            <a:chOff x="6711695" y="496823"/>
            <a:chExt cx="4707890" cy="453136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6328" y="2435352"/>
              <a:ext cx="416051" cy="6949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1695" y="2310383"/>
              <a:ext cx="1356359" cy="9143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6423" y="2446019"/>
              <a:ext cx="667511" cy="6675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8095" y="2310383"/>
              <a:ext cx="1354835" cy="9143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6352" y="2485644"/>
              <a:ext cx="611123" cy="6095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4495" y="2310383"/>
              <a:ext cx="1354835" cy="9143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1944" y="4285488"/>
              <a:ext cx="394714" cy="5943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1695" y="4113276"/>
              <a:ext cx="1356359" cy="9143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5755" y="4290059"/>
              <a:ext cx="710183" cy="5989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8095" y="4113276"/>
              <a:ext cx="1354835" cy="9143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9608" y="4296155"/>
              <a:ext cx="347471" cy="5730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4495" y="4113276"/>
              <a:ext cx="1354835" cy="9143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1403" y="694944"/>
              <a:ext cx="554734" cy="5562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4495" y="496823"/>
              <a:ext cx="1354835" cy="91439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594647" y="3345995"/>
            <a:ext cx="15900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Pe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r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f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o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r</a:t>
            </a:r>
            <a:r>
              <a:rPr sz="1400" spc="-10" dirty="0">
                <a:solidFill>
                  <a:srgbClr val="DADDE0"/>
                </a:solidFill>
                <a:latin typeface="Arial MT"/>
                <a:cs typeface="Arial MT"/>
              </a:rPr>
              <a:t>m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an</a:t>
            </a:r>
            <a:r>
              <a:rPr sz="1400" spc="-10" dirty="0">
                <a:solidFill>
                  <a:srgbClr val="DADDE0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e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,</a:t>
            </a:r>
            <a:r>
              <a:rPr sz="1400" spc="-50" dirty="0">
                <a:solidFill>
                  <a:srgbClr val="DADDE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DDE0"/>
                </a:solidFill>
                <a:latin typeface="Arial MT"/>
                <a:cs typeface="Arial MT"/>
              </a:rPr>
              <a:t>CM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,  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Video,</a:t>
            </a:r>
            <a:r>
              <a:rPr sz="1400" spc="-60" dirty="0">
                <a:solidFill>
                  <a:srgbClr val="DADDE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DADDE0"/>
                </a:solidFill>
                <a:latin typeface="Arial MT"/>
                <a:cs typeface="Arial MT"/>
              </a:rPr>
              <a:t>Security,</a:t>
            </a:r>
            <a:r>
              <a:rPr sz="1400" spc="-50" dirty="0">
                <a:solidFill>
                  <a:srgbClr val="DADDE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etc.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6343074" y="6485150"/>
            <a:ext cx="188595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30" smtClean="0"/>
              <a:pPr marL="90805">
                <a:lnSpc>
                  <a:spcPct val="100000"/>
                </a:lnSpc>
                <a:spcBef>
                  <a:spcPts val="85"/>
                </a:spcBef>
              </a:pPr>
              <a:t>31</a:t>
            </a:fld>
            <a:endParaRPr spc="-30" dirty="0"/>
          </a:p>
        </p:txBody>
      </p:sp>
      <p:sp>
        <p:nvSpPr>
          <p:cNvPr id="27" name="object 27"/>
          <p:cNvSpPr txBox="1"/>
          <p:nvPr/>
        </p:nvSpPr>
        <p:spPr>
          <a:xfrm>
            <a:off x="8795850" y="3345995"/>
            <a:ext cx="5410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G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l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oba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l  </a:t>
            </a:r>
            <a:r>
              <a:rPr sz="1400" spc="-10" dirty="0">
                <a:solidFill>
                  <a:srgbClr val="DADDE0"/>
                </a:solidFill>
                <a:latin typeface="Arial MT"/>
                <a:cs typeface="Arial MT"/>
              </a:rPr>
              <a:t>R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eady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26834" y="3345995"/>
            <a:ext cx="828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87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Search 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O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p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i</a:t>
            </a:r>
            <a:r>
              <a:rPr sz="1400" spc="-10" dirty="0">
                <a:solidFill>
                  <a:srgbClr val="DADDE0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i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z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e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15457" y="5159978"/>
            <a:ext cx="5499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DADDE0"/>
                </a:solidFill>
                <a:latin typeface="Arial MT"/>
                <a:cs typeface="Arial MT"/>
              </a:rPr>
              <a:t>M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ob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ile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08521" y="5159976"/>
            <a:ext cx="915669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5-star 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E</a:t>
            </a:r>
            <a:r>
              <a:rPr sz="1400" spc="-20" dirty="0">
                <a:solidFill>
                  <a:srgbClr val="DADDE0"/>
                </a:solidFill>
                <a:latin typeface="Arial MT"/>
                <a:cs typeface="Arial MT"/>
              </a:rPr>
              <a:t>x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pe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ri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en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87945" y="5159976"/>
            <a:ext cx="70675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684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Cost 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E</a:t>
            </a:r>
            <a:r>
              <a:rPr sz="1400" spc="-20" dirty="0">
                <a:solidFill>
                  <a:srgbClr val="DADDE0"/>
                </a:solidFill>
                <a:latin typeface="Arial MT"/>
                <a:cs typeface="Arial MT"/>
              </a:rPr>
              <a:t>f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f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e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ct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DADDE0"/>
                </a:solidFill>
                <a:latin typeface="Arial MT"/>
                <a:cs typeface="Arial MT"/>
              </a:rPr>
              <a:t>v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328448" y="1546209"/>
            <a:ext cx="8274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5095" marR="5080" indent="-11303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I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n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DADDE0"/>
                </a:solidFill>
                <a:latin typeface="Arial MT"/>
                <a:cs typeface="Arial MT"/>
              </a:rPr>
              <a:t>eg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r</a:t>
            </a:r>
            <a:r>
              <a:rPr sz="1400" spc="-15" dirty="0">
                <a:solidFill>
                  <a:srgbClr val="DADDE0"/>
                </a:solidFill>
                <a:latin typeface="Arial MT"/>
                <a:cs typeface="Arial MT"/>
              </a:rPr>
              <a:t>a</a:t>
            </a:r>
            <a:r>
              <a:rPr sz="1400" spc="5" dirty="0">
                <a:solidFill>
                  <a:srgbClr val="DADDE0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DADDE0"/>
                </a:solidFill>
                <a:latin typeface="Arial MT"/>
                <a:cs typeface="Arial MT"/>
              </a:rPr>
              <a:t>e</a:t>
            </a:r>
            <a:r>
              <a:rPr sz="1400" dirty="0">
                <a:solidFill>
                  <a:srgbClr val="DADDE0"/>
                </a:solidFill>
                <a:latin typeface="Arial MT"/>
                <a:cs typeface="Arial MT"/>
              </a:rPr>
              <a:t>d  Metrics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21780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Globalization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12255" y="1130744"/>
            <a:ext cx="12215495" cy="1347470"/>
            <a:chOff x="-12255" y="1130744"/>
            <a:chExt cx="12215495" cy="1347470"/>
          </a:xfrm>
        </p:grpSpPr>
        <p:sp>
          <p:nvSpPr>
            <p:cNvPr id="4" name="object 4"/>
            <p:cNvSpPr/>
            <p:nvPr/>
          </p:nvSpPr>
          <p:spPr>
            <a:xfrm>
              <a:off x="762" y="1143762"/>
              <a:ext cx="12188190" cy="1321435"/>
            </a:xfrm>
            <a:custGeom>
              <a:avLst/>
              <a:gdLst/>
              <a:ahLst/>
              <a:cxnLst/>
              <a:rect l="l" t="t" r="r" b="b"/>
              <a:pathLst>
                <a:path w="12188190" h="1321435">
                  <a:moveTo>
                    <a:pt x="12188190" y="0"/>
                  </a:moveTo>
                  <a:lnTo>
                    <a:pt x="0" y="0"/>
                  </a:lnTo>
                  <a:lnTo>
                    <a:pt x="0" y="1321308"/>
                  </a:lnTo>
                  <a:lnTo>
                    <a:pt x="12188190" y="1321308"/>
                  </a:lnTo>
                  <a:lnTo>
                    <a:pt x="12188190" y="0"/>
                  </a:lnTo>
                  <a:close/>
                </a:path>
              </a:pathLst>
            </a:custGeom>
            <a:solidFill>
              <a:srgbClr val="505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1143762"/>
              <a:ext cx="12189460" cy="1321435"/>
            </a:xfrm>
            <a:custGeom>
              <a:avLst/>
              <a:gdLst/>
              <a:ahLst/>
              <a:cxnLst/>
              <a:rect l="l" t="t" r="r" b="b"/>
              <a:pathLst>
                <a:path w="12189460" h="1321435">
                  <a:moveTo>
                    <a:pt x="0" y="0"/>
                  </a:moveTo>
                  <a:lnTo>
                    <a:pt x="12188952" y="0"/>
                  </a:lnTo>
                  <a:lnTo>
                    <a:pt x="12188952" y="1321308"/>
                  </a:lnTo>
                  <a:lnTo>
                    <a:pt x="0" y="1321308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5056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86606" y="1228643"/>
            <a:ext cx="2896235" cy="95821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90"/>
              </a:spcBef>
              <a:buChar char="•"/>
              <a:tabLst>
                <a:tab pos="240665" algn="l"/>
                <a:tab pos="241935" algn="l"/>
              </a:tabLst>
            </a:pP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Country Site</a:t>
            </a:r>
            <a:r>
              <a:rPr sz="1600" spc="-15" dirty="0">
                <a:solidFill>
                  <a:srgbClr val="CED2D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Strategy</a:t>
            </a:r>
            <a:endParaRPr sz="1600">
              <a:latin typeface="Arial MT"/>
              <a:cs typeface="Arial MT"/>
            </a:endParaRPr>
          </a:p>
          <a:p>
            <a:pPr marL="241300" marR="508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0665" algn="l"/>
                <a:tab pos="241935" algn="l"/>
              </a:tabLst>
            </a:pP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Created</a:t>
            </a:r>
            <a:r>
              <a:rPr sz="1600" spc="5" dirty="0">
                <a:solidFill>
                  <a:srgbClr val="CED2D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using</a:t>
            </a:r>
            <a:r>
              <a:rPr sz="1600" spc="-105" dirty="0">
                <a:solidFill>
                  <a:srgbClr val="CED2D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AEM Multi Site </a:t>
            </a:r>
            <a:r>
              <a:rPr sz="1600" spc="-425" dirty="0">
                <a:solidFill>
                  <a:srgbClr val="CED2D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Manager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74587" y="1228643"/>
            <a:ext cx="2231390" cy="71437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90"/>
              </a:spcBef>
              <a:buChar char="•"/>
              <a:tabLst>
                <a:tab pos="240665" algn="l"/>
                <a:tab pos="241935" algn="l"/>
              </a:tabLst>
            </a:pP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Content</a:t>
            </a:r>
            <a:r>
              <a:rPr sz="1600" spc="-40" dirty="0">
                <a:solidFill>
                  <a:srgbClr val="CED2D6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CED2D6"/>
                </a:solidFill>
                <a:latin typeface="Arial MT"/>
                <a:cs typeface="Arial MT"/>
              </a:rPr>
              <a:t>Translation</a:t>
            </a:r>
            <a:endParaRPr sz="16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0665" algn="l"/>
                <a:tab pos="241935" algn="l"/>
              </a:tabLst>
            </a:pP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Assets</a:t>
            </a:r>
            <a:r>
              <a:rPr sz="1600" spc="-25" dirty="0">
                <a:solidFill>
                  <a:srgbClr val="CED2D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for</a:t>
            </a:r>
            <a:r>
              <a:rPr sz="1600" spc="10" dirty="0">
                <a:solidFill>
                  <a:srgbClr val="CED2D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CED2D6"/>
                </a:solidFill>
                <a:latin typeface="Arial MT"/>
                <a:cs typeface="Arial MT"/>
              </a:rPr>
              <a:t>global</a:t>
            </a:r>
            <a:r>
              <a:rPr sz="1600" spc="-20" dirty="0">
                <a:solidFill>
                  <a:srgbClr val="CED2D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CED2D6"/>
                </a:solidFill>
                <a:latin typeface="Arial MT"/>
                <a:cs typeface="Arial MT"/>
              </a:rPr>
              <a:t>sites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2168" y="3828287"/>
            <a:ext cx="11279505" cy="463550"/>
            <a:chOff x="582168" y="3828287"/>
            <a:chExt cx="11279505" cy="4635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168" y="3828287"/>
              <a:ext cx="11279122" cy="4632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9892" y="3855719"/>
              <a:ext cx="11123930" cy="307975"/>
            </a:xfrm>
            <a:custGeom>
              <a:avLst/>
              <a:gdLst/>
              <a:ahLst/>
              <a:cxnLst/>
              <a:rect l="l" t="t" r="r" b="b"/>
              <a:pathLst>
                <a:path w="11123930" h="307975">
                  <a:moveTo>
                    <a:pt x="11123676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1123676" y="307847"/>
                  </a:lnTo>
                  <a:lnTo>
                    <a:pt x="11123676" y="0"/>
                  </a:lnTo>
                  <a:close/>
                </a:path>
              </a:pathLst>
            </a:custGeom>
            <a:solidFill>
              <a:srgbClr val="353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42269" y="3846464"/>
            <a:ext cx="70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08080"/>
                </a:solidFill>
                <a:latin typeface="Arial MT"/>
                <a:cs typeface="Arial MT"/>
              </a:rPr>
              <a:t>Live</a:t>
            </a:r>
            <a:r>
              <a:rPr sz="1200" spc="-5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Arial MT"/>
                <a:cs typeface="Arial MT"/>
              </a:rPr>
              <a:t>Copy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9527" y="3011423"/>
            <a:ext cx="1437640" cy="60515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445134" marR="201930" indent="-236854">
              <a:lnSpc>
                <a:spcPct val="100000"/>
              </a:lnSpc>
              <a:spcBef>
                <a:spcPts val="655"/>
              </a:spcBef>
            </a:pP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NT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Eng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69592" y="4416425"/>
            <a:ext cx="2937510" cy="1513840"/>
            <a:chOff x="1569592" y="4416425"/>
            <a:chExt cx="2937510" cy="1513840"/>
          </a:xfrm>
        </p:grpSpPr>
        <p:sp>
          <p:nvSpPr>
            <p:cNvPr id="14" name="object 14"/>
            <p:cNvSpPr/>
            <p:nvPr/>
          </p:nvSpPr>
          <p:spPr>
            <a:xfrm>
              <a:off x="1572767" y="4419600"/>
              <a:ext cx="2931160" cy="1507490"/>
            </a:xfrm>
            <a:custGeom>
              <a:avLst/>
              <a:gdLst/>
              <a:ahLst/>
              <a:cxnLst/>
              <a:rect l="l" t="t" r="r" b="b"/>
              <a:pathLst>
                <a:path w="2931160" h="1507489">
                  <a:moveTo>
                    <a:pt x="0" y="0"/>
                  </a:moveTo>
                  <a:lnTo>
                    <a:pt x="2930652" y="0"/>
                  </a:lnTo>
                  <a:lnTo>
                    <a:pt x="2930652" y="1507236"/>
                  </a:lnTo>
                  <a:lnTo>
                    <a:pt x="0" y="1507236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F29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127" y="4564379"/>
              <a:ext cx="704215" cy="323215"/>
            </a:xfrm>
            <a:custGeom>
              <a:avLst/>
              <a:gdLst/>
              <a:ahLst/>
              <a:cxnLst/>
              <a:rect l="l" t="t" r="r" b="b"/>
              <a:pathLst>
                <a:path w="704214" h="323214">
                  <a:moveTo>
                    <a:pt x="704088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04088" y="323088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2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07185" y="4606954"/>
            <a:ext cx="4597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au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6127" y="5012435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en-sg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86811" y="5012435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en-uk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86127" y="5471159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46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en-in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86811" y="5471159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en-ca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86811" y="4564379"/>
            <a:ext cx="704215" cy="323215"/>
          </a:xfrm>
          <a:custGeom>
            <a:avLst/>
            <a:gdLst/>
            <a:ahLst/>
            <a:cxnLst/>
            <a:rect l="l" t="t" r="r" b="b"/>
            <a:pathLst>
              <a:path w="704214" h="323214">
                <a:moveTo>
                  <a:pt x="704088" y="0"/>
                </a:moveTo>
                <a:lnTo>
                  <a:pt x="0" y="0"/>
                </a:lnTo>
                <a:lnTo>
                  <a:pt x="0" y="323088"/>
                </a:lnTo>
                <a:lnTo>
                  <a:pt x="704088" y="323088"/>
                </a:lnTo>
                <a:lnTo>
                  <a:pt x="704088" y="0"/>
                </a:lnTo>
                <a:close/>
              </a:path>
            </a:pathLst>
          </a:custGeom>
          <a:solidFill>
            <a:srgbClr val="F29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12534" y="4606956"/>
            <a:ext cx="45021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nz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87496" y="4564379"/>
            <a:ext cx="704215" cy="323215"/>
          </a:xfrm>
          <a:custGeom>
            <a:avLst/>
            <a:gdLst/>
            <a:ahLst/>
            <a:cxnLst/>
            <a:rect l="l" t="t" r="r" b="b"/>
            <a:pathLst>
              <a:path w="704214" h="323214">
                <a:moveTo>
                  <a:pt x="704088" y="0"/>
                </a:moveTo>
                <a:lnTo>
                  <a:pt x="0" y="0"/>
                </a:lnTo>
                <a:lnTo>
                  <a:pt x="0" y="323088"/>
                </a:lnTo>
                <a:lnTo>
                  <a:pt x="704088" y="323088"/>
                </a:lnTo>
                <a:lnTo>
                  <a:pt x="704088" y="0"/>
                </a:lnTo>
                <a:close/>
              </a:path>
            </a:pathLst>
          </a:custGeom>
          <a:solidFill>
            <a:srgbClr val="F29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66652" y="4606956"/>
            <a:ext cx="3429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jp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87496" y="5012435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46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th-th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87496" y="5471159"/>
            <a:ext cx="704215" cy="323215"/>
          </a:xfrm>
          <a:prstGeom prst="rect">
            <a:avLst/>
          </a:prstGeom>
          <a:solidFill>
            <a:srgbClr val="F2950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465"/>
              </a:spcBef>
            </a:pP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vi-vn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9891" y="4564379"/>
            <a:ext cx="704215" cy="323215"/>
          </a:xfrm>
          <a:custGeom>
            <a:avLst/>
            <a:gdLst/>
            <a:ahLst/>
            <a:cxnLst/>
            <a:rect l="l" t="t" r="r" b="b"/>
            <a:pathLst>
              <a:path w="704215" h="323214">
                <a:moveTo>
                  <a:pt x="704088" y="0"/>
                </a:moveTo>
                <a:lnTo>
                  <a:pt x="0" y="0"/>
                </a:lnTo>
                <a:lnTo>
                  <a:pt x="0" y="323088"/>
                </a:lnTo>
                <a:lnTo>
                  <a:pt x="704088" y="323088"/>
                </a:lnTo>
                <a:lnTo>
                  <a:pt x="704088" y="0"/>
                </a:lnTo>
                <a:close/>
              </a:path>
            </a:pathLst>
          </a:custGeom>
          <a:solidFill>
            <a:srgbClr val="A5AB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85934" y="4606955"/>
            <a:ext cx="45021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61060" y="3000755"/>
            <a:ext cx="5400040" cy="1570990"/>
            <a:chOff x="861060" y="3000755"/>
            <a:chExt cx="5400040" cy="1570990"/>
          </a:xfrm>
        </p:grpSpPr>
        <p:sp>
          <p:nvSpPr>
            <p:cNvPr id="30" name="object 30"/>
            <p:cNvSpPr/>
            <p:nvPr/>
          </p:nvSpPr>
          <p:spPr>
            <a:xfrm>
              <a:off x="1011936" y="3314703"/>
              <a:ext cx="1244600" cy="1250315"/>
            </a:xfrm>
            <a:custGeom>
              <a:avLst/>
              <a:gdLst/>
              <a:ahLst/>
              <a:cxnLst/>
              <a:rect l="l" t="t" r="r" b="b"/>
              <a:pathLst>
                <a:path w="1244600" h="1250314">
                  <a:moveTo>
                    <a:pt x="0" y="1250111"/>
                  </a:moveTo>
                  <a:lnTo>
                    <a:pt x="0" y="0"/>
                  </a:lnTo>
                  <a:lnTo>
                    <a:pt x="1244130" y="0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43366" y="3276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1060" y="3826763"/>
              <a:ext cx="295910" cy="294640"/>
            </a:xfrm>
            <a:custGeom>
              <a:avLst/>
              <a:gdLst/>
              <a:ahLst/>
              <a:cxnLst/>
              <a:rect l="l" t="t" r="r" b="b"/>
              <a:pathLst>
                <a:path w="295909" h="294639">
                  <a:moveTo>
                    <a:pt x="147828" y="0"/>
                  </a:moveTo>
                  <a:lnTo>
                    <a:pt x="101100" y="7498"/>
                  </a:lnTo>
                  <a:lnTo>
                    <a:pt x="60520" y="28376"/>
                  </a:lnTo>
                  <a:lnTo>
                    <a:pt x="28520" y="60213"/>
                  </a:lnTo>
                  <a:lnTo>
                    <a:pt x="7535" y="100584"/>
                  </a:lnTo>
                  <a:lnTo>
                    <a:pt x="0" y="147066"/>
                  </a:lnTo>
                  <a:lnTo>
                    <a:pt x="7535" y="193548"/>
                  </a:lnTo>
                  <a:lnTo>
                    <a:pt x="28520" y="233918"/>
                  </a:lnTo>
                  <a:lnTo>
                    <a:pt x="60520" y="265755"/>
                  </a:lnTo>
                  <a:lnTo>
                    <a:pt x="101100" y="286633"/>
                  </a:lnTo>
                  <a:lnTo>
                    <a:pt x="147828" y="294132"/>
                  </a:lnTo>
                  <a:lnTo>
                    <a:pt x="194555" y="286633"/>
                  </a:lnTo>
                  <a:lnTo>
                    <a:pt x="235135" y="265755"/>
                  </a:lnTo>
                  <a:lnTo>
                    <a:pt x="267135" y="233918"/>
                  </a:lnTo>
                  <a:lnTo>
                    <a:pt x="288120" y="193548"/>
                  </a:lnTo>
                  <a:lnTo>
                    <a:pt x="295656" y="147066"/>
                  </a:lnTo>
                  <a:lnTo>
                    <a:pt x="288120" y="100584"/>
                  </a:lnTo>
                  <a:lnTo>
                    <a:pt x="267135" y="60213"/>
                  </a:lnTo>
                  <a:lnTo>
                    <a:pt x="235135" y="28376"/>
                  </a:lnTo>
                  <a:lnTo>
                    <a:pt x="194555" y="7498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A5AB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21936" y="3000755"/>
              <a:ext cx="1438910" cy="605155"/>
            </a:xfrm>
            <a:custGeom>
              <a:avLst/>
              <a:gdLst/>
              <a:ahLst/>
              <a:cxnLst/>
              <a:rect l="l" t="t" r="r" b="b"/>
              <a:pathLst>
                <a:path w="1438910" h="605154">
                  <a:moveTo>
                    <a:pt x="1438656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1438656" y="605027"/>
                  </a:lnTo>
                  <a:lnTo>
                    <a:pt x="1438656" y="0"/>
                  </a:lnTo>
                  <a:close/>
                </a:path>
              </a:pathLst>
            </a:custGeom>
            <a:solidFill>
              <a:srgbClr val="37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122453" y="3071644"/>
            <a:ext cx="83946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780" marR="5080" indent="-13271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uge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960492" y="4369180"/>
            <a:ext cx="1162050" cy="1064260"/>
            <a:chOff x="4960492" y="4369180"/>
            <a:chExt cx="1162050" cy="1064260"/>
          </a:xfrm>
        </p:grpSpPr>
        <p:sp>
          <p:nvSpPr>
            <p:cNvPr id="36" name="object 36"/>
            <p:cNvSpPr/>
            <p:nvPr/>
          </p:nvSpPr>
          <p:spPr>
            <a:xfrm>
              <a:off x="4963667" y="4372355"/>
              <a:ext cx="1155700" cy="1057910"/>
            </a:xfrm>
            <a:custGeom>
              <a:avLst/>
              <a:gdLst/>
              <a:ahLst/>
              <a:cxnLst/>
              <a:rect l="l" t="t" r="r" b="b"/>
              <a:pathLst>
                <a:path w="1155700" h="1057910">
                  <a:moveTo>
                    <a:pt x="0" y="0"/>
                  </a:moveTo>
                  <a:lnTo>
                    <a:pt x="1155191" y="0"/>
                  </a:lnTo>
                  <a:lnTo>
                    <a:pt x="1155191" y="1057656"/>
                  </a:lnTo>
                  <a:lnTo>
                    <a:pt x="0" y="1057656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37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89219" y="4564379"/>
              <a:ext cx="704215" cy="323215"/>
            </a:xfrm>
            <a:custGeom>
              <a:avLst/>
              <a:gdLst/>
              <a:ahLst/>
              <a:cxnLst/>
              <a:rect l="l" t="t" r="r" b="b"/>
              <a:pathLst>
                <a:path w="704214" h="323214">
                  <a:moveTo>
                    <a:pt x="704088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04088" y="323088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37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358070" y="4606957"/>
            <a:ext cx="365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89220" y="5012435"/>
            <a:ext cx="704215" cy="323215"/>
          </a:xfrm>
          <a:prstGeom prst="rect">
            <a:avLst/>
          </a:prstGeom>
          <a:solidFill>
            <a:srgbClr val="3790E2"/>
          </a:solidFill>
        </p:spPr>
        <p:txBody>
          <a:bodyPr vert="horz" wrap="square" lIns="0" tIns="5905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46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pt-br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62928" y="3000755"/>
            <a:ext cx="1437640" cy="605155"/>
          </a:xfrm>
          <a:custGeom>
            <a:avLst/>
            <a:gdLst/>
            <a:ahLst/>
            <a:cxnLst/>
            <a:rect l="l" t="t" r="r" b="b"/>
            <a:pathLst>
              <a:path w="1437640" h="605154">
                <a:moveTo>
                  <a:pt x="1437131" y="0"/>
                </a:moveTo>
                <a:lnTo>
                  <a:pt x="0" y="0"/>
                </a:lnTo>
                <a:lnTo>
                  <a:pt x="0" y="605027"/>
                </a:lnTo>
                <a:lnTo>
                  <a:pt x="1437131" y="605027"/>
                </a:lnTo>
                <a:lnTo>
                  <a:pt x="1437131" y="0"/>
                </a:lnTo>
                <a:close/>
              </a:path>
            </a:pathLst>
          </a:custGeom>
          <a:solidFill>
            <a:srgbClr val="008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046418" y="3071632"/>
            <a:ext cx="6705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 marR="5080" indent="-4889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Span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813677" y="4416425"/>
            <a:ext cx="1136015" cy="1513840"/>
            <a:chOff x="6813677" y="4416425"/>
            <a:chExt cx="1136015" cy="1513840"/>
          </a:xfrm>
        </p:grpSpPr>
        <p:sp>
          <p:nvSpPr>
            <p:cNvPr id="43" name="object 43"/>
            <p:cNvSpPr/>
            <p:nvPr/>
          </p:nvSpPr>
          <p:spPr>
            <a:xfrm>
              <a:off x="6816852" y="4419600"/>
              <a:ext cx="1129665" cy="1507490"/>
            </a:xfrm>
            <a:custGeom>
              <a:avLst/>
              <a:gdLst/>
              <a:ahLst/>
              <a:cxnLst/>
              <a:rect l="l" t="t" r="r" b="b"/>
              <a:pathLst>
                <a:path w="1129665" h="1507489">
                  <a:moveTo>
                    <a:pt x="0" y="0"/>
                  </a:moveTo>
                  <a:lnTo>
                    <a:pt x="1129283" y="0"/>
                  </a:lnTo>
                  <a:lnTo>
                    <a:pt x="1129283" y="1507236"/>
                  </a:lnTo>
                  <a:lnTo>
                    <a:pt x="0" y="1507236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8E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28688" y="4564379"/>
              <a:ext cx="704215" cy="323215"/>
            </a:xfrm>
            <a:custGeom>
              <a:avLst/>
              <a:gdLst/>
              <a:ahLst/>
              <a:cxnLst/>
              <a:rect l="l" t="t" r="r" b="b"/>
              <a:pathLst>
                <a:path w="704215" h="323214">
                  <a:moveTo>
                    <a:pt x="704088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04088" y="323088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008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175418" y="4606955"/>
            <a:ext cx="41275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300" spc="2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28688" y="5012435"/>
            <a:ext cx="704215" cy="323215"/>
          </a:xfrm>
          <a:prstGeom prst="rect">
            <a:avLst/>
          </a:prstGeom>
          <a:solidFill>
            <a:srgbClr val="008EB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es-co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28688" y="5471159"/>
            <a:ext cx="704215" cy="323215"/>
          </a:xfrm>
          <a:prstGeom prst="rect">
            <a:avLst/>
          </a:prstGeom>
          <a:solidFill>
            <a:srgbClr val="008EB0"/>
          </a:solidFill>
        </p:spPr>
        <p:txBody>
          <a:bodyPr vert="horz" wrap="square" lIns="0" tIns="5905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es-cr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502395" y="3000755"/>
            <a:ext cx="1438910" cy="605155"/>
          </a:xfrm>
          <a:custGeom>
            <a:avLst/>
            <a:gdLst/>
            <a:ahLst/>
            <a:cxnLst/>
            <a:rect l="l" t="t" r="r" b="b"/>
            <a:pathLst>
              <a:path w="1438909" h="605154">
                <a:moveTo>
                  <a:pt x="1438655" y="0"/>
                </a:moveTo>
                <a:lnTo>
                  <a:pt x="0" y="0"/>
                </a:lnTo>
                <a:lnTo>
                  <a:pt x="0" y="605027"/>
                </a:lnTo>
                <a:lnTo>
                  <a:pt x="1438655" y="605027"/>
                </a:lnTo>
                <a:lnTo>
                  <a:pt x="1438655" y="0"/>
                </a:lnTo>
                <a:close/>
              </a:path>
            </a:pathLst>
          </a:custGeom>
          <a:solidFill>
            <a:srgbClr val="0E8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930823" y="3071632"/>
            <a:ext cx="5803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 marR="5080" indent="-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 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654668" y="4416425"/>
            <a:ext cx="1134110" cy="1513840"/>
            <a:chOff x="8654668" y="4416425"/>
            <a:chExt cx="1134110" cy="1513840"/>
          </a:xfrm>
        </p:grpSpPr>
        <p:sp>
          <p:nvSpPr>
            <p:cNvPr id="51" name="object 51"/>
            <p:cNvSpPr/>
            <p:nvPr/>
          </p:nvSpPr>
          <p:spPr>
            <a:xfrm>
              <a:off x="8657843" y="4419600"/>
              <a:ext cx="1127760" cy="1507490"/>
            </a:xfrm>
            <a:custGeom>
              <a:avLst/>
              <a:gdLst/>
              <a:ahLst/>
              <a:cxnLst/>
              <a:rect l="l" t="t" r="r" b="b"/>
              <a:pathLst>
                <a:path w="1127759" h="1507489">
                  <a:moveTo>
                    <a:pt x="0" y="0"/>
                  </a:moveTo>
                  <a:lnTo>
                    <a:pt x="1127759" y="0"/>
                  </a:lnTo>
                  <a:lnTo>
                    <a:pt x="1127759" y="1507236"/>
                  </a:lnTo>
                  <a:lnTo>
                    <a:pt x="0" y="1507236"/>
                  </a:lnTo>
                  <a:lnTo>
                    <a:pt x="0" y="0"/>
                  </a:lnTo>
                  <a:close/>
                </a:path>
              </a:pathLst>
            </a:custGeom>
            <a:ln w="6095">
              <a:solidFill>
                <a:srgbClr val="0E86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869679" y="4564379"/>
              <a:ext cx="704215" cy="323215"/>
            </a:xfrm>
            <a:custGeom>
              <a:avLst/>
              <a:gdLst/>
              <a:ahLst/>
              <a:cxnLst/>
              <a:rect l="l" t="t" r="r" b="b"/>
              <a:pathLst>
                <a:path w="704215" h="323214">
                  <a:moveTo>
                    <a:pt x="704087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04087" y="323088"/>
                  </a:lnTo>
                  <a:lnTo>
                    <a:pt x="704087" y="0"/>
                  </a:lnTo>
                  <a:close/>
                </a:path>
              </a:pathLst>
            </a:custGeom>
            <a:solidFill>
              <a:srgbClr val="0E8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076523" y="4606955"/>
            <a:ext cx="2895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r-</a:t>
            </a: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69680" y="5012435"/>
            <a:ext cx="704215" cy="323215"/>
          </a:xfrm>
          <a:prstGeom prst="rect">
            <a:avLst/>
          </a:prstGeom>
          <a:solidFill>
            <a:srgbClr val="0E868E"/>
          </a:solidFill>
        </p:spPr>
        <p:txBody>
          <a:bodyPr vert="horz" wrap="square" lIns="0" tIns="5905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46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fr-ca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69680" y="5471159"/>
            <a:ext cx="704215" cy="323215"/>
          </a:xfrm>
          <a:prstGeom prst="rect">
            <a:avLst/>
          </a:prstGeom>
          <a:solidFill>
            <a:srgbClr val="0E868E"/>
          </a:solidFill>
        </p:spPr>
        <p:txBody>
          <a:bodyPr vert="horz" wrap="square" lIns="0" tIns="5905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46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fr-ch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0343388" y="3000755"/>
            <a:ext cx="1437640" cy="605155"/>
          </a:xfrm>
          <a:custGeom>
            <a:avLst/>
            <a:gdLst/>
            <a:ahLst/>
            <a:cxnLst/>
            <a:rect l="l" t="t" r="r" b="b"/>
            <a:pathLst>
              <a:path w="1437640" h="605154">
                <a:moveTo>
                  <a:pt x="1437131" y="0"/>
                </a:moveTo>
                <a:lnTo>
                  <a:pt x="0" y="0"/>
                </a:lnTo>
                <a:lnTo>
                  <a:pt x="0" y="605027"/>
                </a:lnTo>
                <a:lnTo>
                  <a:pt x="1437131" y="605027"/>
                </a:lnTo>
                <a:lnTo>
                  <a:pt x="1437131" y="0"/>
                </a:lnTo>
                <a:close/>
              </a:path>
            </a:pathLst>
          </a:custGeom>
          <a:solidFill>
            <a:srgbClr val="9A6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0722201" y="3071632"/>
            <a:ext cx="6794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5405" marR="5080" indent="-5334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494136" y="4416425"/>
            <a:ext cx="1136015" cy="1513840"/>
            <a:chOff x="10494136" y="4416425"/>
            <a:chExt cx="1136015" cy="1513840"/>
          </a:xfrm>
        </p:grpSpPr>
        <p:sp>
          <p:nvSpPr>
            <p:cNvPr id="59" name="object 59"/>
            <p:cNvSpPr/>
            <p:nvPr/>
          </p:nvSpPr>
          <p:spPr>
            <a:xfrm>
              <a:off x="10497311" y="4419600"/>
              <a:ext cx="1129665" cy="1507490"/>
            </a:xfrm>
            <a:custGeom>
              <a:avLst/>
              <a:gdLst/>
              <a:ahLst/>
              <a:cxnLst/>
              <a:rect l="l" t="t" r="r" b="b"/>
              <a:pathLst>
                <a:path w="1129665" h="1507489">
                  <a:moveTo>
                    <a:pt x="0" y="0"/>
                  </a:moveTo>
                  <a:lnTo>
                    <a:pt x="1129283" y="0"/>
                  </a:lnTo>
                  <a:lnTo>
                    <a:pt x="1129283" y="1507236"/>
                  </a:lnTo>
                  <a:lnTo>
                    <a:pt x="0" y="1507236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9A6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709147" y="4564379"/>
              <a:ext cx="704215" cy="323215"/>
            </a:xfrm>
            <a:custGeom>
              <a:avLst/>
              <a:gdLst/>
              <a:ahLst/>
              <a:cxnLst/>
              <a:rect l="l" t="t" r="r" b="b"/>
              <a:pathLst>
                <a:path w="704215" h="323214">
                  <a:moveTo>
                    <a:pt x="704088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704088" y="323088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9A6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0840501" y="4606955"/>
            <a:ext cx="4413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300" spc="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709147" y="5012435"/>
            <a:ext cx="704215" cy="323215"/>
          </a:xfrm>
          <a:prstGeom prst="rect">
            <a:avLst/>
          </a:prstGeom>
          <a:solidFill>
            <a:srgbClr val="9A6AFF"/>
          </a:solidFill>
        </p:spPr>
        <p:txBody>
          <a:bodyPr vert="horz" wrap="square" lIns="0" tIns="5905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ch-tw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709147" y="5471159"/>
            <a:ext cx="704215" cy="323215"/>
          </a:xfrm>
          <a:prstGeom prst="rect">
            <a:avLst/>
          </a:prstGeom>
          <a:solidFill>
            <a:srgbClr val="9A6AFF"/>
          </a:solidFill>
        </p:spPr>
        <p:txBody>
          <a:bodyPr vert="horz" wrap="square" lIns="0" tIns="590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465"/>
              </a:spcBef>
            </a:pP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ch-hk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2895600" y="2749040"/>
            <a:ext cx="8204200" cy="1671320"/>
            <a:chOff x="2895600" y="2749040"/>
            <a:chExt cx="8204200" cy="1671320"/>
          </a:xfrm>
        </p:grpSpPr>
        <p:sp>
          <p:nvSpPr>
            <p:cNvPr id="65" name="object 65"/>
            <p:cNvSpPr/>
            <p:nvPr/>
          </p:nvSpPr>
          <p:spPr>
            <a:xfrm>
              <a:off x="3756660" y="2755390"/>
              <a:ext cx="1784350" cy="558165"/>
            </a:xfrm>
            <a:custGeom>
              <a:avLst/>
              <a:gdLst/>
              <a:ahLst/>
              <a:cxnLst/>
              <a:rect l="l" t="t" r="r" b="b"/>
              <a:pathLst>
                <a:path w="1784350" h="558164">
                  <a:moveTo>
                    <a:pt x="0" y="558076"/>
                  </a:moveTo>
                  <a:lnTo>
                    <a:pt x="532460" y="558076"/>
                  </a:lnTo>
                  <a:lnTo>
                    <a:pt x="532460" y="0"/>
                  </a:lnTo>
                  <a:lnTo>
                    <a:pt x="1783892" y="0"/>
                  </a:lnTo>
                  <a:lnTo>
                    <a:pt x="1783892" y="181863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502457" y="29245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12"/>
                  </a:moveTo>
                  <a:lnTo>
                    <a:pt x="0" y="0"/>
                  </a:lnTo>
                  <a:lnTo>
                    <a:pt x="38087" y="76200"/>
                  </a:lnTo>
                  <a:lnTo>
                    <a:pt x="76200" y="12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56660" y="2755403"/>
              <a:ext cx="5464810" cy="558165"/>
            </a:xfrm>
            <a:custGeom>
              <a:avLst/>
              <a:gdLst/>
              <a:ahLst/>
              <a:cxnLst/>
              <a:rect l="l" t="t" r="r" b="b"/>
              <a:pathLst>
                <a:path w="5464809" h="558164">
                  <a:moveTo>
                    <a:pt x="0" y="558076"/>
                  </a:moveTo>
                  <a:lnTo>
                    <a:pt x="526923" y="558076"/>
                  </a:lnTo>
                  <a:lnTo>
                    <a:pt x="526923" y="0"/>
                  </a:lnTo>
                  <a:lnTo>
                    <a:pt x="5464251" y="0"/>
                  </a:lnTo>
                  <a:lnTo>
                    <a:pt x="5464251" y="181851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82811" y="29245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12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12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756660" y="2755390"/>
              <a:ext cx="7305040" cy="558165"/>
            </a:xfrm>
            <a:custGeom>
              <a:avLst/>
              <a:gdLst/>
              <a:ahLst/>
              <a:cxnLst/>
              <a:rect l="l" t="t" r="r" b="b"/>
              <a:pathLst>
                <a:path w="7305040" h="558164">
                  <a:moveTo>
                    <a:pt x="0" y="558088"/>
                  </a:moveTo>
                  <a:lnTo>
                    <a:pt x="529932" y="558088"/>
                  </a:lnTo>
                  <a:lnTo>
                    <a:pt x="529932" y="0"/>
                  </a:lnTo>
                  <a:lnTo>
                    <a:pt x="7304417" y="0"/>
                  </a:lnTo>
                  <a:lnTo>
                    <a:pt x="7304417" y="18186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022990" y="29245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12"/>
                  </a:moveTo>
                  <a:lnTo>
                    <a:pt x="0" y="0"/>
                  </a:lnTo>
                  <a:lnTo>
                    <a:pt x="38087" y="76200"/>
                  </a:lnTo>
                  <a:lnTo>
                    <a:pt x="76200" y="12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56660" y="2755390"/>
              <a:ext cx="3624579" cy="558165"/>
            </a:xfrm>
            <a:custGeom>
              <a:avLst/>
              <a:gdLst/>
              <a:ahLst/>
              <a:cxnLst/>
              <a:rect l="l" t="t" r="r" b="b"/>
              <a:pathLst>
                <a:path w="3624579" h="558164">
                  <a:moveTo>
                    <a:pt x="0" y="558088"/>
                  </a:moveTo>
                  <a:lnTo>
                    <a:pt x="535495" y="558088"/>
                  </a:lnTo>
                  <a:lnTo>
                    <a:pt x="535495" y="0"/>
                  </a:lnTo>
                  <a:lnTo>
                    <a:pt x="3624072" y="0"/>
                  </a:lnTo>
                  <a:lnTo>
                    <a:pt x="3624072" y="18186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42634" y="29245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12"/>
                  </a:moveTo>
                  <a:lnTo>
                    <a:pt x="0" y="0"/>
                  </a:lnTo>
                  <a:lnTo>
                    <a:pt x="38087" y="76200"/>
                  </a:lnTo>
                  <a:lnTo>
                    <a:pt x="76200" y="12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541264" y="3605783"/>
              <a:ext cx="0" cy="703580"/>
            </a:xfrm>
            <a:custGeom>
              <a:avLst/>
              <a:gdLst/>
              <a:ahLst/>
              <a:cxnLst/>
              <a:rect l="l" t="t" r="r" b="b"/>
              <a:pathLst>
                <a:path h="703579">
                  <a:moveTo>
                    <a:pt x="0" y="0"/>
                  </a:moveTo>
                  <a:lnTo>
                    <a:pt x="0" y="703186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503167" y="42962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380732" y="3605783"/>
              <a:ext cx="0" cy="750570"/>
            </a:xfrm>
            <a:custGeom>
              <a:avLst/>
              <a:gdLst/>
              <a:ahLst/>
              <a:cxnLst/>
              <a:rect l="l" t="t" r="r" b="b"/>
              <a:pathLst>
                <a:path h="750570">
                  <a:moveTo>
                    <a:pt x="0" y="0"/>
                  </a:moveTo>
                  <a:lnTo>
                    <a:pt x="0" y="75035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342635" y="43434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221723" y="3605783"/>
              <a:ext cx="0" cy="750570"/>
            </a:xfrm>
            <a:custGeom>
              <a:avLst/>
              <a:gdLst/>
              <a:ahLst/>
              <a:cxnLst/>
              <a:rect l="l" t="t" r="r" b="b"/>
              <a:pathLst>
                <a:path h="750570">
                  <a:moveTo>
                    <a:pt x="0" y="0"/>
                  </a:moveTo>
                  <a:lnTo>
                    <a:pt x="0" y="75035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183628" y="43434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061192" y="3605783"/>
              <a:ext cx="0" cy="750570"/>
            </a:xfrm>
            <a:custGeom>
              <a:avLst/>
              <a:gdLst/>
              <a:ahLst/>
              <a:cxnLst/>
              <a:rect l="l" t="t" r="r" b="b"/>
              <a:pathLst>
                <a:path h="750570">
                  <a:moveTo>
                    <a:pt x="0" y="0"/>
                  </a:moveTo>
                  <a:lnTo>
                    <a:pt x="0" y="750354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23096" y="434343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038855" y="3616452"/>
              <a:ext cx="0" cy="740410"/>
            </a:xfrm>
            <a:custGeom>
              <a:avLst/>
              <a:gdLst/>
              <a:ahLst/>
              <a:cxnLst/>
              <a:rect l="l" t="t" r="r" b="b"/>
              <a:pathLst>
                <a:path h="740410">
                  <a:moveTo>
                    <a:pt x="0" y="0"/>
                  </a:moveTo>
                  <a:lnTo>
                    <a:pt x="0" y="740067"/>
                  </a:lnTo>
                </a:path>
              </a:pathLst>
            </a:custGeom>
            <a:ln w="12700">
              <a:solidFill>
                <a:srgbClr val="C3C7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000759" y="43438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3C7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895600" y="3826763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066" y="0"/>
                  </a:moveTo>
                  <a:lnTo>
                    <a:pt x="100584" y="7498"/>
                  </a:lnTo>
                  <a:lnTo>
                    <a:pt x="60213" y="28376"/>
                  </a:lnTo>
                  <a:lnTo>
                    <a:pt x="28376" y="60213"/>
                  </a:lnTo>
                  <a:lnTo>
                    <a:pt x="7498" y="100584"/>
                  </a:lnTo>
                  <a:lnTo>
                    <a:pt x="0" y="147066"/>
                  </a:lnTo>
                  <a:lnTo>
                    <a:pt x="7498" y="193548"/>
                  </a:lnTo>
                  <a:lnTo>
                    <a:pt x="28376" y="233918"/>
                  </a:lnTo>
                  <a:lnTo>
                    <a:pt x="60213" y="265755"/>
                  </a:lnTo>
                  <a:lnTo>
                    <a:pt x="100584" y="286633"/>
                  </a:lnTo>
                  <a:lnTo>
                    <a:pt x="147066" y="294132"/>
                  </a:lnTo>
                  <a:lnTo>
                    <a:pt x="193548" y="286633"/>
                  </a:lnTo>
                  <a:lnTo>
                    <a:pt x="233918" y="265755"/>
                  </a:lnTo>
                  <a:lnTo>
                    <a:pt x="265755" y="233918"/>
                  </a:lnTo>
                  <a:lnTo>
                    <a:pt x="286633" y="193548"/>
                  </a:lnTo>
                  <a:lnTo>
                    <a:pt x="294132" y="147066"/>
                  </a:lnTo>
                  <a:lnTo>
                    <a:pt x="286633" y="100584"/>
                  </a:lnTo>
                  <a:lnTo>
                    <a:pt x="265755" y="60213"/>
                  </a:lnTo>
                  <a:lnTo>
                    <a:pt x="233918" y="28376"/>
                  </a:lnTo>
                  <a:lnTo>
                    <a:pt x="193548" y="7498"/>
                  </a:lnTo>
                  <a:lnTo>
                    <a:pt x="147066" y="0"/>
                  </a:lnTo>
                  <a:close/>
                </a:path>
              </a:pathLst>
            </a:custGeom>
            <a:solidFill>
              <a:srgbClr val="F2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382767" y="3826763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066" y="0"/>
                  </a:moveTo>
                  <a:lnTo>
                    <a:pt x="100584" y="7498"/>
                  </a:lnTo>
                  <a:lnTo>
                    <a:pt x="60213" y="28376"/>
                  </a:lnTo>
                  <a:lnTo>
                    <a:pt x="28376" y="60213"/>
                  </a:lnTo>
                  <a:lnTo>
                    <a:pt x="7498" y="100584"/>
                  </a:lnTo>
                  <a:lnTo>
                    <a:pt x="0" y="147066"/>
                  </a:lnTo>
                  <a:lnTo>
                    <a:pt x="7498" y="193548"/>
                  </a:lnTo>
                  <a:lnTo>
                    <a:pt x="28376" y="233918"/>
                  </a:lnTo>
                  <a:lnTo>
                    <a:pt x="60213" y="265755"/>
                  </a:lnTo>
                  <a:lnTo>
                    <a:pt x="100584" y="286633"/>
                  </a:lnTo>
                  <a:lnTo>
                    <a:pt x="147066" y="294132"/>
                  </a:lnTo>
                  <a:lnTo>
                    <a:pt x="193548" y="286633"/>
                  </a:lnTo>
                  <a:lnTo>
                    <a:pt x="233918" y="265755"/>
                  </a:lnTo>
                  <a:lnTo>
                    <a:pt x="265755" y="233918"/>
                  </a:lnTo>
                  <a:lnTo>
                    <a:pt x="286633" y="193548"/>
                  </a:lnTo>
                  <a:lnTo>
                    <a:pt x="294132" y="147066"/>
                  </a:lnTo>
                  <a:lnTo>
                    <a:pt x="286633" y="100584"/>
                  </a:lnTo>
                  <a:lnTo>
                    <a:pt x="265755" y="60213"/>
                  </a:lnTo>
                  <a:lnTo>
                    <a:pt x="233918" y="28376"/>
                  </a:lnTo>
                  <a:lnTo>
                    <a:pt x="193548" y="7498"/>
                  </a:lnTo>
                  <a:lnTo>
                    <a:pt x="147066" y="0"/>
                  </a:lnTo>
                  <a:close/>
                </a:path>
              </a:pathLst>
            </a:custGeom>
            <a:solidFill>
              <a:srgbClr val="37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52000" y="3846337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986083" y="3846337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477976" y="3846337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9465564" y="1217676"/>
            <a:ext cx="2326005" cy="1224280"/>
            <a:chOff x="9465564" y="1217676"/>
            <a:chExt cx="2326005" cy="1224280"/>
          </a:xfrm>
        </p:grpSpPr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5564" y="2101596"/>
              <a:ext cx="498347" cy="33985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5564" y="1687068"/>
              <a:ext cx="470915" cy="3352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375" y="1217676"/>
              <a:ext cx="493775" cy="34289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8212" y="1255776"/>
              <a:ext cx="461771" cy="32308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5163" y="1714500"/>
              <a:ext cx="461771" cy="31394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5164" y="2093975"/>
              <a:ext cx="501395" cy="33223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7332" y="1280160"/>
              <a:ext cx="481583" cy="32003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71048" y="1700783"/>
              <a:ext cx="496823" cy="33070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71047" y="2127503"/>
              <a:ext cx="509015" cy="30175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56264" y="1280160"/>
              <a:ext cx="463295" cy="32918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6744" y="1679448"/>
              <a:ext cx="504443" cy="34289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46180" y="2101596"/>
              <a:ext cx="429767" cy="286511"/>
            </a:xfrm>
            <a:prstGeom prst="rect">
              <a:avLst/>
            </a:prstGeom>
          </p:spPr>
        </p:pic>
      </p:grpSp>
      <p:sp>
        <p:nvSpPr>
          <p:cNvPr id="101" name="object 101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102" name="object 102"/>
          <p:cNvSpPr txBox="1">
            <a:spLocks noGrp="1"/>
          </p:cNvSpPr>
          <p:nvPr>
            <p:ph type="sldNum" sz="quarter" idx="7"/>
          </p:nvPr>
        </p:nvSpPr>
        <p:spPr>
          <a:xfrm>
            <a:off x="6343074" y="6485150"/>
            <a:ext cx="188595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30" smtClean="0"/>
              <a:pPr marL="90805">
                <a:lnSpc>
                  <a:spcPct val="100000"/>
                </a:lnSpc>
                <a:spcBef>
                  <a:spcPts val="85"/>
                </a:spcBef>
              </a:pPr>
              <a:t>32</a:t>
            </a:fld>
            <a:endParaRPr spc="-30" dirty="0"/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58578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G</a:t>
            </a:r>
            <a:r>
              <a:rPr spc="-40" dirty="0"/>
              <a:t>l</a:t>
            </a:r>
            <a:r>
              <a:rPr spc="10" dirty="0"/>
              <a:t>o</a:t>
            </a:r>
            <a:r>
              <a:rPr spc="-45" dirty="0"/>
              <a:t>b</a:t>
            </a:r>
            <a:r>
              <a:rPr spc="-114" dirty="0"/>
              <a:t>al</a:t>
            </a:r>
            <a:r>
              <a:rPr spc="-40" dirty="0"/>
              <a:t>i</a:t>
            </a:r>
            <a:r>
              <a:rPr spc="-120" dirty="0"/>
              <a:t>z</a:t>
            </a:r>
            <a:r>
              <a:rPr spc="-220" dirty="0"/>
              <a:t>a</a:t>
            </a:r>
            <a:r>
              <a:rPr spc="-175" dirty="0"/>
              <a:t>t</a:t>
            </a:r>
            <a:r>
              <a:rPr spc="-100" dirty="0"/>
              <a:t>i</a:t>
            </a:r>
            <a:r>
              <a:rPr spc="-5" dirty="0"/>
              <a:t>o</a:t>
            </a:r>
            <a:r>
              <a:rPr spc="-120" dirty="0"/>
              <a:t>n</a:t>
            </a:r>
            <a:r>
              <a:rPr spc="-285" dirty="0"/>
              <a:t> </a:t>
            </a:r>
            <a:r>
              <a:rPr spc="-90" dirty="0"/>
              <a:t>-</a:t>
            </a:r>
            <a:r>
              <a:rPr spc="-240" dirty="0"/>
              <a:t> </a:t>
            </a:r>
            <a:r>
              <a:rPr spc="-40" dirty="0"/>
              <a:t>D</a:t>
            </a:r>
            <a:r>
              <a:rPr spc="-114" dirty="0"/>
              <a:t>e</a:t>
            </a:r>
            <a:r>
              <a:rPr spc="-80" dirty="0"/>
              <a:t>c</a:t>
            </a:r>
            <a:r>
              <a:rPr spc="-40" dirty="0"/>
              <a:t>i</a:t>
            </a:r>
            <a:r>
              <a:rPr spc="-229" dirty="0"/>
              <a:t>s</a:t>
            </a:r>
            <a:r>
              <a:rPr spc="-140" dirty="0"/>
              <a:t>i</a:t>
            </a:r>
            <a:r>
              <a:rPr spc="-5" dirty="0"/>
              <a:t>o</a:t>
            </a:r>
            <a:r>
              <a:rPr spc="-215" dirty="0"/>
              <a:t>n</a:t>
            </a:r>
            <a:r>
              <a:rPr spc="-175" dirty="0"/>
              <a:t>s</a:t>
            </a:r>
            <a:r>
              <a:rPr spc="-270" dirty="0"/>
              <a:t> </a:t>
            </a:r>
            <a:r>
              <a:rPr spc="-40" dirty="0"/>
              <a:t>D</a:t>
            </a:r>
            <a:r>
              <a:rPr spc="-105" dirty="0"/>
              <a:t>ee</a:t>
            </a:r>
            <a:r>
              <a:rPr spc="-120" dirty="0"/>
              <a:t>p</a:t>
            </a:r>
            <a:r>
              <a:rPr spc="-254" dirty="0"/>
              <a:t> </a:t>
            </a:r>
            <a:r>
              <a:rPr spc="-50" dirty="0"/>
              <a:t>D</a:t>
            </a:r>
            <a:r>
              <a:rPr spc="-40" dirty="0"/>
              <a:t>i</a:t>
            </a:r>
            <a:r>
              <a:rPr spc="-150" dirty="0"/>
              <a:t>ve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343074" y="6485150"/>
            <a:ext cx="188595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30" smtClean="0"/>
              <a:pPr marL="90805">
                <a:lnSpc>
                  <a:spcPct val="100000"/>
                </a:lnSpc>
                <a:spcBef>
                  <a:spcPts val="85"/>
                </a:spcBef>
              </a:pPr>
              <a:t>33</a:t>
            </a:fld>
            <a:endParaRPr spc="-3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0285" y="1064125"/>
          <a:ext cx="11454765" cy="509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7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08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800" b="1" spc="-55" dirty="0">
                          <a:solidFill>
                            <a:srgbClr val="DADDE0"/>
                          </a:solidFill>
                          <a:latin typeface="Yu Gothic UI"/>
                          <a:cs typeface="Yu Gothic UI"/>
                        </a:rPr>
                        <a:t>Decision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800" b="1" spc="-75" dirty="0">
                          <a:solidFill>
                            <a:srgbClr val="DADDE0"/>
                          </a:solidFill>
                          <a:latin typeface="Yu Gothic UI"/>
                          <a:cs typeface="Yu Gothic UI"/>
                        </a:rPr>
                        <a:t>Options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2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100" spc="-4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100" spc="-5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un</a:t>
                      </a:r>
                      <a:r>
                        <a:rPr sz="2100" spc="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100" spc="9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21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10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100" spc="1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100" spc="-2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100" spc="-8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4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100" spc="-2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100" spc="-2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100" spc="-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nt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  <a:tabLst>
                          <a:tab pos="1439545" algn="l"/>
                        </a:tabLst>
                      </a:pPr>
                      <a:r>
                        <a:rPr sz="2100" spc="-1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100" spc="5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100" spc="-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5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2100" spc="-40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100" spc="-30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100" spc="3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100" spc="-7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|	</a:t>
                      </a:r>
                      <a:r>
                        <a:rPr sz="2100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2100" spc="-95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2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100" spc="-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100" spc="-2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100" spc="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100" spc="55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100" spc="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100" spc="2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100" spc="-5" dirty="0">
                          <a:latin typeface="Yu Gothic UI"/>
                          <a:cs typeface="Yu Gothic UI"/>
                        </a:rPr>
                        <a:t>v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100" spc="-8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5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2100" spc="-40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100" spc="-30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100" spc="3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100" dirty="0">
                          <a:latin typeface="Yu Gothic UI"/>
                          <a:cs typeface="Yu Gothic UI"/>
                        </a:rPr>
                        <a:t>s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324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100" spc="-50" dirty="0">
                          <a:latin typeface="Yu Gothic UI"/>
                          <a:cs typeface="Yu Gothic UI"/>
                        </a:rPr>
                        <a:t>Domain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414020" indent="-230504">
                        <a:lnSpc>
                          <a:spcPct val="100000"/>
                        </a:lnSpc>
                        <a:spcBef>
                          <a:spcPts val="380"/>
                        </a:spcBef>
                        <a:buClr>
                          <a:srgbClr val="FF0000"/>
                        </a:buClr>
                        <a:buChar char="✓"/>
                        <a:tabLst>
                          <a:tab pos="414655" algn="l"/>
                        </a:tabLst>
                      </a:pPr>
                      <a:r>
                        <a:rPr sz="2100" spc="-70" dirty="0">
                          <a:latin typeface="Yu Gothic UI"/>
                          <a:cs typeface="Yu Gothic UI"/>
                        </a:rPr>
                        <a:t>Single</a:t>
                      </a:r>
                      <a:r>
                        <a:rPr sz="2100" spc="-7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0" dirty="0">
                          <a:latin typeface="Yu Gothic UI"/>
                          <a:cs typeface="Yu Gothic UI"/>
                        </a:rPr>
                        <a:t>Domain</a:t>
                      </a:r>
                      <a:r>
                        <a:rPr sz="2100" spc="-10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6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100" spc="-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45" dirty="0">
                          <a:latin typeface="Yu Gothic UI"/>
                          <a:cs typeface="Yu Gothic UI"/>
                        </a:rPr>
                        <a:t>Country</a:t>
                      </a:r>
                      <a:r>
                        <a:rPr sz="2100" spc="-8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0" dirty="0">
                          <a:latin typeface="Yu Gothic UI"/>
                          <a:cs typeface="Yu Gothic UI"/>
                        </a:rPr>
                        <a:t>Specific</a:t>
                      </a:r>
                      <a:r>
                        <a:rPr sz="21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5" dirty="0">
                          <a:latin typeface="Yu Gothic UI"/>
                          <a:cs typeface="Yu Gothic UI"/>
                        </a:rPr>
                        <a:t>Domains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08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spc="-4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400" spc="-2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4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4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400" spc="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400" spc="1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400" spc="65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400" spc="-1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e</a:t>
                      </a:r>
                      <a:endParaRPr sz="2400">
                        <a:latin typeface="Yu Gothic UI"/>
                        <a:cs typeface="Yu Gothic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121920" marR="3404235" indent="69850">
                        <a:lnSpc>
                          <a:spcPct val="100000"/>
                        </a:lnSpc>
                        <a:spcBef>
                          <a:spcPts val="380"/>
                        </a:spcBef>
                        <a:buClr>
                          <a:srgbClr val="FF0000"/>
                        </a:buClr>
                        <a:buChar char="✓"/>
                        <a:tabLst>
                          <a:tab pos="454659" algn="l"/>
                          <a:tab pos="4111625" algn="l"/>
                        </a:tabLst>
                      </a:pPr>
                      <a:r>
                        <a:rPr sz="2400" spc="-1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400" spc="-4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400" spc="-15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400" spc="30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400" spc="5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2400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400" spc="25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400" spc="-4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400" spc="-15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400" spc="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400" spc="-40" dirty="0">
                          <a:latin typeface="Yu Gothic UI"/>
                          <a:cs typeface="Yu Gothic UI"/>
                        </a:rPr>
                        <a:t>ag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400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400" spc="-1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400" spc="-20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400" spc="2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4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400" spc="-1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400" spc="-2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400" dirty="0">
                          <a:latin typeface="Yu Gothic UI"/>
                          <a:cs typeface="Yu Gothic UI"/>
                        </a:rPr>
                        <a:t>)	|  </a:t>
                      </a:r>
                      <a:r>
                        <a:rPr sz="2400" spc="-35" dirty="0">
                          <a:latin typeface="Yu Gothic UI"/>
                          <a:cs typeface="Yu Gothic UI"/>
                        </a:rPr>
                        <a:t>English</a:t>
                      </a:r>
                      <a:r>
                        <a:rPr sz="2400" spc="-3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2400" spc="-35" dirty="0">
                          <a:latin typeface="Yu Gothic UI"/>
                          <a:cs typeface="Yu Gothic UI"/>
                        </a:rPr>
                        <a:t>Locale)</a:t>
                      </a:r>
                      <a:r>
                        <a:rPr sz="2400" spc="-8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400" spc="-80" dirty="0">
                          <a:latin typeface="Yu Gothic UI"/>
                          <a:cs typeface="Yu Gothic UI"/>
                        </a:rPr>
                        <a:t>|Custom</a:t>
                      </a:r>
                      <a:endParaRPr sz="24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324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100" spc="-70" dirty="0">
                          <a:latin typeface="Yu Gothic UI"/>
                          <a:cs typeface="Yu Gothic UI"/>
                        </a:rPr>
                        <a:t>Propagation</a:t>
                      </a:r>
                      <a:r>
                        <a:rPr sz="2100" spc="-7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5" dirty="0">
                          <a:latin typeface="Yu Gothic UI"/>
                          <a:cs typeface="Yu Gothic UI"/>
                        </a:rPr>
                        <a:t>Mechanism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537845" indent="-354330">
                        <a:lnSpc>
                          <a:spcPct val="100000"/>
                        </a:lnSpc>
                        <a:spcBef>
                          <a:spcPts val="380"/>
                        </a:spcBef>
                        <a:buClr>
                          <a:srgbClr val="FF0000"/>
                        </a:buClr>
                        <a:buChar char="✓"/>
                        <a:tabLst>
                          <a:tab pos="537845" algn="l"/>
                          <a:tab pos="538480" algn="l"/>
                          <a:tab pos="4905375" algn="l"/>
                        </a:tabLst>
                      </a:pPr>
                      <a:r>
                        <a:rPr sz="2100" spc="-55" dirty="0">
                          <a:latin typeface="Yu Gothic UI"/>
                          <a:cs typeface="Yu Gothic UI"/>
                        </a:rPr>
                        <a:t>Multi</a:t>
                      </a:r>
                      <a:r>
                        <a:rPr sz="2100" spc="-6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50" dirty="0">
                          <a:latin typeface="Yu Gothic UI"/>
                          <a:cs typeface="Yu Gothic UI"/>
                        </a:rPr>
                        <a:t>Site</a:t>
                      </a:r>
                      <a:r>
                        <a:rPr sz="2100" spc="-6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80" dirty="0">
                          <a:latin typeface="Yu Gothic UI"/>
                          <a:cs typeface="Yu Gothic UI"/>
                        </a:rPr>
                        <a:t>Manager</a:t>
                      </a:r>
                      <a:r>
                        <a:rPr sz="2100" spc="-5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75" dirty="0">
                          <a:latin typeface="Yu Gothic UI"/>
                          <a:cs typeface="Yu Gothic UI"/>
                        </a:rPr>
                        <a:t>|Language</a:t>
                      </a:r>
                      <a:r>
                        <a:rPr sz="2100" spc="-6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70" dirty="0">
                          <a:latin typeface="Yu Gothic UI"/>
                          <a:cs typeface="Yu Gothic UI"/>
                        </a:rPr>
                        <a:t>Copy</a:t>
                      </a:r>
                      <a:r>
                        <a:rPr sz="2100" spc="-5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100" spc="-60" dirty="0">
                          <a:latin typeface="Yu Gothic UI"/>
                          <a:cs typeface="Yu Gothic UI"/>
                        </a:rPr>
                        <a:t>|	</a:t>
                      </a:r>
                      <a:r>
                        <a:rPr sz="2100" spc="-50" dirty="0">
                          <a:latin typeface="Yu Gothic UI"/>
                          <a:cs typeface="Yu Gothic UI"/>
                        </a:rPr>
                        <a:t>other</a:t>
                      </a:r>
                      <a:endParaRPr sz="2100">
                        <a:latin typeface="Yu Gothic UI"/>
                        <a:cs typeface="Yu Gothic U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08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800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egr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io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800" spc="-10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2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1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c</a:t>
                      </a:r>
                      <a:r>
                        <a:rPr sz="2800" spc="15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an</a:t>
                      </a:r>
                      <a:r>
                        <a:rPr sz="2800" spc="3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s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m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55"/>
                        </a:spcBef>
                        <a:tabLst>
                          <a:tab pos="3816985" algn="l"/>
                        </a:tabLst>
                      </a:pPr>
                      <a:r>
                        <a:rPr sz="2800" spc="-45" dirty="0">
                          <a:latin typeface="Yu Gothic UI"/>
                          <a:cs typeface="Yu Gothic UI"/>
                        </a:rPr>
                        <a:t>3</a:t>
                      </a:r>
                      <a:r>
                        <a:rPr sz="2775" spc="-67" baseline="25525" dirty="0">
                          <a:latin typeface="Yu Gothic UI"/>
                          <a:cs typeface="Yu Gothic UI"/>
                        </a:rPr>
                        <a:t>rd</a:t>
                      </a:r>
                      <a:r>
                        <a:rPr sz="2775" spc="195" baseline="255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25" dirty="0">
                          <a:latin typeface="Yu Gothic UI"/>
                          <a:cs typeface="Yu Gothic UI"/>
                        </a:rPr>
                        <a:t>Party</a:t>
                      </a:r>
                      <a:r>
                        <a:rPr sz="2800" spc="-9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8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800" spc="-12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70" dirty="0">
                          <a:latin typeface="Yu Gothic UI"/>
                          <a:cs typeface="Yu Gothic UI"/>
                        </a:rPr>
                        <a:t>Connector</a:t>
                      </a:r>
                      <a:r>
                        <a:rPr sz="2800" spc="-9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8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800" spc="-12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1035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	</a:t>
                      </a:r>
                      <a:r>
                        <a:rPr sz="2800" spc="-90" dirty="0">
                          <a:latin typeface="Yu Gothic UI"/>
                          <a:cs typeface="Yu Gothic UI"/>
                        </a:rPr>
                        <a:t>Custom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06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800" spc="-70" dirty="0">
                          <a:latin typeface="Yu Gothic UI"/>
                          <a:cs typeface="Yu Gothic UI"/>
                        </a:rPr>
                        <a:t>Translation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346710" indent="-225425">
                        <a:lnSpc>
                          <a:spcPct val="100000"/>
                        </a:lnSpc>
                        <a:spcBef>
                          <a:spcPts val="355"/>
                        </a:spcBef>
                        <a:buClr>
                          <a:srgbClr val="FF0000"/>
                        </a:buClr>
                        <a:buSzPct val="96428"/>
                        <a:buChar char="✓"/>
                        <a:tabLst>
                          <a:tab pos="346710" algn="l"/>
                        </a:tabLst>
                      </a:pPr>
                      <a:r>
                        <a:rPr sz="2800" spc="2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an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l|</a:t>
                      </a:r>
                      <a:r>
                        <a:rPr sz="2800" spc="-10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2800" spc="-5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to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1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2800" spc="-114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800" spc="-12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H</a:t>
                      </a:r>
                      <a:r>
                        <a:rPr sz="2800" spc="30" dirty="0">
                          <a:latin typeface="Yu Gothic UI"/>
                          <a:cs typeface="Yu Gothic UI"/>
                        </a:rPr>
                        <a:t>y</a:t>
                      </a:r>
                      <a:r>
                        <a:rPr sz="2800" spc="-10" dirty="0">
                          <a:latin typeface="Yu Gothic UI"/>
                          <a:cs typeface="Yu Gothic UI"/>
                        </a:rPr>
                        <a:t>b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d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(</a:t>
                      </a:r>
                      <a:r>
                        <a:rPr sz="2800" spc="-3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2800" spc="50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)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08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800" spc="-70" dirty="0">
                          <a:latin typeface="Yu Gothic UI"/>
                          <a:cs typeface="Yu Gothic UI"/>
                        </a:rPr>
                        <a:t>Source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tc>
                  <a:txBody>
                    <a:bodyPr/>
                    <a:lstStyle/>
                    <a:p>
                      <a:pPr marL="346710" indent="-225425">
                        <a:lnSpc>
                          <a:spcPct val="100000"/>
                        </a:lnSpc>
                        <a:spcBef>
                          <a:spcPts val="355"/>
                        </a:spcBef>
                        <a:buClr>
                          <a:srgbClr val="FF0000"/>
                        </a:buClr>
                        <a:buSzPct val="96428"/>
                        <a:buChar char="✓"/>
                        <a:tabLst>
                          <a:tab pos="346710" algn="l"/>
                        </a:tabLst>
                      </a:pPr>
                      <a:r>
                        <a:rPr sz="2800" spc="-10" dirty="0">
                          <a:latin typeface="Yu Gothic UI"/>
                          <a:cs typeface="Yu Gothic UI"/>
                        </a:rPr>
                        <a:t>B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lue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in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-10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800" spc="-1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75" dirty="0">
                          <a:latin typeface="Yu Gothic UI"/>
                          <a:cs typeface="Yu Gothic UI"/>
                        </a:rPr>
                        <a:t>E</a:t>
                      </a:r>
                      <a:r>
                        <a:rPr sz="2800" spc="15" dirty="0">
                          <a:latin typeface="Yu Gothic UI"/>
                          <a:cs typeface="Yu Gothic UI"/>
                        </a:rPr>
                        <a:t>x</a:t>
                      </a:r>
                      <a:r>
                        <a:rPr sz="2800" spc="35" dirty="0">
                          <a:latin typeface="Yu Gothic UI"/>
                          <a:cs typeface="Yu Gothic UI"/>
                        </a:rPr>
                        <a:t>is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i</a:t>
                      </a:r>
                      <a:r>
                        <a:rPr sz="2800" spc="-4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800" spc="-10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10" dirty="0">
                          <a:latin typeface="Yu Gothic UI"/>
                          <a:cs typeface="Yu Gothic UI"/>
                        </a:rPr>
                        <a:t>b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-20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ch</a:t>
                      </a:r>
                      <a:r>
                        <a:rPr sz="2800" spc="-10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2800" spc="-10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60" dirty="0">
                          <a:latin typeface="Yu Gothic UI"/>
                          <a:cs typeface="Yu Gothic UI"/>
                        </a:rPr>
                        <a:t>P</a:t>
                      </a:r>
                      <a:r>
                        <a:rPr sz="2800" spc="-40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-35" dirty="0">
                          <a:latin typeface="Yu Gothic UI"/>
                          <a:cs typeface="Yu Gothic UI"/>
                        </a:rPr>
                        <a:t>g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e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08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800" spc="-45" dirty="0">
                          <a:latin typeface="Yu Gothic UI"/>
                          <a:cs typeface="Yu Gothic UI"/>
                        </a:rPr>
                        <a:t>Rollout</a:t>
                      </a:r>
                      <a:r>
                        <a:rPr sz="2800" spc="-1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90" dirty="0">
                          <a:latin typeface="Yu Gothic UI"/>
                          <a:cs typeface="Yu Gothic UI"/>
                        </a:rPr>
                        <a:t>Configuration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tc>
                  <a:txBody>
                    <a:bodyPr/>
                    <a:lstStyle/>
                    <a:p>
                      <a:pPr marL="511809" indent="-308610">
                        <a:lnSpc>
                          <a:spcPct val="100000"/>
                        </a:lnSpc>
                        <a:spcBef>
                          <a:spcPts val="355"/>
                        </a:spcBef>
                        <a:buClr>
                          <a:srgbClr val="FF0000"/>
                        </a:buClr>
                        <a:buChar char="✓"/>
                        <a:tabLst>
                          <a:tab pos="512445" algn="l"/>
                        </a:tabLst>
                      </a:pPr>
                      <a:r>
                        <a:rPr sz="2800" spc="25" dirty="0">
                          <a:latin typeface="Yu Gothic UI"/>
                          <a:cs typeface="Yu Gothic UI"/>
                        </a:rPr>
                        <a:t>M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an</a:t>
                      </a:r>
                      <a:r>
                        <a:rPr sz="2800" spc="10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800" spc="-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l</a:t>
                      </a:r>
                      <a:r>
                        <a:rPr sz="2800" spc="-9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|</a:t>
                      </a:r>
                      <a:r>
                        <a:rPr sz="2800" spc="-125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Yu Gothic UI"/>
                          <a:cs typeface="Yu Gothic UI"/>
                        </a:rPr>
                        <a:t>✓</a:t>
                      </a:r>
                      <a:r>
                        <a:rPr sz="2800" spc="-5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2800" spc="25" dirty="0">
                          <a:latin typeface="Yu Gothic UI"/>
                          <a:cs typeface="Yu Gothic UI"/>
                        </a:rPr>
                        <a:t>u</a:t>
                      </a:r>
                      <a:r>
                        <a:rPr sz="2800" spc="-1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2800" dirty="0">
                          <a:latin typeface="Yu Gothic UI"/>
                          <a:cs typeface="Yu Gothic UI"/>
                        </a:rPr>
                        <a:t>o</a:t>
                      </a:r>
                      <a:endParaRPr sz="2800">
                        <a:latin typeface="Yu Gothic UI"/>
                        <a:cs typeface="Yu Gothic UI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25095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D</a:t>
            </a:r>
            <a:r>
              <a:rPr spc="-135" dirty="0"/>
              <a:t>y</a:t>
            </a:r>
            <a:r>
              <a:rPr spc="-110" dirty="0"/>
              <a:t>n</a:t>
            </a:r>
            <a:r>
              <a:rPr spc="-210" dirty="0"/>
              <a:t>a</a:t>
            </a:r>
            <a:r>
              <a:rPr spc="-65" dirty="0"/>
              <a:t>m</a:t>
            </a:r>
            <a:r>
              <a:rPr spc="-100" dirty="0"/>
              <a:t>i</a:t>
            </a:r>
            <a:r>
              <a:rPr spc="-90" dirty="0"/>
              <a:t>c</a:t>
            </a:r>
            <a:r>
              <a:rPr spc="-260" dirty="0"/>
              <a:t> </a:t>
            </a:r>
            <a:r>
              <a:rPr spc="-225" dirty="0"/>
              <a:t>Pa</a:t>
            </a:r>
            <a:r>
              <a:rPr spc="-210" dirty="0"/>
              <a:t>g</a:t>
            </a:r>
            <a:r>
              <a:rPr spc="-70" dirty="0"/>
              <a:t>e</a:t>
            </a:r>
            <a:r>
              <a:rPr spc="-27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4896" y="1177092"/>
            <a:ext cx="4245610" cy="470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32778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Listing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dynamically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generated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12700" marR="1399540">
              <a:lnSpc>
                <a:spcPct val="100000"/>
              </a:lnSpc>
              <a:spcBef>
                <a:spcPts val="1275"/>
              </a:spcBef>
            </a:pPr>
            <a:r>
              <a:rPr sz="2000" dirty="0">
                <a:latin typeface="Arial MT"/>
                <a:cs typeface="Arial MT"/>
              </a:rPr>
              <a:t>Query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based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Concept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&amp;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Doctype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Arial MT"/>
              <a:cs typeface="Arial MT"/>
            </a:endParaRPr>
          </a:p>
          <a:p>
            <a:pPr marL="12700" marR="176657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Reduces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workload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Authors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12700" marR="539750">
              <a:lnSpc>
                <a:spcPct val="100000"/>
              </a:lnSpc>
              <a:spcBef>
                <a:spcPts val="1275"/>
              </a:spcBef>
            </a:pPr>
            <a:r>
              <a:rPr sz="2000" dirty="0">
                <a:latin typeface="Arial MT"/>
                <a:cs typeface="Arial MT"/>
              </a:rPr>
              <a:t>Changes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product hierarchy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immediately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reflected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website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000" spc="-10" dirty="0">
                <a:latin typeface="Arial MT"/>
                <a:cs typeface="Arial MT"/>
              </a:rPr>
              <a:t>I</a:t>
            </a:r>
            <a:r>
              <a:rPr sz="2000" spc="-5" dirty="0">
                <a:latin typeface="Arial MT"/>
                <a:cs typeface="Arial MT"/>
              </a:rPr>
              <a:t>m</a:t>
            </a:r>
            <a:r>
              <a:rPr sz="2000" dirty="0">
                <a:latin typeface="Arial MT"/>
                <a:cs typeface="Arial MT"/>
              </a:rPr>
              <a:t>pa</a:t>
            </a:r>
            <a:r>
              <a:rPr sz="2000" spc="5" dirty="0">
                <a:latin typeface="Arial MT"/>
                <a:cs typeface="Arial MT"/>
              </a:rPr>
              <a:t>c</a:t>
            </a:r>
            <a:r>
              <a:rPr sz="2000" spc="-5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hard</a:t>
            </a:r>
            <a:r>
              <a:rPr sz="2000" spc="-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u</a:t>
            </a:r>
            <a:r>
              <a:rPr sz="2000" spc="-5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hor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n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5" dirty="0">
                <a:latin typeface="Arial MT"/>
                <a:cs typeface="Arial MT"/>
              </a:rPr>
              <a:t>c</a:t>
            </a:r>
            <a:r>
              <a:rPr sz="2000" dirty="0">
                <a:latin typeface="Arial MT"/>
                <a:cs typeface="Arial MT"/>
              </a:rPr>
              <a:t>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86528" y="28956"/>
            <a:ext cx="7147559" cy="6829425"/>
            <a:chOff x="4986528" y="28956"/>
            <a:chExt cx="7147559" cy="68294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6528" y="28956"/>
              <a:ext cx="4878323" cy="55869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432" y="1342644"/>
              <a:ext cx="4050601" cy="2378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240" y="1463039"/>
              <a:ext cx="4879847" cy="53949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2192" y="2776728"/>
              <a:ext cx="4042397" cy="236981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359" y="1251203"/>
            <a:ext cx="283463" cy="3063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359" y="2333244"/>
            <a:ext cx="283463" cy="3047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4359" y="3425951"/>
            <a:ext cx="283463" cy="3047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4359" y="4541520"/>
            <a:ext cx="283463" cy="30632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359" y="5617463"/>
            <a:ext cx="283463" cy="306323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343074" y="6485150"/>
            <a:ext cx="188595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30" smtClean="0"/>
              <a:pPr marL="90805">
                <a:lnSpc>
                  <a:spcPct val="100000"/>
                </a:lnSpc>
                <a:spcBef>
                  <a:spcPts val="85"/>
                </a:spcBef>
              </a:pPr>
              <a:t>34</a:t>
            </a:fld>
            <a:endParaRPr spc="-30" dirty="0"/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719" y="6487178"/>
            <a:ext cx="2917190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9"/>
              </a:lnSpc>
            </a:pPr>
            <a:r>
              <a:rPr sz="700" spc="-90" dirty="0">
                <a:solidFill>
                  <a:srgbClr val="FFFFFF"/>
                </a:solidFill>
                <a:latin typeface="Yu Gothic UI"/>
                <a:cs typeface="Yu Gothic UI"/>
              </a:rPr>
              <a:t>©</a:t>
            </a:r>
            <a:r>
              <a:rPr sz="700" spc="-35" dirty="0">
                <a:solidFill>
                  <a:srgbClr val="FFFFFF"/>
                </a:solidFill>
                <a:latin typeface="Yu Gothic UI"/>
                <a:cs typeface="Yu Gothic UI"/>
              </a:rPr>
              <a:t> 2016</a:t>
            </a:r>
            <a:r>
              <a:rPr sz="700" spc="-25" dirty="0">
                <a:solidFill>
                  <a:srgbClr val="FFFFFF"/>
                </a:solidFill>
                <a:latin typeface="Yu Gothic UI"/>
                <a:cs typeface="Yu Gothic UI"/>
              </a:rPr>
              <a:t> Adobe</a:t>
            </a:r>
            <a:r>
              <a:rPr sz="700" spc="-1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Yu Gothic UI"/>
                <a:cs typeface="Yu Gothic UI"/>
              </a:rPr>
              <a:t>Systems</a:t>
            </a:r>
            <a:r>
              <a:rPr sz="700" spc="-4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Yu Gothic UI"/>
                <a:cs typeface="Yu Gothic UI"/>
              </a:rPr>
              <a:t>Incorporated.</a:t>
            </a:r>
            <a:r>
              <a:rPr sz="700" spc="14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Yu Gothic UI"/>
                <a:cs typeface="Yu Gothic UI"/>
              </a:rPr>
              <a:t>All</a:t>
            </a:r>
            <a:r>
              <a:rPr sz="700" spc="-1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Yu Gothic UI"/>
                <a:cs typeface="Yu Gothic UI"/>
              </a:rPr>
              <a:t>Rights</a:t>
            </a:r>
            <a:r>
              <a:rPr sz="700" spc="-1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Yu Gothic UI"/>
                <a:cs typeface="Yu Gothic UI"/>
              </a:rPr>
              <a:t>Reserved.</a:t>
            </a:r>
            <a:r>
              <a:rPr sz="700" spc="15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Yu Gothic UI"/>
                <a:cs typeface="Yu Gothic UI"/>
              </a:rPr>
              <a:t>Adobe Confidential.</a:t>
            </a:r>
            <a:endParaRPr sz="700">
              <a:latin typeface="Yu Gothic UI"/>
              <a:cs typeface="Yu Gothic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79806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303019"/>
              <a:ext cx="12189460" cy="1165860"/>
            </a:xfrm>
            <a:custGeom>
              <a:avLst/>
              <a:gdLst/>
              <a:ahLst/>
              <a:cxnLst/>
              <a:rect l="l" t="t" r="r" b="b"/>
              <a:pathLst>
                <a:path w="12189460" h="1165860">
                  <a:moveTo>
                    <a:pt x="12188952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2188952" y="1165860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604" y="0"/>
              <a:ext cx="417575" cy="68275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8482" y="1356204"/>
            <a:ext cx="3467100" cy="9550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pc="-80" dirty="0">
                <a:solidFill>
                  <a:srgbClr val="FFFFFF"/>
                </a:solidFill>
              </a:rPr>
              <a:t>C</a:t>
            </a:r>
            <a:r>
              <a:rPr spc="-5" dirty="0">
                <a:solidFill>
                  <a:srgbClr val="FFFFFF"/>
                </a:solidFill>
              </a:rPr>
              <a:t>o</a:t>
            </a:r>
            <a:r>
              <a:rPr spc="-85" dirty="0">
                <a:solidFill>
                  <a:srgbClr val="FFFFFF"/>
                </a:solidFill>
              </a:rPr>
              <a:t>m</a:t>
            </a:r>
            <a:r>
              <a:rPr spc="-25" dirty="0">
                <a:solidFill>
                  <a:srgbClr val="FFFFFF"/>
                </a:solidFill>
              </a:rPr>
              <a:t>p</a:t>
            </a:r>
            <a:r>
              <a:rPr spc="-210" dirty="0">
                <a:solidFill>
                  <a:srgbClr val="FFFFFF"/>
                </a:solidFill>
              </a:rPr>
              <a:t>a</a:t>
            </a:r>
            <a:r>
              <a:rPr spc="-165" dirty="0">
                <a:solidFill>
                  <a:srgbClr val="FFFFFF"/>
                </a:solidFill>
              </a:rPr>
              <a:t>r</a:t>
            </a:r>
            <a:r>
              <a:rPr spc="-250" dirty="0">
                <a:solidFill>
                  <a:srgbClr val="FFFFFF"/>
                </a:solidFill>
              </a:rPr>
              <a:t>a</a:t>
            </a:r>
            <a:r>
              <a:rPr spc="-175" dirty="0">
                <a:solidFill>
                  <a:srgbClr val="FFFFFF"/>
                </a:solidFill>
              </a:rPr>
              <a:t>t</a:t>
            </a:r>
            <a:r>
              <a:rPr spc="-40" dirty="0">
                <a:solidFill>
                  <a:srgbClr val="FFFFFF"/>
                </a:solidFill>
              </a:rPr>
              <a:t>i</a:t>
            </a:r>
            <a:r>
              <a:rPr spc="-170" dirty="0">
                <a:solidFill>
                  <a:srgbClr val="FFFFFF"/>
                </a:solidFill>
              </a:rPr>
              <a:t>v</a:t>
            </a:r>
            <a:r>
              <a:rPr spc="-135" dirty="0">
                <a:solidFill>
                  <a:srgbClr val="FFFFFF"/>
                </a:solidFill>
              </a:rPr>
              <a:t>e</a:t>
            </a:r>
            <a:r>
              <a:rPr spc="-260" dirty="0">
                <a:solidFill>
                  <a:srgbClr val="FFFFFF"/>
                </a:solidFill>
              </a:rPr>
              <a:t> </a:t>
            </a:r>
            <a:r>
              <a:rPr spc="-210" dirty="0">
                <a:solidFill>
                  <a:srgbClr val="FFFFFF"/>
                </a:solidFill>
              </a:rPr>
              <a:t>a</a:t>
            </a:r>
            <a:r>
              <a:rPr spc="-110" dirty="0">
                <a:solidFill>
                  <a:srgbClr val="FFFFFF"/>
                </a:solidFill>
              </a:rPr>
              <a:t>n</a:t>
            </a:r>
            <a:r>
              <a:rPr spc="-210" dirty="0">
                <a:solidFill>
                  <a:srgbClr val="FFFFFF"/>
                </a:solidFill>
              </a:rPr>
              <a:t>a</a:t>
            </a:r>
            <a:r>
              <a:rPr spc="20" dirty="0">
                <a:solidFill>
                  <a:srgbClr val="FFFFFF"/>
                </a:solidFill>
              </a:rPr>
              <a:t>l</a:t>
            </a:r>
            <a:r>
              <a:rPr spc="-60" dirty="0">
                <a:solidFill>
                  <a:srgbClr val="FFFFFF"/>
                </a:solidFill>
              </a:rPr>
              <a:t>y</a:t>
            </a:r>
            <a:r>
              <a:rPr spc="-265" dirty="0">
                <a:solidFill>
                  <a:srgbClr val="FFFFFF"/>
                </a:solidFill>
              </a:rPr>
              <a:t>s</a:t>
            </a:r>
            <a:r>
              <a:rPr spc="-40" dirty="0">
                <a:solidFill>
                  <a:srgbClr val="FFFFFF"/>
                </a:solidFill>
              </a:rPr>
              <a:t>i</a:t>
            </a:r>
            <a:r>
              <a:rPr spc="-275" dirty="0">
                <a:solidFill>
                  <a:srgbClr val="FFFFFF"/>
                </a:solidFill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100" spc="55" dirty="0">
                <a:solidFill>
                  <a:srgbClr val="C2C7CC"/>
                </a:solidFill>
              </a:rPr>
              <a:t>A</a:t>
            </a:r>
            <a:r>
              <a:rPr sz="2100" spc="-75" dirty="0">
                <a:solidFill>
                  <a:srgbClr val="C2C7CC"/>
                </a:solidFill>
              </a:rPr>
              <a:t>n</a:t>
            </a:r>
            <a:r>
              <a:rPr sz="2100" spc="-175" dirty="0">
                <a:solidFill>
                  <a:srgbClr val="C2C7CC"/>
                </a:solidFill>
              </a:rPr>
              <a:t>s</a:t>
            </a:r>
            <a:r>
              <a:rPr sz="2100" spc="-80" dirty="0">
                <a:solidFill>
                  <a:srgbClr val="C2C7CC"/>
                </a:solidFill>
              </a:rPr>
              <a:t>h</a:t>
            </a:r>
            <a:r>
              <a:rPr sz="2100" spc="-95" dirty="0">
                <a:solidFill>
                  <a:srgbClr val="C2C7CC"/>
                </a:solidFill>
              </a:rPr>
              <a:t>u</a:t>
            </a:r>
            <a:r>
              <a:rPr sz="2100" spc="-20" dirty="0">
                <a:solidFill>
                  <a:srgbClr val="C2C7CC"/>
                </a:solidFill>
              </a:rPr>
              <a:t>l</a:t>
            </a:r>
            <a:r>
              <a:rPr sz="2100" spc="-175" dirty="0">
                <a:solidFill>
                  <a:srgbClr val="C2C7CC"/>
                </a:solidFill>
              </a:rPr>
              <a:t> </a:t>
            </a:r>
            <a:r>
              <a:rPr sz="2100" spc="-45" dirty="0">
                <a:solidFill>
                  <a:srgbClr val="C2C7CC"/>
                </a:solidFill>
              </a:rPr>
              <a:t>C</a:t>
            </a:r>
            <a:r>
              <a:rPr sz="2100" spc="-80" dirty="0">
                <a:solidFill>
                  <a:srgbClr val="C2C7CC"/>
                </a:solidFill>
              </a:rPr>
              <a:t>h</a:t>
            </a:r>
            <a:r>
              <a:rPr sz="2100" spc="-70" dirty="0">
                <a:solidFill>
                  <a:srgbClr val="C2C7CC"/>
                </a:solidFill>
              </a:rPr>
              <a:t>h</a:t>
            </a:r>
            <a:r>
              <a:rPr sz="2100" spc="-90" dirty="0">
                <a:solidFill>
                  <a:srgbClr val="C2C7CC"/>
                </a:solidFill>
              </a:rPr>
              <a:t>a</a:t>
            </a:r>
            <a:r>
              <a:rPr sz="2100" spc="-110" dirty="0">
                <a:solidFill>
                  <a:srgbClr val="C2C7CC"/>
                </a:solidFill>
              </a:rPr>
              <a:t>b</a:t>
            </a:r>
            <a:r>
              <a:rPr sz="2100" spc="-130" dirty="0">
                <a:solidFill>
                  <a:srgbClr val="C2C7CC"/>
                </a:solidFill>
              </a:rPr>
              <a:t>ra</a:t>
            </a:r>
            <a:r>
              <a:rPr sz="2100" spc="-160" dirty="0">
                <a:solidFill>
                  <a:srgbClr val="C2C7CC"/>
                </a:solidFill>
              </a:rPr>
              <a:t> </a:t>
            </a:r>
            <a:r>
              <a:rPr sz="2100" spc="30" dirty="0">
                <a:solidFill>
                  <a:srgbClr val="C2C7CC"/>
                </a:solidFill>
              </a:rPr>
              <a:t>&amp;</a:t>
            </a:r>
            <a:r>
              <a:rPr sz="2100" spc="-175" dirty="0">
                <a:solidFill>
                  <a:srgbClr val="C2C7CC"/>
                </a:solidFill>
              </a:rPr>
              <a:t> </a:t>
            </a:r>
            <a:r>
              <a:rPr sz="2100" spc="55" dirty="0">
                <a:solidFill>
                  <a:srgbClr val="C2C7CC"/>
                </a:solidFill>
              </a:rPr>
              <a:t>A</a:t>
            </a:r>
            <a:r>
              <a:rPr sz="2100" spc="-85" dirty="0">
                <a:solidFill>
                  <a:srgbClr val="C2C7CC"/>
                </a:solidFill>
              </a:rPr>
              <a:t>n</a:t>
            </a:r>
            <a:r>
              <a:rPr sz="2100" spc="-40" dirty="0">
                <a:solidFill>
                  <a:srgbClr val="C2C7CC"/>
                </a:solidFill>
              </a:rPr>
              <a:t>i</a:t>
            </a:r>
            <a:r>
              <a:rPr sz="2100" spc="-20" dirty="0">
                <a:solidFill>
                  <a:srgbClr val="C2C7CC"/>
                </a:solidFill>
              </a:rPr>
              <a:t>l</a:t>
            </a:r>
            <a:r>
              <a:rPr sz="2100" spc="-170" dirty="0">
                <a:solidFill>
                  <a:srgbClr val="C2C7CC"/>
                </a:solidFill>
              </a:rPr>
              <a:t> </a:t>
            </a:r>
            <a:r>
              <a:rPr sz="2100" spc="20" dirty="0">
                <a:solidFill>
                  <a:srgbClr val="C2C7CC"/>
                </a:solidFill>
              </a:rPr>
              <a:t>K</a:t>
            </a:r>
            <a:r>
              <a:rPr sz="2100" spc="-110" dirty="0">
                <a:solidFill>
                  <a:srgbClr val="C2C7CC"/>
                </a:solidFill>
              </a:rPr>
              <a:t>a</a:t>
            </a:r>
            <a:r>
              <a:rPr sz="2100" spc="-35" dirty="0">
                <a:solidFill>
                  <a:srgbClr val="C2C7CC"/>
                </a:solidFill>
              </a:rPr>
              <a:t>l</a:t>
            </a:r>
            <a:r>
              <a:rPr sz="2100" spc="-25" dirty="0">
                <a:solidFill>
                  <a:srgbClr val="C2C7CC"/>
                </a:solidFill>
              </a:rPr>
              <a:t>b</a:t>
            </a:r>
            <a:r>
              <a:rPr sz="2100" spc="-170" dirty="0">
                <a:solidFill>
                  <a:srgbClr val="C2C7CC"/>
                </a:solidFill>
              </a:rPr>
              <a:t>a</a:t>
            </a:r>
            <a:r>
              <a:rPr sz="2100" spc="-130" dirty="0">
                <a:solidFill>
                  <a:srgbClr val="C2C7CC"/>
                </a:solidFill>
              </a:rPr>
              <a:t>g</a:t>
            </a:r>
            <a:endParaRPr sz="2100"/>
          </a:p>
        </p:txBody>
      </p:sp>
      <p:sp>
        <p:nvSpPr>
          <p:cNvPr id="8" name="object 8"/>
          <p:cNvSpPr txBox="1"/>
          <p:nvPr/>
        </p:nvSpPr>
        <p:spPr>
          <a:xfrm>
            <a:off x="105272" y="6003538"/>
            <a:ext cx="1565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1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10" dirty="0">
                <a:latin typeface="Tahoma"/>
                <a:cs typeface="Tahoma"/>
              </a:rPr>
              <a:t>8</a:t>
            </a:r>
            <a:r>
              <a:rPr sz="2400" spc="-70" dirty="0">
                <a:latin typeface="Tahoma"/>
                <a:cs typeface="Tahoma"/>
              </a:rPr>
              <a:t>-</a:t>
            </a:r>
            <a:r>
              <a:rPr sz="2400" spc="-20" dirty="0">
                <a:latin typeface="Tahoma"/>
                <a:cs typeface="Tahoma"/>
              </a:rPr>
              <a:t>30</a:t>
            </a:r>
            <a:r>
              <a:rPr sz="2400" spc="-70" dirty="0">
                <a:latin typeface="Tahoma"/>
                <a:cs typeface="Tahoma"/>
              </a:rPr>
              <a:t>-</a:t>
            </a:r>
            <a:r>
              <a:rPr sz="2400" spc="-160" dirty="0">
                <a:latin typeface="Tahoma"/>
                <a:cs typeface="Tahoma"/>
              </a:rPr>
              <a:t>2</a:t>
            </a:r>
            <a:r>
              <a:rPr sz="2400" spc="40" dirty="0">
                <a:latin typeface="Tahoma"/>
                <a:cs typeface="Tahoma"/>
              </a:rPr>
              <a:t>0</a:t>
            </a:r>
            <a:r>
              <a:rPr sz="2400" spc="-300" dirty="0">
                <a:latin typeface="Tahoma"/>
                <a:cs typeface="Tahoma"/>
              </a:rPr>
              <a:t>16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75" y="5152975"/>
            <a:ext cx="400685" cy="93027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40" dirty="0">
                <a:latin typeface="Yu Gothic UI"/>
                <a:cs typeface="Yu Gothic UI"/>
              </a:rPr>
              <a:t>L</a:t>
            </a:r>
            <a:r>
              <a:rPr sz="2400" spc="-5" dirty="0">
                <a:latin typeface="Yu Gothic UI"/>
                <a:cs typeface="Yu Gothic UI"/>
              </a:rPr>
              <a:t>o</a:t>
            </a:r>
            <a:r>
              <a:rPr sz="2400" spc="-15" dirty="0">
                <a:latin typeface="Yu Gothic UI"/>
                <a:cs typeface="Yu Gothic UI"/>
              </a:rPr>
              <a:t>g</a:t>
            </a:r>
            <a:r>
              <a:rPr sz="2400" spc="-20" dirty="0">
                <a:latin typeface="Yu Gothic UI"/>
                <a:cs typeface="Yu Gothic UI"/>
              </a:rPr>
              <a:t>i</a:t>
            </a:r>
            <a:r>
              <a:rPr sz="2400" spc="20" dirty="0">
                <a:latin typeface="Yu Gothic UI"/>
                <a:cs typeface="Yu Gothic UI"/>
              </a:rPr>
              <a:t>c</a:t>
            </a:r>
            <a:r>
              <a:rPr sz="2400" spc="-5" dirty="0">
                <a:latin typeface="Yu Gothic UI"/>
                <a:cs typeface="Yu Gothic UI"/>
              </a:rPr>
              <a:t>a</a:t>
            </a:r>
            <a:r>
              <a:rPr sz="2400" dirty="0">
                <a:latin typeface="Yu Gothic UI"/>
                <a:cs typeface="Yu Gothic UI"/>
              </a:rPr>
              <a:t>l</a:t>
            </a:r>
            <a:endParaRPr sz="2400">
              <a:latin typeface="Yu Gothic UI"/>
              <a:cs typeface="Yu Gothic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8420" y="778610"/>
            <a:ext cx="11055350" cy="5694680"/>
            <a:chOff x="1018420" y="778610"/>
            <a:chExt cx="11055350" cy="5694680"/>
          </a:xfrm>
        </p:grpSpPr>
        <p:sp>
          <p:nvSpPr>
            <p:cNvPr id="4" name="object 4"/>
            <p:cNvSpPr/>
            <p:nvPr/>
          </p:nvSpPr>
          <p:spPr>
            <a:xfrm>
              <a:off x="1031125" y="791311"/>
              <a:ext cx="11029950" cy="548640"/>
            </a:xfrm>
            <a:custGeom>
              <a:avLst/>
              <a:gdLst/>
              <a:ahLst/>
              <a:cxnLst/>
              <a:rect l="l" t="t" r="r" b="b"/>
              <a:pathLst>
                <a:path w="11029950" h="548640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548601"/>
                  </a:lnTo>
                  <a:lnTo>
                    <a:pt x="3364890" y="548601"/>
                  </a:lnTo>
                  <a:lnTo>
                    <a:pt x="11029379" y="548601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1125" y="1339913"/>
              <a:ext cx="11029950" cy="487680"/>
            </a:xfrm>
            <a:custGeom>
              <a:avLst/>
              <a:gdLst/>
              <a:ahLst/>
              <a:cxnLst/>
              <a:rect l="l" t="t" r="r" b="b"/>
              <a:pathLst>
                <a:path w="11029950" h="487680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64890" y="487641"/>
                  </a:lnTo>
                  <a:lnTo>
                    <a:pt x="11029379" y="487641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1125" y="1827567"/>
              <a:ext cx="11029950" cy="487680"/>
            </a:xfrm>
            <a:custGeom>
              <a:avLst/>
              <a:gdLst/>
              <a:ahLst/>
              <a:cxnLst/>
              <a:rect l="l" t="t" r="r" b="b"/>
              <a:pathLst>
                <a:path w="11029950" h="487680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64890" y="487641"/>
                  </a:lnTo>
                  <a:lnTo>
                    <a:pt x="11029379" y="487641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F4F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1125" y="2315209"/>
              <a:ext cx="11029950" cy="487680"/>
            </a:xfrm>
            <a:custGeom>
              <a:avLst/>
              <a:gdLst/>
              <a:ahLst/>
              <a:cxnLst/>
              <a:rect l="l" t="t" r="r" b="b"/>
              <a:pathLst>
                <a:path w="11029950" h="487680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64890" y="487641"/>
                  </a:lnTo>
                  <a:lnTo>
                    <a:pt x="11029379" y="487641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1125" y="2802864"/>
              <a:ext cx="11029950" cy="487680"/>
            </a:xfrm>
            <a:custGeom>
              <a:avLst/>
              <a:gdLst/>
              <a:ahLst/>
              <a:cxnLst/>
              <a:rect l="l" t="t" r="r" b="b"/>
              <a:pathLst>
                <a:path w="11029950" h="487679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64890" y="487641"/>
                  </a:lnTo>
                  <a:lnTo>
                    <a:pt x="11029379" y="487641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F4F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1125" y="3290506"/>
              <a:ext cx="11029950" cy="487680"/>
            </a:xfrm>
            <a:custGeom>
              <a:avLst/>
              <a:gdLst/>
              <a:ahLst/>
              <a:cxnLst/>
              <a:rect l="l" t="t" r="r" b="b"/>
              <a:pathLst>
                <a:path w="11029950" h="487679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487654"/>
                  </a:lnTo>
                  <a:lnTo>
                    <a:pt x="3364890" y="487654"/>
                  </a:lnTo>
                  <a:lnTo>
                    <a:pt x="11029379" y="487654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1125" y="3778160"/>
              <a:ext cx="11029950" cy="853440"/>
            </a:xfrm>
            <a:custGeom>
              <a:avLst/>
              <a:gdLst/>
              <a:ahLst/>
              <a:cxnLst/>
              <a:rect l="l" t="t" r="r" b="b"/>
              <a:pathLst>
                <a:path w="11029950" h="853439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853401"/>
                  </a:lnTo>
                  <a:lnTo>
                    <a:pt x="3364890" y="853401"/>
                  </a:lnTo>
                  <a:lnTo>
                    <a:pt x="11029379" y="853401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F4F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1125" y="4631562"/>
              <a:ext cx="11029950" cy="853440"/>
            </a:xfrm>
            <a:custGeom>
              <a:avLst/>
              <a:gdLst/>
              <a:ahLst/>
              <a:cxnLst/>
              <a:rect l="l" t="t" r="r" b="b"/>
              <a:pathLst>
                <a:path w="11029950" h="853439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853401"/>
                  </a:lnTo>
                  <a:lnTo>
                    <a:pt x="3364890" y="853401"/>
                  </a:lnTo>
                  <a:lnTo>
                    <a:pt x="11029379" y="853401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1125" y="5484977"/>
              <a:ext cx="11029950" cy="487680"/>
            </a:xfrm>
            <a:custGeom>
              <a:avLst/>
              <a:gdLst/>
              <a:ahLst/>
              <a:cxnLst/>
              <a:rect l="l" t="t" r="r" b="b"/>
              <a:pathLst>
                <a:path w="11029950" h="487679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64890" y="487641"/>
                  </a:lnTo>
                  <a:lnTo>
                    <a:pt x="11029379" y="487641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F4F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1125" y="5972619"/>
              <a:ext cx="11029950" cy="487680"/>
            </a:xfrm>
            <a:custGeom>
              <a:avLst/>
              <a:gdLst/>
              <a:ahLst/>
              <a:cxnLst/>
              <a:rect l="l" t="t" r="r" b="b"/>
              <a:pathLst>
                <a:path w="11029950" h="487679">
                  <a:moveTo>
                    <a:pt x="11029379" y="0"/>
                  </a:moveTo>
                  <a:lnTo>
                    <a:pt x="3364890" y="0"/>
                  </a:lnTo>
                  <a:lnTo>
                    <a:pt x="0" y="0"/>
                  </a:lnTo>
                  <a:lnTo>
                    <a:pt x="0" y="487641"/>
                  </a:lnTo>
                  <a:lnTo>
                    <a:pt x="3364890" y="487641"/>
                  </a:lnTo>
                  <a:lnTo>
                    <a:pt x="11029379" y="487641"/>
                  </a:lnTo>
                  <a:lnTo>
                    <a:pt x="11029379" y="0"/>
                  </a:lnTo>
                  <a:close/>
                </a:path>
              </a:pathLst>
            </a:custGeom>
            <a:solidFill>
              <a:srgbClr val="E9F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96014" y="784960"/>
              <a:ext cx="0" cy="5681980"/>
            </a:xfrm>
            <a:custGeom>
              <a:avLst/>
              <a:gdLst/>
              <a:ahLst/>
              <a:cxnLst/>
              <a:rect l="l" t="t" r="r" b="b"/>
              <a:pathLst>
                <a:path h="5681980">
                  <a:moveTo>
                    <a:pt x="0" y="0"/>
                  </a:moveTo>
                  <a:lnTo>
                    <a:pt x="0" y="56816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4770" y="1339917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4770" y="1827565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4770" y="2315213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4770" y="2802861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4770" y="3290510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4770" y="3778158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4770" y="4631565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4770" y="5484973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4770" y="5972621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1120" y="784960"/>
              <a:ext cx="0" cy="5681980"/>
            </a:xfrm>
            <a:custGeom>
              <a:avLst/>
              <a:gdLst/>
              <a:ahLst/>
              <a:cxnLst/>
              <a:rect l="l" t="t" r="r" b="b"/>
              <a:pathLst>
                <a:path h="5681980">
                  <a:moveTo>
                    <a:pt x="0" y="0"/>
                  </a:moveTo>
                  <a:lnTo>
                    <a:pt x="0" y="56816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060507" y="784960"/>
              <a:ext cx="0" cy="5681980"/>
            </a:xfrm>
            <a:custGeom>
              <a:avLst/>
              <a:gdLst/>
              <a:ahLst/>
              <a:cxnLst/>
              <a:rect l="l" t="t" r="r" b="b"/>
              <a:pathLst>
                <a:path h="5681980">
                  <a:moveTo>
                    <a:pt x="0" y="0"/>
                  </a:moveTo>
                  <a:lnTo>
                    <a:pt x="0" y="56816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24770" y="791310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4770" y="6460270"/>
              <a:ext cx="11042650" cy="0"/>
            </a:xfrm>
            <a:custGeom>
              <a:avLst/>
              <a:gdLst/>
              <a:ahLst/>
              <a:cxnLst/>
              <a:rect l="l" t="t" r="r" b="b"/>
              <a:pathLst>
                <a:path w="11042650">
                  <a:moveTo>
                    <a:pt x="0" y="0"/>
                  </a:moveTo>
                  <a:lnTo>
                    <a:pt x="110420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47399" y="686427"/>
            <a:ext cx="8936355" cy="107950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3376929" algn="l"/>
              </a:tabLst>
            </a:pPr>
            <a:r>
              <a:rPr sz="28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Yu Gothic UI"/>
                <a:cs typeface="Yu Gothic UI"/>
              </a:rPr>
              <a:t>Decision</a:t>
            </a:r>
            <a:r>
              <a:rPr sz="2800" b="1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Yu Gothic UI"/>
                <a:cs typeface="Yu Gothic UI"/>
              </a:rPr>
              <a:t> </a:t>
            </a:r>
            <a:r>
              <a:rPr sz="28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Yu Gothic UI"/>
                <a:cs typeface="Yu Gothic UI"/>
              </a:rPr>
              <a:t>Point</a:t>
            </a:r>
            <a:r>
              <a:rPr sz="2800" b="1" spc="-65" dirty="0">
                <a:solidFill>
                  <a:srgbClr val="FFFFFF"/>
                </a:solidFill>
                <a:latin typeface="Yu Gothic UI"/>
                <a:cs typeface="Yu Gothic UI"/>
              </a:rPr>
              <a:t>	</a:t>
            </a:r>
            <a:r>
              <a:rPr sz="28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Yu Gothic UI"/>
                <a:cs typeface="Yu Gothic UI"/>
              </a:rPr>
              <a:t>Options</a:t>
            </a:r>
            <a:endParaRPr sz="28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  <a:tabLst>
                <a:tab pos="3726179" algn="l"/>
              </a:tabLst>
            </a:pPr>
            <a:r>
              <a:rPr sz="2400" spc="-35" dirty="0">
                <a:latin typeface="Yu Gothic UI"/>
                <a:cs typeface="Yu Gothic UI"/>
              </a:rPr>
              <a:t>Virtual/Physical	</a:t>
            </a:r>
            <a:r>
              <a:rPr sz="2400" spc="5" dirty="0">
                <a:latin typeface="Yu Gothic UI"/>
                <a:cs typeface="Yu Gothic UI"/>
              </a:rPr>
              <a:t>All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35" dirty="0">
                <a:latin typeface="Yu Gothic UI"/>
                <a:cs typeface="Yu Gothic UI"/>
              </a:rPr>
              <a:t>Virtuals|</a:t>
            </a:r>
            <a:r>
              <a:rPr sz="2400" spc="-90" dirty="0">
                <a:latin typeface="Yu Gothic UI"/>
                <a:cs typeface="Yu Gothic UI"/>
              </a:rPr>
              <a:t> </a:t>
            </a:r>
            <a:r>
              <a:rPr sz="2400" spc="5" dirty="0">
                <a:latin typeface="Yu Gothic UI"/>
                <a:cs typeface="Yu Gothic UI"/>
              </a:rPr>
              <a:t>All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Physicals</a:t>
            </a:r>
            <a:r>
              <a:rPr sz="2400" spc="-9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spc="-90" dirty="0">
                <a:latin typeface="Yu Gothic UI"/>
                <a:cs typeface="Yu Gothic UI"/>
              </a:rPr>
              <a:t> </a:t>
            </a:r>
            <a:r>
              <a:rPr sz="2400" b="1" spc="-120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z="2400" spc="-120" dirty="0">
                <a:latin typeface="Yu Gothic UI"/>
                <a:cs typeface="Yu Gothic UI"/>
              </a:rPr>
              <a:t>Hybrid|Cloud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51783" y="3344571"/>
            <a:ext cx="20764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25"/>
              </a:lnSpc>
            </a:pPr>
            <a:r>
              <a:rPr sz="2400" spc="-165" dirty="0">
                <a:latin typeface="Yu Gothic UI"/>
                <a:cs typeface="Yu Gothic UI"/>
              </a:rPr>
              <a:t>N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  <a:tabLst>
                <a:tab pos="3726179" algn="l"/>
              </a:tabLst>
            </a:pPr>
            <a:r>
              <a:rPr spc="-80" dirty="0"/>
              <a:t>O</a:t>
            </a:r>
            <a:r>
              <a:rPr spc="-70" dirty="0"/>
              <a:t>S</a:t>
            </a:r>
            <a:r>
              <a:rPr dirty="0"/>
              <a:t>	</a:t>
            </a:r>
            <a:r>
              <a:rPr b="1" spc="-819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pc="100" dirty="0"/>
              <a:t>L</a:t>
            </a:r>
            <a:r>
              <a:rPr spc="-55" dirty="0"/>
              <a:t>in</a:t>
            </a:r>
            <a:r>
              <a:rPr spc="-45" dirty="0"/>
              <a:t>u</a:t>
            </a:r>
            <a:r>
              <a:rPr spc="10" dirty="0"/>
              <a:t>x</a:t>
            </a:r>
            <a:r>
              <a:rPr spc="-85" dirty="0"/>
              <a:t> </a:t>
            </a:r>
            <a:r>
              <a:rPr spc="-70" dirty="0"/>
              <a:t>|</a:t>
            </a:r>
            <a:r>
              <a:rPr spc="-100" dirty="0"/>
              <a:t> </a:t>
            </a:r>
            <a:r>
              <a:rPr spc="-170" dirty="0"/>
              <a:t>W</a:t>
            </a:r>
            <a:r>
              <a:rPr spc="-30" dirty="0"/>
              <a:t>i</a:t>
            </a:r>
            <a:r>
              <a:rPr spc="-80" dirty="0"/>
              <a:t>n</a:t>
            </a:r>
            <a:r>
              <a:rPr spc="-110" dirty="0"/>
              <a:t>d</a:t>
            </a:r>
            <a:r>
              <a:rPr spc="-45" dirty="0"/>
              <a:t>o</a:t>
            </a:r>
            <a:r>
              <a:rPr spc="65" dirty="0"/>
              <a:t>w</a:t>
            </a:r>
            <a:r>
              <a:rPr spc="-105" dirty="0"/>
              <a:t>s</a:t>
            </a:r>
          </a:p>
          <a:p>
            <a:pPr marL="12700" marR="5080">
              <a:lnSpc>
                <a:spcPct val="133300"/>
              </a:lnSpc>
              <a:tabLst>
                <a:tab pos="3377565" algn="l"/>
                <a:tab pos="3726179" algn="l"/>
                <a:tab pos="4949825" algn="l"/>
              </a:tabLst>
            </a:pPr>
            <a:r>
              <a:rPr spc="-80" dirty="0"/>
              <a:t>S</a:t>
            </a:r>
            <a:r>
              <a:rPr spc="-100" dirty="0"/>
              <a:t>t</a:t>
            </a:r>
            <a:r>
              <a:rPr spc="-80" dirty="0"/>
              <a:t>o</a:t>
            </a:r>
            <a:r>
              <a:rPr spc="-35" dirty="0"/>
              <a:t>r</a:t>
            </a:r>
            <a:r>
              <a:rPr spc="-165" dirty="0"/>
              <a:t>ag</a:t>
            </a:r>
            <a:r>
              <a:rPr spc="-45" dirty="0"/>
              <a:t>e</a:t>
            </a:r>
            <a:r>
              <a:rPr dirty="0"/>
              <a:t>	</a:t>
            </a:r>
            <a:r>
              <a:rPr spc="-40" dirty="0"/>
              <a:t>A</a:t>
            </a:r>
            <a:r>
              <a:rPr spc="-65" dirty="0"/>
              <a:t>t</a:t>
            </a:r>
            <a:r>
              <a:rPr spc="-40" dirty="0"/>
              <a:t>t</a:t>
            </a:r>
            <a:r>
              <a:rPr spc="-70" dirty="0"/>
              <a:t>a</a:t>
            </a:r>
            <a:r>
              <a:rPr spc="-55" dirty="0"/>
              <a:t>c</a:t>
            </a:r>
            <a:r>
              <a:rPr spc="-70" dirty="0"/>
              <a:t>h</a:t>
            </a:r>
            <a:r>
              <a:rPr spc="-35" dirty="0"/>
              <a:t>e</a:t>
            </a:r>
            <a:r>
              <a:rPr spc="-95" dirty="0"/>
              <a:t>d</a:t>
            </a:r>
            <a:r>
              <a:rPr spc="-85" dirty="0"/>
              <a:t> </a:t>
            </a:r>
            <a:r>
              <a:rPr spc="-70" dirty="0"/>
              <a:t>|</a:t>
            </a:r>
            <a:r>
              <a:rPr dirty="0"/>
              <a:t>	</a:t>
            </a:r>
            <a:r>
              <a:rPr b="1" spc="-819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pc="-55" dirty="0"/>
              <a:t>S</a:t>
            </a:r>
            <a:r>
              <a:rPr spc="-95" dirty="0"/>
              <a:t>A</a:t>
            </a:r>
            <a:r>
              <a:rPr spc="-90" dirty="0"/>
              <a:t>N</a:t>
            </a:r>
            <a:r>
              <a:rPr spc="-75" dirty="0"/>
              <a:t>|</a:t>
            </a:r>
            <a:r>
              <a:rPr b="1" spc="-815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b="1" spc="-90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pc="-90" dirty="0"/>
              <a:t>N</a:t>
            </a:r>
            <a:r>
              <a:rPr spc="-35" dirty="0"/>
              <a:t>A</a:t>
            </a:r>
            <a:r>
              <a:rPr spc="-60" dirty="0"/>
              <a:t>S  </a:t>
            </a:r>
            <a:r>
              <a:rPr spc="-70" dirty="0"/>
              <a:t>D</a:t>
            </a:r>
            <a:r>
              <a:rPr spc="5" dirty="0"/>
              <a:t>i</a:t>
            </a:r>
            <a:r>
              <a:rPr spc="-100" dirty="0"/>
              <a:t>s</a:t>
            </a:r>
            <a:r>
              <a:rPr spc="-85" dirty="0"/>
              <a:t>p</a:t>
            </a:r>
            <a:r>
              <a:rPr spc="-60" dirty="0"/>
              <a:t>a</a:t>
            </a:r>
            <a:r>
              <a:rPr spc="-100" dirty="0"/>
              <a:t>t</a:t>
            </a:r>
            <a:r>
              <a:rPr spc="-60" dirty="0"/>
              <a:t>c</a:t>
            </a:r>
            <a:r>
              <a:rPr spc="-65" dirty="0"/>
              <a:t>h</a:t>
            </a:r>
            <a:r>
              <a:rPr spc="-50" dirty="0"/>
              <a:t>e</a:t>
            </a:r>
            <a:r>
              <a:rPr spc="-35" dirty="0"/>
              <a:t>r</a:t>
            </a:r>
            <a:r>
              <a:rPr spc="-254" dirty="0"/>
              <a:t>@</a:t>
            </a:r>
            <a:r>
              <a:rPr spc="-50" dirty="0"/>
              <a:t>A</a:t>
            </a:r>
            <a:r>
              <a:rPr spc="-55" dirty="0"/>
              <a:t>u</a:t>
            </a:r>
            <a:r>
              <a:rPr spc="-75" dirty="0"/>
              <a:t>t</a:t>
            </a:r>
            <a:r>
              <a:rPr spc="-70" dirty="0"/>
              <a:t>h</a:t>
            </a:r>
            <a:r>
              <a:rPr spc="-80" dirty="0"/>
              <a:t>o</a:t>
            </a:r>
            <a:r>
              <a:rPr spc="-35" dirty="0"/>
              <a:t>r</a:t>
            </a:r>
            <a:r>
              <a:rPr dirty="0"/>
              <a:t>		</a:t>
            </a:r>
            <a:r>
              <a:rPr b="1" spc="-819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pc="-210" dirty="0"/>
              <a:t>Y</a:t>
            </a:r>
            <a:r>
              <a:rPr spc="55" dirty="0"/>
              <a:t>e</a:t>
            </a:r>
            <a:r>
              <a:rPr spc="-105" dirty="0"/>
              <a:t>s</a:t>
            </a:r>
            <a:r>
              <a:rPr spc="-125" dirty="0"/>
              <a:t> </a:t>
            </a:r>
            <a:r>
              <a:rPr spc="-70" dirty="0"/>
              <a:t>|</a:t>
            </a:r>
            <a:r>
              <a:rPr spc="-100" dirty="0"/>
              <a:t> </a:t>
            </a:r>
            <a:r>
              <a:rPr spc="-180" dirty="0"/>
              <a:t>N</a:t>
            </a:r>
            <a:r>
              <a:rPr spc="-60" dirty="0"/>
              <a:t>o</a:t>
            </a: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3377565" algn="l"/>
                <a:tab pos="5309870" algn="l"/>
              </a:tabLst>
            </a:pPr>
            <a:r>
              <a:rPr spc="35" dirty="0"/>
              <a:t>L</a:t>
            </a:r>
            <a:r>
              <a:rPr spc="50" dirty="0"/>
              <a:t>B</a:t>
            </a:r>
            <a:r>
              <a:rPr spc="-114" dirty="0"/>
              <a:t> </a:t>
            </a:r>
            <a:r>
              <a:rPr spc="-254" dirty="0"/>
              <a:t>@</a:t>
            </a:r>
            <a:r>
              <a:rPr spc="-105" dirty="0"/>
              <a:t> </a:t>
            </a:r>
            <a:r>
              <a:rPr spc="-30" dirty="0"/>
              <a:t>P</a:t>
            </a:r>
            <a:r>
              <a:rPr spc="-85" dirty="0"/>
              <a:t>ub</a:t>
            </a:r>
            <a:r>
              <a:rPr spc="10" dirty="0"/>
              <a:t>l</a:t>
            </a:r>
            <a:r>
              <a:rPr spc="5" dirty="0"/>
              <a:t>i</a:t>
            </a:r>
            <a:r>
              <a:rPr spc="-100" dirty="0"/>
              <a:t>s</a:t>
            </a:r>
            <a:r>
              <a:rPr spc="-55" dirty="0"/>
              <a:t>h</a:t>
            </a:r>
            <a:r>
              <a:rPr dirty="0"/>
              <a:t>	</a:t>
            </a:r>
            <a:r>
              <a:rPr b="1" spc="-819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pc="-210" dirty="0"/>
              <a:t>Y</a:t>
            </a:r>
            <a:r>
              <a:rPr spc="55" dirty="0"/>
              <a:t>e</a:t>
            </a:r>
            <a:r>
              <a:rPr spc="-105" dirty="0"/>
              <a:t>s</a:t>
            </a:r>
            <a:r>
              <a:rPr spc="-125" dirty="0"/>
              <a:t> </a:t>
            </a:r>
            <a:r>
              <a:rPr spc="110" dirty="0"/>
              <a:t>(</a:t>
            </a:r>
            <a:r>
              <a:rPr spc="55" dirty="0"/>
              <a:t>n</a:t>
            </a:r>
            <a:r>
              <a:rPr spc="25" dirty="0"/>
              <a:t>:</a:t>
            </a:r>
            <a:r>
              <a:rPr spc="-114" dirty="0"/>
              <a:t>n</a:t>
            </a:r>
            <a:r>
              <a:rPr spc="75" dirty="0"/>
              <a:t>)</a:t>
            </a:r>
            <a:r>
              <a:rPr spc="-105" dirty="0"/>
              <a:t> </a:t>
            </a:r>
            <a:r>
              <a:rPr spc="-70" dirty="0"/>
              <a:t>|</a:t>
            </a:r>
            <a:r>
              <a:rPr dirty="0"/>
              <a:t>	</a:t>
            </a:r>
            <a:r>
              <a:rPr spc="-60" dirty="0"/>
              <a:t>o</a:t>
            </a:r>
            <a:r>
              <a:rPr spc="-100" dirty="0"/>
              <a:t> </a:t>
            </a:r>
            <a:r>
              <a:rPr spc="85" dirty="0"/>
              <a:t>(</a:t>
            </a:r>
            <a:r>
              <a:rPr spc="-280" dirty="0"/>
              <a:t>1</a:t>
            </a:r>
            <a:r>
              <a:rPr spc="-120" dirty="0"/>
              <a:t>:</a:t>
            </a:r>
            <a:r>
              <a:rPr spc="-229" dirty="0"/>
              <a:t>1)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572865" y="3829203"/>
            <a:ext cx="35052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2400" b="1" spc="-819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z="2400" spc="-155" dirty="0">
                <a:latin typeface="Yu Gothic UI"/>
                <a:cs typeface="Yu Gothic UI"/>
              </a:rPr>
              <a:t>Y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47399" y="3812846"/>
            <a:ext cx="70199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7565" algn="l"/>
                <a:tab pos="5059680" algn="l"/>
              </a:tabLst>
            </a:pPr>
            <a:r>
              <a:rPr sz="2400" spc="-85" dirty="0">
                <a:latin typeface="Yu Gothic UI"/>
                <a:cs typeface="Yu Gothic UI"/>
              </a:rPr>
              <a:t>H</a:t>
            </a:r>
            <a:r>
              <a:rPr sz="2400" spc="95" dirty="0">
                <a:latin typeface="Yu Gothic UI"/>
                <a:cs typeface="Yu Gothic UI"/>
              </a:rPr>
              <a:t>A</a:t>
            </a:r>
            <a:r>
              <a:rPr sz="2400" spc="140" dirty="0">
                <a:latin typeface="Yu Gothic UI"/>
                <a:cs typeface="Yu Gothic UI"/>
              </a:rPr>
              <a:t>: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D</a:t>
            </a:r>
            <a:r>
              <a:rPr sz="2400" spc="130" dirty="0">
                <a:latin typeface="Yu Gothic UI"/>
                <a:cs typeface="Yu Gothic UI"/>
              </a:rPr>
              <a:t>R</a:t>
            </a:r>
            <a:r>
              <a:rPr sz="2400" spc="-30" dirty="0">
                <a:latin typeface="Yu Gothic UI"/>
                <a:cs typeface="Yu Gothic UI"/>
              </a:rPr>
              <a:t>,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155" dirty="0">
                <a:latin typeface="Yu Gothic UI"/>
                <a:cs typeface="Yu Gothic UI"/>
              </a:rPr>
              <a:t>M</a:t>
            </a:r>
            <a:r>
              <a:rPr sz="2400" spc="-50" dirty="0">
                <a:latin typeface="Yu Gothic UI"/>
                <a:cs typeface="Yu Gothic UI"/>
              </a:rPr>
              <a:t>u</a:t>
            </a:r>
            <a:r>
              <a:rPr sz="2400" spc="5" dirty="0">
                <a:latin typeface="Yu Gothic UI"/>
                <a:cs typeface="Yu Gothic UI"/>
              </a:rPr>
              <a:t>l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135" dirty="0">
                <a:latin typeface="Yu Gothic UI"/>
                <a:cs typeface="Yu Gothic UI"/>
              </a:rPr>
              <a:t>-</a:t>
            </a:r>
            <a:r>
              <a:rPr sz="2400" spc="-70" dirty="0">
                <a:latin typeface="Yu Gothic UI"/>
                <a:cs typeface="Yu Gothic UI"/>
              </a:rPr>
              <a:t>D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spc="-65" dirty="0">
                <a:latin typeface="Yu Gothic UI"/>
                <a:cs typeface="Yu Gothic UI"/>
              </a:rPr>
              <a:t>S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105" dirty="0">
                <a:latin typeface="Yu Gothic UI"/>
                <a:cs typeface="Yu Gothic UI"/>
              </a:rPr>
              <a:t>n</a:t>
            </a:r>
            <a:r>
              <a:rPr sz="2400" spc="-204" dirty="0">
                <a:latin typeface="Yu Gothic UI"/>
                <a:cs typeface="Yu Gothic UI"/>
              </a:rPr>
              <a:t>g</a:t>
            </a:r>
            <a:r>
              <a:rPr sz="2400" spc="-20" dirty="0">
                <a:latin typeface="Yu Gothic UI"/>
                <a:cs typeface="Yu Gothic UI"/>
              </a:rPr>
              <a:t>le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D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spc="-90" dirty="0">
                <a:latin typeface="Yu Gothic UI"/>
                <a:cs typeface="Yu Gothic UI"/>
              </a:rPr>
              <a:t>/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b="1" spc="-819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z="2400" spc="-155" dirty="0">
                <a:latin typeface="Yu Gothic UI"/>
                <a:cs typeface="Yu Gothic UI"/>
              </a:rPr>
              <a:t>M</a:t>
            </a:r>
            <a:r>
              <a:rPr sz="2400" spc="-50" dirty="0">
                <a:latin typeface="Yu Gothic UI"/>
                <a:cs typeface="Yu Gothic UI"/>
              </a:rPr>
              <a:t>u</a:t>
            </a:r>
            <a:r>
              <a:rPr sz="2400" spc="5" dirty="0">
                <a:latin typeface="Yu Gothic UI"/>
                <a:cs typeface="Yu Gothic UI"/>
              </a:rPr>
              <a:t>l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25" dirty="0">
                <a:latin typeface="Yu Gothic UI"/>
                <a:cs typeface="Yu Gothic UI"/>
              </a:rPr>
              <a:t>i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80" dirty="0">
                <a:latin typeface="Yu Gothic UI"/>
                <a:cs typeface="Yu Gothic UI"/>
              </a:rPr>
              <a:t>D</a:t>
            </a:r>
            <a:r>
              <a:rPr sz="2400" spc="20" dirty="0">
                <a:latin typeface="Yu Gothic UI"/>
                <a:cs typeface="Yu Gothic UI"/>
              </a:rPr>
              <a:t>C</a:t>
            </a:r>
            <a:r>
              <a:rPr sz="2400" spc="-30" dirty="0">
                <a:latin typeface="Yu Gothic UI"/>
                <a:cs typeface="Yu Gothic UI"/>
              </a:rPr>
              <a:t>,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D</a:t>
            </a:r>
            <a:r>
              <a:rPr sz="2400" spc="95" dirty="0">
                <a:latin typeface="Yu Gothic UI"/>
                <a:cs typeface="Yu Gothic UI"/>
              </a:rPr>
              <a:t>R</a:t>
            </a:r>
            <a:r>
              <a:rPr sz="2400" spc="140" dirty="0">
                <a:latin typeface="Yu Gothic UI"/>
                <a:cs typeface="Yu Gothic UI"/>
              </a:rPr>
              <a:t>:</a:t>
            </a:r>
            <a:endParaRPr sz="2400">
              <a:latin typeface="Yu Gothic UI"/>
              <a:cs typeface="Yu Gothic UI"/>
            </a:endParaRPr>
          </a:p>
          <a:p>
            <a:pPr marL="3377565">
              <a:lnSpc>
                <a:spcPct val="100000"/>
              </a:lnSpc>
              <a:tabLst>
                <a:tab pos="4614545" algn="l"/>
              </a:tabLst>
            </a:pPr>
            <a:r>
              <a:rPr sz="2400" spc="-95" dirty="0">
                <a:latin typeface="Yu Gothic UI"/>
                <a:cs typeface="Yu Gothic UI"/>
              </a:rPr>
              <a:t>CDN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140" dirty="0">
                <a:latin typeface="Yu Gothic UI"/>
                <a:cs typeface="Yu Gothic UI"/>
              </a:rPr>
              <a:t>:	</a:t>
            </a:r>
            <a:r>
              <a:rPr sz="2400" b="1" spc="-200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z="2400" spc="-200" dirty="0">
                <a:latin typeface="Yu Gothic UI"/>
                <a:cs typeface="Yu Gothic UI"/>
              </a:rPr>
              <a:t>Yes|No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47399" y="4666286"/>
            <a:ext cx="8200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6179" algn="l"/>
              </a:tabLst>
            </a:pPr>
            <a:r>
              <a:rPr sz="2400" spc="-40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h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170" dirty="0">
                <a:latin typeface="Yu Gothic UI"/>
                <a:cs typeface="Yu Gothic UI"/>
              </a:rPr>
              <a:t>n</a:t>
            </a:r>
            <a:r>
              <a:rPr sz="2400" spc="-130" dirty="0">
                <a:latin typeface="Yu Gothic UI"/>
                <a:cs typeface="Yu Gothic UI"/>
              </a:rPr>
              <a:t>g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b="1" spc="-819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z="2400" spc="-60" dirty="0">
                <a:latin typeface="Yu Gothic UI"/>
                <a:cs typeface="Yu Gothic UI"/>
              </a:rPr>
              <a:t>CD</a:t>
            </a:r>
            <a:r>
              <a:rPr sz="2400" spc="-145" dirty="0">
                <a:latin typeface="Yu Gothic UI"/>
                <a:cs typeface="Yu Gothic UI"/>
              </a:rPr>
              <a:t>N</a:t>
            </a:r>
            <a:r>
              <a:rPr sz="2400" spc="-30" dirty="0">
                <a:latin typeface="Yu Gothic UI"/>
                <a:cs typeface="Yu Gothic UI"/>
              </a:rPr>
              <a:t>,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b="1" spc="-819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z="2400" spc="-11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50" dirty="0">
                <a:latin typeface="Yu Gothic UI"/>
                <a:cs typeface="Yu Gothic UI"/>
              </a:rPr>
              <a:t>m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D</a:t>
            </a:r>
            <a:r>
              <a:rPr sz="2400" spc="5" dirty="0">
                <a:latin typeface="Yu Gothic UI"/>
                <a:cs typeface="Yu Gothic UI"/>
              </a:rPr>
              <a:t>i</a:t>
            </a:r>
            <a:r>
              <a:rPr sz="2400" spc="-100" dirty="0">
                <a:latin typeface="Yu Gothic UI"/>
                <a:cs typeface="Yu Gothic UI"/>
              </a:rPr>
              <a:t>s</a:t>
            </a:r>
            <a:r>
              <a:rPr sz="2400" spc="-85" dirty="0">
                <a:latin typeface="Yu Gothic UI"/>
                <a:cs typeface="Yu Gothic UI"/>
              </a:rPr>
              <a:t>p</a:t>
            </a:r>
            <a:r>
              <a:rPr sz="2400" spc="-90" dirty="0">
                <a:latin typeface="Yu Gothic UI"/>
                <a:cs typeface="Yu Gothic UI"/>
              </a:rPr>
              <a:t>a</a:t>
            </a:r>
            <a:r>
              <a:rPr sz="2400" spc="-70" dirty="0">
                <a:latin typeface="Yu Gothic UI"/>
                <a:cs typeface="Yu Gothic UI"/>
              </a:rPr>
              <a:t>t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h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h</a:t>
            </a:r>
            <a:r>
              <a:rPr sz="2400" spc="-50" dirty="0">
                <a:latin typeface="Yu Gothic UI"/>
                <a:cs typeface="Yu Gothic UI"/>
              </a:rPr>
              <a:t>e</a:t>
            </a:r>
            <a:r>
              <a:rPr sz="2400" spc="-30" dirty="0">
                <a:latin typeface="Yu Gothic UI"/>
                <a:cs typeface="Yu Gothic UI"/>
              </a:rPr>
              <a:t>,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12391" y="5032045"/>
            <a:ext cx="2614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29" indent="-202565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SzPct val="95833"/>
              <a:buFont typeface="Yu Gothic UI"/>
              <a:buChar char="✓"/>
              <a:tabLst>
                <a:tab pos="215265" algn="l"/>
              </a:tabLst>
            </a:pPr>
            <a:r>
              <a:rPr sz="2400" spc="-11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70" dirty="0">
                <a:latin typeface="Yu Gothic UI"/>
                <a:cs typeface="Yu Gothic UI"/>
              </a:rPr>
              <a:t>t</a:t>
            </a:r>
            <a:r>
              <a:rPr sz="2400" spc="-110" dirty="0">
                <a:latin typeface="Yu Gothic UI"/>
                <a:cs typeface="Yu Gothic UI"/>
              </a:rPr>
              <a:t>o</a:t>
            </a:r>
            <a:r>
              <a:rPr sz="2400" spc="-50" dirty="0">
                <a:latin typeface="Yu Gothic UI"/>
                <a:cs typeface="Yu Gothic UI"/>
              </a:rPr>
              <a:t>m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dirty="0">
                <a:latin typeface="Yu Gothic UI"/>
                <a:cs typeface="Yu Gothic UI"/>
              </a:rPr>
              <a:t>A</a:t>
            </a:r>
            <a:r>
              <a:rPr sz="2400" spc="-110" dirty="0">
                <a:latin typeface="Yu Gothic UI"/>
                <a:cs typeface="Yu Gothic UI"/>
              </a:rPr>
              <a:t>p</a:t>
            </a:r>
            <a:r>
              <a:rPr sz="2400" spc="-95" dirty="0">
                <a:latin typeface="Yu Gothic UI"/>
                <a:cs typeface="Yu Gothic UI"/>
              </a:rPr>
              <a:t>p </a:t>
            </a:r>
            <a:r>
              <a:rPr sz="2400" spc="-35" dirty="0">
                <a:latin typeface="Yu Gothic UI"/>
                <a:cs typeface="Yu Gothic UI"/>
              </a:rPr>
              <a:t>c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spc="-65" dirty="0">
                <a:latin typeface="Yu Gothic UI"/>
                <a:cs typeface="Yu Gothic UI"/>
              </a:rPr>
              <a:t>h</a:t>
            </a:r>
            <a:r>
              <a:rPr sz="2400" spc="-45" dirty="0">
                <a:latin typeface="Yu Gothic UI"/>
                <a:cs typeface="Yu Gothic UI"/>
              </a:rPr>
              <a:t>e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47399" y="5397806"/>
            <a:ext cx="9397365" cy="10007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  <a:tabLst>
                <a:tab pos="3377565" algn="l"/>
                <a:tab pos="4355465" algn="l"/>
              </a:tabLst>
            </a:pPr>
            <a:r>
              <a:rPr sz="2400" spc="-20" dirty="0">
                <a:latin typeface="Yu Gothic UI"/>
                <a:cs typeface="Yu Gothic UI"/>
              </a:rPr>
              <a:t>Preview</a:t>
            </a:r>
            <a:r>
              <a:rPr sz="2400" spc="-90" dirty="0">
                <a:latin typeface="Yu Gothic UI"/>
                <a:cs typeface="Yu Gothic UI"/>
              </a:rPr>
              <a:t> </a:t>
            </a:r>
            <a:r>
              <a:rPr sz="2400" spc="-20" dirty="0">
                <a:latin typeface="Yu Gothic UI"/>
                <a:cs typeface="Yu Gothic UI"/>
              </a:rPr>
              <a:t>Lifecycle	</a:t>
            </a:r>
            <a:r>
              <a:rPr sz="2400" spc="-85" dirty="0">
                <a:latin typeface="Yu Gothic UI"/>
                <a:cs typeface="Yu Gothic UI"/>
              </a:rPr>
              <a:t>Yes</a:t>
            </a:r>
            <a:r>
              <a:rPr sz="2400" spc="-12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	</a:t>
            </a:r>
            <a:r>
              <a:rPr sz="2400" b="1" spc="-360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z="2400" spc="-360" dirty="0">
                <a:latin typeface="Yu Gothic UI"/>
                <a:cs typeface="Yu Gothic UI"/>
              </a:rPr>
              <a:t>No</a:t>
            </a:r>
            <a:endParaRPr sz="24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3726179" algn="l"/>
              </a:tabLst>
            </a:pPr>
            <a:r>
              <a:rPr sz="2400" spc="-120" dirty="0">
                <a:latin typeface="Yu Gothic UI"/>
                <a:cs typeface="Yu Gothic UI"/>
              </a:rPr>
              <a:t>M</a:t>
            </a:r>
            <a:r>
              <a:rPr sz="2400" spc="-50" dirty="0">
                <a:latin typeface="Yu Gothic UI"/>
                <a:cs typeface="Yu Gothic UI"/>
              </a:rPr>
              <a:t>i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spc="-10" dirty="0">
                <a:latin typeface="Yu Gothic UI"/>
                <a:cs typeface="Yu Gothic UI"/>
              </a:rPr>
              <a:t>o</a:t>
            </a:r>
            <a:r>
              <a:rPr sz="2400" spc="-50" dirty="0">
                <a:latin typeface="Yu Gothic UI"/>
                <a:cs typeface="Yu Gothic UI"/>
              </a:rPr>
              <a:t>K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25" dirty="0">
                <a:latin typeface="Yu Gothic UI"/>
                <a:cs typeface="Yu Gothic UI"/>
              </a:rPr>
              <a:t>r</a:t>
            </a:r>
            <a:r>
              <a:rPr sz="2400" spc="-75" dirty="0">
                <a:latin typeface="Yu Gothic UI"/>
                <a:cs typeface="Yu Gothic UI"/>
              </a:rPr>
              <a:t>n</a:t>
            </a:r>
            <a:r>
              <a:rPr sz="2400" spc="-50" dirty="0">
                <a:latin typeface="Yu Gothic UI"/>
                <a:cs typeface="Yu Gothic UI"/>
              </a:rPr>
              <a:t>e</a:t>
            </a:r>
            <a:r>
              <a:rPr sz="2400" spc="10" dirty="0">
                <a:latin typeface="Yu Gothic UI"/>
                <a:cs typeface="Yu Gothic UI"/>
              </a:rPr>
              <a:t>l</a:t>
            </a:r>
            <a:r>
              <a:rPr sz="2400" dirty="0">
                <a:latin typeface="Yu Gothic UI"/>
                <a:cs typeface="Yu Gothic UI"/>
              </a:rPr>
              <a:t>	</a:t>
            </a:r>
            <a:r>
              <a:rPr sz="2400" b="1" spc="-819" dirty="0">
                <a:solidFill>
                  <a:srgbClr val="FF0000"/>
                </a:solidFill>
                <a:latin typeface="Yu Gothic UI"/>
                <a:cs typeface="Yu Gothic UI"/>
              </a:rPr>
              <a:t>✓</a:t>
            </a:r>
            <a:r>
              <a:rPr sz="2400" spc="-175" dirty="0">
                <a:latin typeface="Yu Gothic UI"/>
                <a:cs typeface="Yu Gothic UI"/>
              </a:rPr>
              <a:t>T</a:t>
            </a:r>
            <a:r>
              <a:rPr sz="2400" spc="5" dirty="0">
                <a:latin typeface="Yu Gothic UI"/>
                <a:cs typeface="Yu Gothic UI"/>
              </a:rPr>
              <a:t>a</a:t>
            </a:r>
            <a:r>
              <a:rPr sz="2400" spc="-60" dirty="0">
                <a:latin typeface="Yu Gothic UI"/>
                <a:cs typeface="Yu Gothic UI"/>
              </a:rPr>
              <a:t>r</a:t>
            </a:r>
            <a:r>
              <a:rPr sz="2400" spc="-110" dirty="0">
                <a:latin typeface="Yu Gothic UI"/>
                <a:cs typeface="Yu Gothic UI"/>
              </a:rPr>
              <a:t>M</a:t>
            </a:r>
            <a:r>
              <a:rPr sz="2400" spc="80" dirty="0">
                <a:latin typeface="Yu Gothic UI"/>
                <a:cs typeface="Yu Gothic UI"/>
              </a:rPr>
              <a:t>K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145" dirty="0">
                <a:latin typeface="Yu Gothic UI"/>
                <a:cs typeface="Yu Gothic UI"/>
              </a:rPr>
              <a:t>M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170" dirty="0">
                <a:latin typeface="Yu Gothic UI"/>
                <a:cs typeface="Yu Gothic UI"/>
              </a:rPr>
              <a:t>ng</a:t>
            </a:r>
            <a:r>
              <a:rPr sz="2400" spc="-90" dirty="0">
                <a:latin typeface="Yu Gothic UI"/>
                <a:cs typeface="Yu Gothic UI"/>
              </a:rPr>
              <a:t>o</a:t>
            </a:r>
            <a:r>
              <a:rPr sz="2400" spc="-110" dirty="0">
                <a:latin typeface="Yu Gothic UI"/>
                <a:cs typeface="Yu Gothic UI"/>
              </a:rPr>
              <a:t>M</a:t>
            </a:r>
            <a:r>
              <a:rPr sz="2400" spc="80" dirty="0">
                <a:latin typeface="Yu Gothic UI"/>
                <a:cs typeface="Yu Gothic UI"/>
              </a:rPr>
              <a:t>K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|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11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50" dirty="0">
                <a:latin typeface="Yu Gothic UI"/>
                <a:cs typeface="Yu Gothic UI"/>
              </a:rPr>
              <a:t>m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25" dirty="0">
                <a:latin typeface="Yu Gothic UI"/>
                <a:cs typeface="Yu Gothic UI"/>
              </a:rPr>
              <a:t>B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30" dirty="0">
                <a:latin typeface="Yu Gothic UI"/>
                <a:cs typeface="Yu Gothic UI"/>
              </a:rPr>
              <a:t>c</a:t>
            </a:r>
            <a:r>
              <a:rPr sz="2400" spc="-65" dirty="0">
                <a:latin typeface="Yu Gothic UI"/>
                <a:cs typeface="Yu Gothic UI"/>
              </a:rPr>
              <a:t>k</a:t>
            </a:r>
            <a:r>
              <a:rPr sz="2400" spc="-85" dirty="0">
                <a:latin typeface="Yu Gothic UI"/>
                <a:cs typeface="Yu Gothic UI"/>
              </a:rPr>
              <a:t>up</a:t>
            </a:r>
            <a:r>
              <a:rPr sz="2400" spc="-90" dirty="0">
                <a:latin typeface="Yu Gothic UI"/>
                <a:cs typeface="Yu Gothic UI"/>
              </a:rPr>
              <a:t>/</a:t>
            </a:r>
            <a:r>
              <a:rPr sz="2400" spc="-114" dirty="0">
                <a:latin typeface="Yu Gothic UI"/>
                <a:cs typeface="Yu Gothic UI"/>
              </a:rPr>
              <a:t>S</a:t>
            </a:r>
            <a:r>
              <a:rPr sz="2400" spc="-5" dirty="0">
                <a:latin typeface="Yu Gothic UI"/>
                <a:cs typeface="Yu Gothic UI"/>
              </a:rPr>
              <a:t>y</a:t>
            </a:r>
            <a:r>
              <a:rPr sz="2400" spc="-80" dirty="0">
                <a:latin typeface="Yu Gothic UI"/>
                <a:cs typeface="Yu Gothic UI"/>
              </a:rPr>
              <a:t>n</a:t>
            </a:r>
            <a:r>
              <a:rPr sz="2400" spc="-60" dirty="0">
                <a:latin typeface="Yu Gothic UI"/>
                <a:cs typeface="Yu Gothic UI"/>
              </a:rPr>
              <a:t>ch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A</a:t>
            </a:r>
            <a:r>
              <a:rPr spc="-235" dirty="0"/>
              <a:t>r</a:t>
            </a:r>
            <a:r>
              <a:rPr spc="-80" dirty="0"/>
              <a:t>c</a:t>
            </a:r>
            <a:r>
              <a:rPr spc="-120" dirty="0"/>
              <a:t>h</a:t>
            </a:r>
            <a:r>
              <a:rPr spc="-65" dirty="0"/>
              <a:t>i</a:t>
            </a:r>
            <a:r>
              <a:rPr spc="-200" dirty="0"/>
              <a:t>t</a:t>
            </a:r>
            <a:r>
              <a:rPr spc="-114" dirty="0"/>
              <a:t>e</a:t>
            </a:r>
            <a:r>
              <a:rPr dirty="0"/>
              <a:t>c</a:t>
            </a:r>
            <a:r>
              <a:rPr spc="-190" dirty="0"/>
              <a:t>t</a:t>
            </a:r>
            <a:r>
              <a:rPr spc="-145" dirty="0"/>
              <a:t>u</a:t>
            </a:r>
            <a:r>
              <a:rPr spc="-235" dirty="0"/>
              <a:t>r</a:t>
            </a:r>
            <a:r>
              <a:rPr spc="-135" dirty="0"/>
              <a:t>e</a:t>
            </a:r>
            <a:r>
              <a:rPr spc="-250" dirty="0"/>
              <a:t> </a:t>
            </a:r>
            <a:r>
              <a:rPr spc="-40" dirty="0"/>
              <a:t>D</a:t>
            </a:r>
            <a:r>
              <a:rPr spc="-114" dirty="0"/>
              <a:t>e</a:t>
            </a:r>
            <a:r>
              <a:rPr spc="-80" dirty="0"/>
              <a:t>c</a:t>
            </a:r>
            <a:r>
              <a:rPr spc="-40" dirty="0"/>
              <a:t>i</a:t>
            </a:r>
            <a:r>
              <a:rPr spc="-229" dirty="0"/>
              <a:t>s</a:t>
            </a:r>
            <a:r>
              <a:rPr spc="-140" dirty="0"/>
              <a:t>i</a:t>
            </a:r>
            <a:r>
              <a:rPr spc="-5" dirty="0"/>
              <a:t>o</a:t>
            </a:r>
            <a:r>
              <a:rPr spc="-120" dirty="0"/>
              <a:t>n</a:t>
            </a:r>
            <a:r>
              <a:rPr spc="-270" dirty="0"/>
              <a:t> </a:t>
            </a:r>
            <a:r>
              <a:rPr spc="-395" dirty="0"/>
              <a:t>T</a:t>
            </a:r>
            <a:r>
              <a:rPr spc="-210" dirty="0"/>
              <a:t>a</a:t>
            </a:r>
            <a:r>
              <a:rPr spc="-70" dirty="0"/>
              <a:t>b</a:t>
            </a:r>
            <a:r>
              <a:rPr spc="-40" dirty="0"/>
              <a:t>l</a:t>
            </a:r>
            <a:r>
              <a:rPr spc="-135" dirty="0"/>
              <a:t>e</a:t>
            </a:r>
            <a:r>
              <a:rPr spc="-275" dirty="0"/>
              <a:t> </a:t>
            </a:r>
            <a:r>
              <a:rPr spc="-40" dirty="0"/>
              <a:t>D</a:t>
            </a:r>
            <a:r>
              <a:rPr spc="-105" dirty="0"/>
              <a:t>ee</a:t>
            </a:r>
            <a:r>
              <a:rPr spc="-120" dirty="0"/>
              <a:t>p</a:t>
            </a:r>
            <a:r>
              <a:rPr spc="-254" dirty="0"/>
              <a:t> </a:t>
            </a:r>
            <a:r>
              <a:rPr spc="-50" dirty="0"/>
              <a:t>D</a:t>
            </a:r>
            <a:r>
              <a:rPr spc="-40" dirty="0"/>
              <a:t>i</a:t>
            </a:r>
            <a:r>
              <a:rPr spc="-150" dirty="0"/>
              <a:t>ve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1399" y="1570516"/>
            <a:ext cx="400685" cy="62611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25" dirty="0">
                <a:latin typeface="Yu Gothic UI"/>
                <a:cs typeface="Yu Gothic UI"/>
              </a:rPr>
              <a:t>B</a:t>
            </a:r>
            <a:r>
              <a:rPr sz="2400" spc="5" dirty="0">
                <a:latin typeface="Yu Gothic UI"/>
                <a:cs typeface="Yu Gothic UI"/>
              </a:rPr>
              <a:t>a</a:t>
            </a:r>
            <a:r>
              <a:rPr sz="2400" spc="15" dirty="0">
                <a:latin typeface="Yu Gothic UI"/>
                <a:cs typeface="Yu Gothic UI"/>
              </a:rPr>
              <a:t>s</a:t>
            </a:r>
            <a:r>
              <a:rPr sz="2400" dirty="0">
                <a:latin typeface="Yu Gothic UI"/>
                <a:cs typeface="Yu Gothic UI"/>
              </a:rPr>
              <a:t>e</a:t>
            </a:r>
            <a:endParaRPr sz="2400">
              <a:latin typeface="Yu Gothic UI"/>
              <a:cs typeface="Yu Gothic U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7576" y="1286255"/>
            <a:ext cx="670560" cy="5198745"/>
            <a:chOff x="417576" y="1286255"/>
            <a:chExt cx="670560" cy="5198745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576" y="1286255"/>
              <a:ext cx="659891" cy="11308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08253" y="1326642"/>
              <a:ext cx="492759" cy="949960"/>
            </a:xfrm>
            <a:custGeom>
              <a:avLst/>
              <a:gdLst/>
              <a:ahLst/>
              <a:cxnLst/>
              <a:rect l="l" t="t" r="r" b="b"/>
              <a:pathLst>
                <a:path w="492759" h="949960">
                  <a:moveTo>
                    <a:pt x="492252" y="949451"/>
                  </a:moveTo>
                  <a:lnTo>
                    <a:pt x="414458" y="947360"/>
                  </a:lnTo>
                  <a:lnTo>
                    <a:pt x="346894" y="941537"/>
                  </a:lnTo>
                  <a:lnTo>
                    <a:pt x="293615" y="932658"/>
                  </a:lnTo>
                  <a:lnTo>
                    <a:pt x="246126" y="908430"/>
                  </a:lnTo>
                  <a:lnTo>
                    <a:pt x="246126" y="515746"/>
                  </a:lnTo>
                  <a:lnTo>
                    <a:pt x="233577" y="502780"/>
                  </a:lnTo>
                  <a:lnTo>
                    <a:pt x="198636" y="491519"/>
                  </a:lnTo>
                  <a:lnTo>
                    <a:pt x="145357" y="482640"/>
                  </a:lnTo>
                  <a:lnTo>
                    <a:pt x="77793" y="476817"/>
                  </a:lnTo>
                  <a:lnTo>
                    <a:pt x="0" y="474725"/>
                  </a:lnTo>
                  <a:lnTo>
                    <a:pt x="77793" y="472634"/>
                  </a:lnTo>
                  <a:lnTo>
                    <a:pt x="145357" y="466811"/>
                  </a:lnTo>
                  <a:lnTo>
                    <a:pt x="198636" y="457932"/>
                  </a:lnTo>
                  <a:lnTo>
                    <a:pt x="233577" y="446671"/>
                  </a:lnTo>
                  <a:lnTo>
                    <a:pt x="246126" y="433704"/>
                  </a:lnTo>
                  <a:lnTo>
                    <a:pt x="246126" y="41020"/>
                  </a:lnTo>
                  <a:lnTo>
                    <a:pt x="258674" y="28054"/>
                  </a:lnTo>
                  <a:lnTo>
                    <a:pt x="293615" y="16793"/>
                  </a:lnTo>
                  <a:lnTo>
                    <a:pt x="346894" y="7914"/>
                  </a:lnTo>
                  <a:lnTo>
                    <a:pt x="414458" y="2091"/>
                  </a:lnTo>
                  <a:lnTo>
                    <a:pt x="492252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243" y="2380500"/>
              <a:ext cx="659891" cy="267308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18922" y="2420874"/>
              <a:ext cx="492759" cy="2491740"/>
            </a:xfrm>
            <a:custGeom>
              <a:avLst/>
              <a:gdLst/>
              <a:ahLst/>
              <a:cxnLst/>
              <a:rect l="l" t="t" r="r" b="b"/>
              <a:pathLst>
                <a:path w="492759" h="2491740">
                  <a:moveTo>
                    <a:pt x="492252" y="2491740"/>
                  </a:moveTo>
                  <a:lnTo>
                    <a:pt x="426823" y="2487410"/>
                  </a:lnTo>
                  <a:lnTo>
                    <a:pt x="368029" y="2475191"/>
                  </a:lnTo>
                  <a:lnTo>
                    <a:pt x="318215" y="2456240"/>
                  </a:lnTo>
                  <a:lnTo>
                    <a:pt x="279730" y="2431711"/>
                  </a:lnTo>
                  <a:lnTo>
                    <a:pt x="254918" y="2402760"/>
                  </a:lnTo>
                  <a:lnTo>
                    <a:pt x="246126" y="2370543"/>
                  </a:lnTo>
                  <a:lnTo>
                    <a:pt x="246126" y="1367066"/>
                  </a:lnTo>
                  <a:lnTo>
                    <a:pt x="237333" y="1334849"/>
                  </a:lnTo>
                  <a:lnTo>
                    <a:pt x="212521" y="1305898"/>
                  </a:lnTo>
                  <a:lnTo>
                    <a:pt x="174036" y="1281369"/>
                  </a:lnTo>
                  <a:lnTo>
                    <a:pt x="124222" y="1262418"/>
                  </a:lnTo>
                  <a:lnTo>
                    <a:pt x="65428" y="1250199"/>
                  </a:lnTo>
                  <a:lnTo>
                    <a:pt x="0" y="1245870"/>
                  </a:lnTo>
                  <a:lnTo>
                    <a:pt x="65428" y="1241540"/>
                  </a:lnTo>
                  <a:lnTo>
                    <a:pt x="124222" y="1229321"/>
                  </a:lnTo>
                  <a:lnTo>
                    <a:pt x="174036" y="1210370"/>
                  </a:lnTo>
                  <a:lnTo>
                    <a:pt x="212521" y="1185841"/>
                  </a:lnTo>
                  <a:lnTo>
                    <a:pt x="237333" y="1156890"/>
                  </a:lnTo>
                  <a:lnTo>
                    <a:pt x="246126" y="1124673"/>
                  </a:lnTo>
                  <a:lnTo>
                    <a:pt x="246126" y="121196"/>
                  </a:lnTo>
                  <a:lnTo>
                    <a:pt x="254918" y="88979"/>
                  </a:lnTo>
                  <a:lnTo>
                    <a:pt x="279730" y="60028"/>
                  </a:lnTo>
                  <a:lnTo>
                    <a:pt x="318215" y="35499"/>
                  </a:lnTo>
                  <a:lnTo>
                    <a:pt x="368029" y="16548"/>
                  </a:lnTo>
                  <a:lnTo>
                    <a:pt x="426823" y="4329"/>
                  </a:lnTo>
                  <a:lnTo>
                    <a:pt x="492252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576" y="4977396"/>
              <a:ext cx="659891" cy="150722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08253" y="5017770"/>
              <a:ext cx="492759" cy="1325880"/>
            </a:xfrm>
            <a:custGeom>
              <a:avLst/>
              <a:gdLst/>
              <a:ahLst/>
              <a:cxnLst/>
              <a:rect l="l" t="t" r="r" b="b"/>
              <a:pathLst>
                <a:path w="492759" h="1325879">
                  <a:moveTo>
                    <a:pt x="492252" y="1325879"/>
                  </a:moveTo>
                  <a:lnTo>
                    <a:pt x="414458" y="1323788"/>
                  </a:lnTo>
                  <a:lnTo>
                    <a:pt x="346894" y="1317965"/>
                  </a:lnTo>
                  <a:lnTo>
                    <a:pt x="293615" y="1309086"/>
                  </a:lnTo>
                  <a:lnTo>
                    <a:pt x="246126" y="1284858"/>
                  </a:lnTo>
                  <a:lnTo>
                    <a:pt x="246126" y="703960"/>
                  </a:lnTo>
                  <a:lnTo>
                    <a:pt x="233577" y="690994"/>
                  </a:lnTo>
                  <a:lnTo>
                    <a:pt x="198636" y="679733"/>
                  </a:lnTo>
                  <a:lnTo>
                    <a:pt x="145357" y="670854"/>
                  </a:lnTo>
                  <a:lnTo>
                    <a:pt x="77793" y="665031"/>
                  </a:lnTo>
                  <a:lnTo>
                    <a:pt x="0" y="662939"/>
                  </a:lnTo>
                  <a:lnTo>
                    <a:pt x="77793" y="660848"/>
                  </a:lnTo>
                  <a:lnTo>
                    <a:pt x="145357" y="655025"/>
                  </a:lnTo>
                  <a:lnTo>
                    <a:pt x="198636" y="646146"/>
                  </a:lnTo>
                  <a:lnTo>
                    <a:pt x="233577" y="634885"/>
                  </a:lnTo>
                  <a:lnTo>
                    <a:pt x="246126" y="621918"/>
                  </a:lnTo>
                  <a:lnTo>
                    <a:pt x="246126" y="41020"/>
                  </a:lnTo>
                  <a:lnTo>
                    <a:pt x="258674" y="28054"/>
                  </a:lnTo>
                  <a:lnTo>
                    <a:pt x="293615" y="16793"/>
                  </a:lnTo>
                  <a:lnTo>
                    <a:pt x="346894" y="7914"/>
                  </a:lnTo>
                  <a:lnTo>
                    <a:pt x="414458" y="2091"/>
                  </a:lnTo>
                  <a:lnTo>
                    <a:pt x="492252" y="0"/>
                  </a:lnTo>
                </a:path>
              </a:pathLst>
            </a:custGeom>
            <a:ln w="25908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5148" y="2993649"/>
            <a:ext cx="400685" cy="166751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dirty="0">
                <a:latin typeface="Yu Gothic UI"/>
                <a:cs typeface="Yu Gothic UI"/>
              </a:rPr>
              <a:t>A</a:t>
            </a:r>
            <a:r>
              <a:rPr sz="2400" spc="-10" dirty="0">
                <a:latin typeface="Yu Gothic UI"/>
                <a:cs typeface="Yu Gothic UI"/>
              </a:rPr>
              <a:t>r</a:t>
            </a:r>
            <a:r>
              <a:rPr sz="2400" spc="-5" dirty="0">
                <a:latin typeface="Yu Gothic UI"/>
                <a:cs typeface="Yu Gothic UI"/>
              </a:rPr>
              <a:t>c</a:t>
            </a:r>
            <a:r>
              <a:rPr sz="2400" dirty="0">
                <a:latin typeface="Yu Gothic UI"/>
                <a:cs typeface="Yu Gothic UI"/>
              </a:rPr>
              <a:t>h</a:t>
            </a:r>
            <a:r>
              <a:rPr sz="2400" spc="15" dirty="0">
                <a:latin typeface="Yu Gothic UI"/>
                <a:cs typeface="Yu Gothic UI"/>
              </a:rPr>
              <a:t>i</a:t>
            </a:r>
            <a:r>
              <a:rPr sz="2400" spc="-15" dirty="0">
                <a:latin typeface="Yu Gothic UI"/>
                <a:cs typeface="Yu Gothic UI"/>
              </a:rPr>
              <a:t>t</a:t>
            </a:r>
            <a:r>
              <a:rPr sz="2400" spc="10" dirty="0">
                <a:latin typeface="Yu Gothic UI"/>
                <a:cs typeface="Yu Gothic UI"/>
              </a:rPr>
              <a:t>e</a:t>
            </a:r>
            <a:r>
              <a:rPr sz="2400" spc="65" dirty="0">
                <a:latin typeface="Yu Gothic UI"/>
                <a:cs typeface="Yu Gothic UI"/>
              </a:rPr>
              <a:t>c</a:t>
            </a:r>
            <a:r>
              <a:rPr sz="2400" dirty="0">
                <a:latin typeface="Yu Gothic UI"/>
                <a:cs typeface="Yu Gothic UI"/>
              </a:rPr>
              <a:t>t</a:t>
            </a:r>
            <a:r>
              <a:rPr sz="2400" spc="-5" dirty="0">
                <a:latin typeface="Yu Gothic UI"/>
                <a:cs typeface="Yu Gothic UI"/>
              </a:rPr>
              <a:t>u</a:t>
            </a:r>
            <a:r>
              <a:rPr sz="2400" dirty="0">
                <a:latin typeface="Yu Gothic UI"/>
                <a:cs typeface="Yu Gothic UI"/>
              </a:rPr>
              <a:t>r</a:t>
            </a:r>
            <a:r>
              <a:rPr sz="2400" spc="-5" dirty="0">
                <a:latin typeface="Yu Gothic UI"/>
                <a:cs typeface="Yu Gothic UI"/>
              </a:rPr>
              <a:t>al</a:t>
            </a:r>
            <a:endParaRPr sz="2400">
              <a:latin typeface="Yu Gothic UI"/>
              <a:cs typeface="Yu Gothic U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712868" y="1452155"/>
            <a:ext cx="9323705" cy="4912360"/>
            <a:chOff x="2712868" y="1452155"/>
            <a:chExt cx="9323705" cy="4912360"/>
          </a:xfrm>
        </p:grpSpPr>
        <p:sp>
          <p:nvSpPr>
            <p:cNvPr id="47" name="object 47"/>
            <p:cNvSpPr/>
            <p:nvPr/>
          </p:nvSpPr>
          <p:spPr>
            <a:xfrm>
              <a:off x="4474599" y="1458505"/>
              <a:ext cx="312420" cy="299720"/>
            </a:xfrm>
            <a:custGeom>
              <a:avLst/>
              <a:gdLst/>
              <a:ahLst/>
              <a:cxnLst/>
              <a:rect l="l" t="t" r="r" b="b"/>
              <a:pathLst>
                <a:path w="312420" h="299719">
                  <a:moveTo>
                    <a:pt x="312123" y="299569"/>
                  </a:moveTo>
                  <a:lnTo>
                    <a:pt x="0" y="299569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299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4599" y="1458505"/>
              <a:ext cx="312420" cy="299720"/>
            </a:xfrm>
            <a:custGeom>
              <a:avLst/>
              <a:gdLst/>
              <a:ahLst/>
              <a:cxnLst/>
              <a:rect l="l" t="t" r="r" b="b"/>
              <a:pathLst>
                <a:path w="312420" h="299719">
                  <a:moveTo>
                    <a:pt x="0" y="299569"/>
                  </a:moveTo>
                  <a:lnTo>
                    <a:pt x="312123" y="299569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9569"/>
                  </a:lnTo>
                  <a:close/>
                </a:path>
                <a:path w="312420" h="299719">
                  <a:moveTo>
                    <a:pt x="62424" y="239172"/>
                  </a:moveTo>
                  <a:lnTo>
                    <a:pt x="249698" y="239172"/>
                  </a:lnTo>
                  <a:lnTo>
                    <a:pt x="249698" y="59189"/>
                  </a:lnTo>
                  <a:lnTo>
                    <a:pt x="62424" y="59189"/>
                  </a:lnTo>
                  <a:lnTo>
                    <a:pt x="62424" y="239172"/>
                  </a:lnTo>
                  <a:close/>
                </a:path>
              </a:pathLst>
            </a:custGeom>
            <a:ln w="12282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8397" y="1507789"/>
              <a:ext cx="184785" cy="199390"/>
            </a:xfrm>
            <a:custGeom>
              <a:avLst/>
              <a:gdLst/>
              <a:ahLst/>
              <a:cxnLst/>
              <a:rect l="l" t="t" r="r" b="b"/>
              <a:pathLst>
                <a:path w="184785" h="199389">
                  <a:moveTo>
                    <a:pt x="88643" y="199310"/>
                  </a:moveTo>
                  <a:lnTo>
                    <a:pt x="0" y="112338"/>
                  </a:lnTo>
                  <a:lnTo>
                    <a:pt x="19975" y="84555"/>
                  </a:lnTo>
                  <a:lnTo>
                    <a:pt x="79903" y="144952"/>
                  </a:lnTo>
                  <a:lnTo>
                    <a:pt x="158558" y="0"/>
                  </a:lnTo>
                  <a:lnTo>
                    <a:pt x="184776" y="19327"/>
                  </a:lnTo>
                  <a:lnTo>
                    <a:pt x="88643" y="19931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07060" y="1959800"/>
              <a:ext cx="311150" cy="299720"/>
            </a:xfrm>
            <a:custGeom>
              <a:avLst/>
              <a:gdLst/>
              <a:ahLst/>
              <a:cxnLst/>
              <a:rect l="l" t="t" r="r" b="b"/>
              <a:pathLst>
                <a:path w="311150" h="299719">
                  <a:moveTo>
                    <a:pt x="310874" y="299569"/>
                  </a:moveTo>
                  <a:lnTo>
                    <a:pt x="0" y="299569"/>
                  </a:lnTo>
                  <a:lnTo>
                    <a:pt x="0" y="0"/>
                  </a:lnTo>
                  <a:lnTo>
                    <a:pt x="310874" y="0"/>
                  </a:lnTo>
                  <a:lnTo>
                    <a:pt x="310874" y="299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07060" y="1959800"/>
              <a:ext cx="312420" cy="299720"/>
            </a:xfrm>
            <a:custGeom>
              <a:avLst/>
              <a:gdLst/>
              <a:ahLst/>
              <a:cxnLst/>
              <a:rect l="l" t="t" r="r" b="b"/>
              <a:pathLst>
                <a:path w="312420" h="299719">
                  <a:moveTo>
                    <a:pt x="0" y="299569"/>
                  </a:moveTo>
                  <a:lnTo>
                    <a:pt x="312123" y="299569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9569"/>
                  </a:lnTo>
                  <a:close/>
                </a:path>
                <a:path w="312420" h="299719">
                  <a:moveTo>
                    <a:pt x="62424" y="239172"/>
                  </a:moveTo>
                  <a:lnTo>
                    <a:pt x="249698" y="239172"/>
                  </a:lnTo>
                  <a:lnTo>
                    <a:pt x="249698" y="59189"/>
                  </a:lnTo>
                  <a:lnTo>
                    <a:pt x="62424" y="59189"/>
                  </a:lnTo>
                  <a:lnTo>
                    <a:pt x="62424" y="239172"/>
                  </a:lnTo>
                  <a:close/>
                </a:path>
              </a:pathLst>
            </a:custGeom>
            <a:ln w="12282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69859" y="2008963"/>
              <a:ext cx="186055" cy="200660"/>
            </a:xfrm>
            <a:custGeom>
              <a:avLst/>
              <a:gdLst/>
              <a:ahLst/>
              <a:cxnLst/>
              <a:rect l="l" t="t" r="r" b="b"/>
              <a:pathLst>
                <a:path w="186054" h="200660">
                  <a:moveTo>
                    <a:pt x="89891" y="200518"/>
                  </a:moveTo>
                  <a:lnTo>
                    <a:pt x="0" y="112338"/>
                  </a:lnTo>
                  <a:lnTo>
                    <a:pt x="19975" y="84555"/>
                  </a:lnTo>
                  <a:lnTo>
                    <a:pt x="79903" y="144952"/>
                  </a:lnTo>
                  <a:lnTo>
                    <a:pt x="159807" y="0"/>
                  </a:lnTo>
                  <a:lnTo>
                    <a:pt x="186025" y="19327"/>
                  </a:lnTo>
                  <a:lnTo>
                    <a:pt x="89891" y="2005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07060" y="2920936"/>
              <a:ext cx="311150" cy="298450"/>
            </a:xfrm>
            <a:custGeom>
              <a:avLst/>
              <a:gdLst/>
              <a:ahLst/>
              <a:cxnLst/>
              <a:rect l="l" t="t" r="r" b="b"/>
              <a:pathLst>
                <a:path w="311150" h="298450">
                  <a:moveTo>
                    <a:pt x="310874" y="298225"/>
                  </a:moveTo>
                  <a:lnTo>
                    <a:pt x="0" y="298225"/>
                  </a:lnTo>
                  <a:lnTo>
                    <a:pt x="0" y="0"/>
                  </a:lnTo>
                  <a:lnTo>
                    <a:pt x="310874" y="0"/>
                  </a:lnTo>
                  <a:lnTo>
                    <a:pt x="310874" y="298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07060" y="2920936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20" h="298450">
                  <a:moveTo>
                    <a:pt x="0" y="298225"/>
                  </a:moveTo>
                  <a:lnTo>
                    <a:pt x="312123" y="298225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8225"/>
                  </a:lnTo>
                  <a:close/>
                </a:path>
                <a:path w="312420" h="298450">
                  <a:moveTo>
                    <a:pt x="62424" y="238099"/>
                  </a:moveTo>
                  <a:lnTo>
                    <a:pt x="249698" y="238099"/>
                  </a:lnTo>
                  <a:lnTo>
                    <a:pt x="249698" y="58923"/>
                  </a:lnTo>
                  <a:lnTo>
                    <a:pt x="62424" y="58923"/>
                  </a:lnTo>
                  <a:lnTo>
                    <a:pt x="62424" y="238099"/>
                  </a:lnTo>
                  <a:close/>
                </a:path>
              </a:pathLst>
            </a:custGeom>
            <a:ln w="12255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69860" y="2970119"/>
              <a:ext cx="186055" cy="200025"/>
            </a:xfrm>
            <a:custGeom>
              <a:avLst/>
              <a:gdLst/>
              <a:ahLst/>
              <a:cxnLst/>
              <a:rect l="l" t="t" r="r" b="b"/>
              <a:pathLst>
                <a:path w="186054" h="200025">
                  <a:moveTo>
                    <a:pt x="89891" y="199618"/>
                  </a:moveTo>
                  <a:lnTo>
                    <a:pt x="0" y="111834"/>
                  </a:lnTo>
                  <a:lnTo>
                    <a:pt x="19975" y="85379"/>
                  </a:lnTo>
                  <a:lnTo>
                    <a:pt x="79903" y="144302"/>
                  </a:lnTo>
                  <a:lnTo>
                    <a:pt x="159807" y="0"/>
                  </a:lnTo>
                  <a:lnTo>
                    <a:pt x="186025" y="19240"/>
                  </a:lnTo>
                  <a:lnTo>
                    <a:pt x="89891" y="1996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48227" y="3394731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20" h="298450">
                  <a:moveTo>
                    <a:pt x="312175" y="298225"/>
                  </a:moveTo>
                  <a:lnTo>
                    <a:pt x="0" y="298225"/>
                  </a:lnTo>
                  <a:lnTo>
                    <a:pt x="0" y="0"/>
                  </a:lnTo>
                  <a:lnTo>
                    <a:pt x="312175" y="0"/>
                  </a:lnTo>
                  <a:lnTo>
                    <a:pt x="312175" y="298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48227" y="3394731"/>
              <a:ext cx="313690" cy="298450"/>
            </a:xfrm>
            <a:custGeom>
              <a:avLst/>
              <a:gdLst/>
              <a:ahLst/>
              <a:cxnLst/>
              <a:rect l="l" t="t" r="r" b="b"/>
              <a:pathLst>
                <a:path w="313689" h="298450">
                  <a:moveTo>
                    <a:pt x="0" y="298225"/>
                  </a:moveTo>
                  <a:lnTo>
                    <a:pt x="313429" y="298225"/>
                  </a:lnTo>
                  <a:lnTo>
                    <a:pt x="313429" y="0"/>
                  </a:lnTo>
                  <a:lnTo>
                    <a:pt x="0" y="0"/>
                  </a:lnTo>
                  <a:lnTo>
                    <a:pt x="0" y="298225"/>
                  </a:lnTo>
                  <a:close/>
                </a:path>
                <a:path w="313689" h="298450">
                  <a:moveTo>
                    <a:pt x="62685" y="239302"/>
                  </a:moveTo>
                  <a:lnTo>
                    <a:pt x="250743" y="239302"/>
                  </a:lnTo>
                  <a:lnTo>
                    <a:pt x="250743" y="60126"/>
                  </a:lnTo>
                  <a:lnTo>
                    <a:pt x="62685" y="60126"/>
                  </a:lnTo>
                  <a:lnTo>
                    <a:pt x="62685" y="239302"/>
                  </a:lnTo>
                  <a:close/>
                </a:path>
              </a:pathLst>
            </a:custGeom>
            <a:ln w="12281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11540" y="3444155"/>
              <a:ext cx="186055" cy="200025"/>
            </a:xfrm>
            <a:custGeom>
              <a:avLst/>
              <a:gdLst/>
              <a:ahLst/>
              <a:cxnLst/>
              <a:rect l="l" t="t" r="r" b="b"/>
              <a:pathLst>
                <a:path w="186054" h="200025">
                  <a:moveTo>
                    <a:pt x="90267" y="199618"/>
                  </a:moveTo>
                  <a:lnTo>
                    <a:pt x="0" y="111834"/>
                  </a:lnTo>
                  <a:lnTo>
                    <a:pt x="20059" y="84176"/>
                  </a:lnTo>
                  <a:lnTo>
                    <a:pt x="80237" y="144302"/>
                  </a:lnTo>
                  <a:lnTo>
                    <a:pt x="160475" y="0"/>
                  </a:lnTo>
                  <a:lnTo>
                    <a:pt x="185550" y="19240"/>
                  </a:lnTo>
                  <a:lnTo>
                    <a:pt x="90267" y="1996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17737" y="3852643"/>
              <a:ext cx="312420" cy="299720"/>
            </a:xfrm>
            <a:custGeom>
              <a:avLst/>
              <a:gdLst/>
              <a:ahLst/>
              <a:cxnLst/>
              <a:rect l="l" t="t" r="r" b="b"/>
              <a:pathLst>
                <a:path w="312420" h="299720">
                  <a:moveTo>
                    <a:pt x="312123" y="299569"/>
                  </a:moveTo>
                  <a:lnTo>
                    <a:pt x="0" y="299569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299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16488" y="3852643"/>
              <a:ext cx="312420" cy="299720"/>
            </a:xfrm>
            <a:custGeom>
              <a:avLst/>
              <a:gdLst/>
              <a:ahLst/>
              <a:cxnLst/>
              <a:rect l="l" t="t" r="r" b="b"/>
              <a:pathLst>
                <a:path w="312420" h="299720">
                  <a:moveTo>
                    <a:pt x="0" y="299569"/>
                  </a:moveTo>
                  <a:lnTo>
                    <a:pt x="312123" y="299569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9569"/>
                  </a:lnTo>
                  <a:close/>
                </a:path>
                <a:path w="312420" h="299720">
                  <a:moveTo>
                    <a:pt x="62424" y="239172"/>
                  </a:moveTo>
                  <a:lnTo>
                    <a:pt x="249698" y="239172"/>
                  </a:lnTo>
                  <a:lnTo>
                    <a:pt x="249698" y="59189"/>
                  </a:lnTo>
                  <a:lnTo>
                    <a:pt x="62424" y="59189"/>
                  </a:lnTo>
                  <a:lnTo>
                    <a:pt x="62424" y="239172"/>
                  </a:lnTo>
                  <a:close/>
                </a:path>
              </a:pathLst>
            </a:custGeom>
            <a:ln w="12282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80036" y="3901685"/>
              <a:ext cx="184785" cy="200660"/>
            </a:xfrm>
            <a:custGeom>
              <a:avLst/>
              <a:gdLst/>
              <a:ahLst/>
              <a:cxnLst/>
              <a:rect l="l" t="t" r="r" b="b"/>
              <a:pathLst>
                <a:path w="184785" h="200660">
                  <a:moveTo>
                    <a:pt x="89891" y="200518"/>
                  </a:moveTo>
                  <a:lnTo>
                    <a:pt x="0" y="112338"/>
                  </a:lnTo>
                  <a:lnTo>
                    <a:pt x="19975" y="84555"/>
                  </a:lnTo>
                  <a:lnTo>
                    <a:pt x="79903" y="144952"/>
                  </a:lnTo>
                  <a:lnTo>
                    <a:pt x="159807" y="0"/>
                  </a:lnTo>
                  <a:lnTo>
                    <a:pt x="184776" y="19327"/>
                  </a:lnTo>
                  <a:lnTo>
                    <a:pt x="89891" y="2005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605863" y="3898545"/>
              <a:ext cx="312420" cy="299720"/>
            </a:xfrm>
            <a:custGeom>
              <a:avLst/>
              <a:gdLst/>
              <a:ahLst/>
              <a:cxnLst/>
              <a:rect l="l" t="t" r="r" b="b"/>
              <a:pathLst>
                <a:path w="312420" h="299720">
                  <a:moveTo>
                    <a:pt x="312123" y="299569"/>
                  </a:moveTo>
                  <a:lnTo>
                    <a:pt x="0" y="299569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299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05863" y="3899753"/>
              <a:ext cx="312420" cy="299720"/>
            </a:xfrm>
            <a:custGeom>
              <a:avLst/>
              <a:gdLst/>
              <a:ahLst/>
              <a:cxnLst/>
              <a:rect l="l" t="t" r="r" b="b"/>
              <a:pathLst>
                <a:path w="312420" h="299720">
                  <a:moveTo>
                    <a:pt x="0" y="299569"/>
                  </a:moveTo>
                  <a:lnTo>
                    <a:pt x="312123" y="299569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9569"/>
                  </a:lnTo>
                  <a:close/>
                </a:path>
                <a:path w="312420" h="299720">
                  <a:moveTo>
                    <a:pt x="62424" y="239172"/>
                  </a:moveTo>
                  <a:lnTo>
                    <a:pt x="249698" y="239172"/>
                  </a:lnTo>
                  <a:lnTo>
                    <a:pt x="249698" y="59189"/>
                  </a:lnTo>
                  <a:lnTo>
                    <a:pt x="62424" y="59189"/>
                  </a:lnTo>
                  <a:lnTo>
                    <a:pt x="62424" y="239172"/>
                  </a:lnTo>
                  <a:close/>
                </a:path>
              </a:pathLst>
            </a:custGeom>
            <a:ln w="12282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70036" y="3948433"/>
              <a:ext cx="184785" cy="200660"/>
            </a:xfrm>
            <a:custGeom>
              <a:avLst/>
              <a:gdLst/>
              <a:ahLst/>
              <a:cxnLst/>
              <a:rect l="l" t="t" r="r" b="b"/>
              <a:pathLst>
                <a:path w="184784" h="200660">
                  <a:moveTo>
                    <a:pt x="88643" y="200518"/>
                  </a:moveTo>
                  <a:lnTo>
                    <a:pt x="0" y="112338"/>
                  </a:lnTo>
                  <a:lnTo>
                    <a:pt x="18727" y="85763"/>
                  </a:lnTo>
                  <a:lnTo>
                    <a:pt x="79903" y="146160"/>
                  </a:lnTo>
                  <a:lnTo>
                    <a:pt x="158558" y="0"/>
                  </a:lnTo>
                  <a:lnTo>
                    <a:pt x="184776" y="19327"/>
                  </a:lnTo>
                  <a:lnTo>
                    <a:pt x="88643" y="2005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88376" y="4244915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20" h="298450">
                  <a:moveTo>
                    <a:pt x="312123" y="298225"/>
                  </a:moveTo>
                  <a:lnTo>
                    <a:pt x="0" y="298225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298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89624" y="4244915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20" h="298450">
                  <a:moveTo>
                    <a:pt x="0" y="298225"/>
                  </a:moveTo>
                  <a:lnTo>
                    <a:pt x="312123" y="298225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8225"/>
                  </a:lnTo>
                  <a:close/>
                </a:path>
                <a:path w="312420" h="298450">
                  <a:moveTo>
                    <a:pt x="62424" y="239302"/>
                  </a:moveTo>
                  <a:lnTo>
                    <a:pt x="249698" y="239302"/>
                  </a:lnTo>
                  <a:lnTo>
                    <a:pt x="249698" y="60126"/>
                  </a:lnTo>
                  <a:lnTo>
                    <a:pt x="62424" y="60126"/>
                  </a:lnTo>
                  <a:lnTo>
                    <a:pt x="62424" y="239302"/>
                  </a:lnTo>
                  <a:close/>
                </a:path>
              </a:pathLst>
            </a:custGeom>
            <a:ln w="12255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53048" y="4294819"/>
              <a:ext cx="184785" cy="200025"/>
            </a:xfrm>
            <a:custGeom>
              <a:avLst/>
              <a:gdLst/>
              <a:ahLst/>
              <a:cxnLst/>
              <a:rect l="l" t="t" r="r" b="b"/>
              <a:pathLst>
                <a:path w="184785" h="200025">
                  <a:moveTo>
                    <a:pt x="89891" y="199618"/>
                  </a:moveTo>
                  <a:lnTo>
                    <a:pt x="0" y="111834"/>
                  </a:lnTo>
                  <a:lnTo>
                    <a:pt x="19975" y="84176"/>
                  </a:lnTo>
                  <a:lnTo>
                    <a:pt x="79903" y="144302"/>
                  </a:lnTo>
                  <a:lnTo>
                    <a:pt x="159807" y="0"/>
                  </a:lnTo>
                  <a:lnTo>
                    <a:pt x="184776" y="19240"/>
                  </a:lnTo>
                  <a:lnTo>
                    <a:pt x="89891" y="1996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474599" y="4701825"/>
              <a:ext cx="312420" cy="299720"/>
            </a:xfrm>
            <a:custGeom>
              <a:avLst/>
              <a:gdLst/>
              <a:ahLst/>
              <a:cxnLst/>
              <a:rect l="l" t="t" r="r" b="b"/>
              <a:pathLst>
                <a:path w="312420" h="299720">
                  <a:moveTo>
                    <a:pt x="312123" y="299569"/>
                  </a:moveTo>
                  <a:lnTo>
                    <a:pt x="0" y="299569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299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474599" y="4703033"/>
              <a:ext cx="312420" cy="299720"/>
            </a:xfrm>
            <a:custGeom>
              <a:avLst/>
              <a:gdLst/>
              <a:ahLst/>
              <a:cxnLst/>
              <a:rect l="l" t="t" r="r" b="b"/>
              <a:pathLst>
                <a:path w="312420" h="299720">
                  <a:moveTo>
                    <a:pt x="0" y="299569"/>
                  </a:moveTo>
                  <a:lnTo>
                    <a:pt x="312123" y="299569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9569"/>
                  </a:lnTo>
                  <a:close/>
                </a:path>
                <a:path w="312420" h="299720">
                  <a:moveTo>
                    <a:pt x="62424" y="239172"/>
                  </a:moveTo>
                  <a:lnTo>
                    <a:pt x="249698" y="239172"/>
                  </a:lnTo>
                  <a:lnTo>
                    <a:pt x="249698" y="59189"/>
                  </a:lnTo>
                  <a:lnTo>
                    <a:pt x="62424" y="59189"/>
                  </a:lnTo>
                  <a:lnTo>
                    <a:pt x="62424" y="239172"/>
                  </a:lnTo>
                  <a:close/>
                </a:path>
              </a:pathLst>
            </a:custGeom>
            <a:ln w="12282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538397" y="4751834"/>
              <a:ext cx="184785" cy="200660"/>
            </a:xfrm>
            <a:custGeom>
              <a:avLst/>
              <a:gdLst/>
              <a:ahLst/>
              <a:cxnLst/>
              <a:rect l="l" t="t" r="r" b="b"/>
              <a:pathLst>
                <a:path w="184785" h="200660">
                  <a:moveTo>
                    <a:pt x="88643" y="200518"/>
                  </a:moveTo>
                  <a:lnTo>
                    <a:pt x="0" y="112338"/>
                  </a:lnTo>
                  <a:lnTo>
                    <a:pt x="19975" y="85763"/>
                  </a:lnTo>
                  <a:lnTo>
                    <a:pt x="79903" y="144952"/>
                  </a:lnTo>
                  <a:lnTo>
                    <a:pt x="158558" y="0"/>
                  </a:lnTo>
                  <a:lnTo>
                    <a:pt x="184776" y="19327"/>
                  </a:lnTo>
                  <a:lnTo>
                    <a:pt x="88643" y="2005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307344" y="5589337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20" h="298450">
                  <a:moveTo>
                    <a:pt x="312123" y="298225"/>
                  </a:moveTo>
                  <a:lnTo>
                    <a:pt x="0" y="298225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298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306096" y="5589337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20" h="298450">
                  <a:moveTo>
                    <a:pt x="0" y="298225"/>
                  </a:moveTo>
                  <a:lnTo>
                    <a:pt x="312123" y="298225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8225"/>
                  </a:lnTo>
                  <a:close/>
                </a:path>
                <a:path w="312420" h="298450">
                  <a:moveTo>
                    <a:pt x="62424" y="239302"/>
                  </a:moveTo>
                  <a:lnTo>
                    <a:pt x="249698" y="239302"/>
                  </a:lnTo>
                  <a:lnTo>
                    <a:pt x="249698" y="60126"/>
                  </a:lnTo>
                  <a:lnTo>
                    <a:pt x="62424" y="60126"/>
                  </a:lnTo>
                  <a:lnTo>
                    <a:pt x="62424" y="239302"/>
                  </a:lnTo>
                  <a:close/>
                </a:path>
              </a:pathLst>
            </a:custGeom>
            <a:ln w="12255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369894" y="5639001"/>
              <a:ext cx="184785" cy="198755"/>
            </a:xfrm>
            <a:custGeom>
              <a:avLst/>
              <a:gdLst/>
              <a:ahLst/>
              <a:cxnLst/>
              <a:rect l="l" t="t" r="r" b="b"/>
              <a:pathLst>
                <a:path w="184785" h="198754">
                  <a:moveTo>
                    <a:pt x="89891" y="198416"/>
                  </a:moveTo>
                  <a:lnTo>
                    <a:pt x="0" y="111834"/>
                  </a:lnTo>
                  <a:lnTo>
                    <a:pt x="19975" y="84176"/>
                  </a:lnTo>
                  <a:lnTo>
                    <a:pt x="79903" y="144302"/>
                  </a:lnTo>
                  <a:lnTo>
                    <a:pt x="159807" y="0"/>
                  </a:lnTo>
                  <a:lnTo>
                    <a:pt x="184776" y="19240"/>
                  </a:lnTo>
                  <a:lnTo>
                    <a:pt x="89891" y="19841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44394" y="6058321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20" h="298450">
                  <a:moveTo>
                    <a:pt x="312123" y="298225"/>
                  </a:moveTo>
                  <a:lnTo>
                    <a:pt x="0" y="298225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298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643146" y="6059523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20" h="298450">
                  <a:moveTo>
                    <a:pt x="0" y="298225"/>
                  </a:moveTo>
                  <a:lnTo>
                    <a:pt x="312123" y="298225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8225"/>
                  </a:lnTo>
                  <a:close/>
                </a:path>
                <a:path w="312420" h="298450">
                  <a:moveTo>
                    <a:pt x="63673" y="238099"/>
                  </a:moveTo>
                  <a:lnTo>
                    <a:pt x="250947" y="238099"/>
                  </a:lnTo>
                  <a:lnTo>
                    <a:pt x="250947" y="58923"/>
                  </a:lnTo>
                  <a:lnTo>
                    <a:pt x="63673" y="58923"/>
                  </a:lnTo>
                  <a:lnTo>
                    <a:pt x="63673" y="238099"/>
                  </a:lnTo>
                  <a:close/>
                </a:path>
              </a:pathLst>
            </a:custGeom>
            <a:ln w="12255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706944" y="6107624"/>
              <a:ext cx="184785" cy="200025"/>
            </a:xfrm>
            <a:custGeom>
              <a:avLst/>
              <a:gdLst/>
              <a:ahLst/>
              <a:cxnLst/>
              <a:rect l="l" t="t" r="r" b="b"/>
              <a:pathLst>
                <a:path w="184785" h="200025">
                  <a:moveTo>
                    <a:pt x="89891" y="199618"/>
                  </a:moveTo>
                  <a:lnTo>
                    <a:pt x="0" y="111834"/>
                  </a:lnTo>
                  <a:lnTo>
                    <a:pt x="19975" y="85379"/>
                  </a:lnTo>
                  <a:lnTo>
                    <a:pt x="79903" y="145505"/>
                  </a:lnTo>
                  <a:lnTo>
                    <a:pt x="159807" y="0"/>
                  </a:lnTo>
                  <a:lnTo>
                    <a:pt x="184776" y="19240"/>
                  </a:lnTo>
                  <a:lnTo>
                    <a:pt x="89891" y="1996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719218" y="4660988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19" h="298450">
                  <a:moveTo>
                    <a:pt x="312123" y="298225"/>
                  </a:moveTo>
                  <a:lnTo>
                    <a:pt x="0" y="298225"/>
                  </a:lnTo>
                  <a:lnTo>
                    <a:pt x="0" y="0"/>
                  </a:lnTo>
                  <a:lnTo>
                    <a:pt x="312123" y="0"/>
                  </a:lnTo>
                  <a:lnTo>
                    <a:pt x="312123" y="298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719218" y="4660988"/>
              <a:ext cx="312420" cy="298450"/>
            </a:xfrm>
            <a:custGeom>
              <a:avLst/>
              <a:gdLst/>
              <a:ahLst/>
              <a:cxnLst/>
              <a:rect l="l" t="t" r="r" b="b"/>
              <a:pathLst>
                <a:path w="312419" h="298450">
                  <a:moveTo>
                    <a:pt x="0" y="298225"/>
                  </a:moveTo>
                  <a:lnTo>
                    <a:pt x="312123" y="298225"/>
                  </a:lnTo>
                  <a:lnTo>
                    <a:pt x="312123" y="0"/>
                  </a:lnTo>
                  <a:lnTo>
                    <a:pt x="0" y="0"/>
                  </a:lnTo>
                  <a:lnTo>
                    <a:pt x="0" y="298225"/>
                  </a:lnTo>
                  <a:close/>
                </a:path>
                <a:path w="312419" h="298450">
                  <a:moveTo>
                    <a:pt x="62424" y="239302"/>
                  </a:moveTo>
                  <a:lnTo>
                    <a:pt x="249698" y="239302"/>
                  </a:lnTo>
                  <a:lnTo>
                    <a:pt x="249698" y="60126"/>
                  </a:lnTo>
                  <a:lnTo>
                    <a:pt x="62424" y="60126"/>
                  </a:lnTo>
                  <a:lnTo>
                    <a:pt x="62424" y="239302"/>
                  </a:lnTo>
                  <a:close/>
                </a:path>
              </a:pathLst>
            </a:custGeom>
            <a:ln w="12255">
              <a:solidFill>
                <a:srgbClr val="FEE5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782142" y="4710411"/>
              <a:ext cx="186055" cy="200025"/>
            </a:xfrm>
            <a:custGeom>
              <a:avLst/>
              <a:gdLst/>
              <a:ahLst/>
              <a:cxnLst/>
              <a:rect l="l" t="t" r="r" b="b"/>
              <a:pathLst>
                <a:path w="186055" h="200025">
                  <a:moveTo>
                    <a:pt x="89891" y="199618"/>
                  </a:moveTo>
                  <a:lnTo>
                    <a:pt x="0" y="111834"/>
                  </a:lnTo>
                  <a:lnTo>
                    <a:pt x="19975" y="85379"/>
                  </a:lnTo>
                  <a:lnTo>
                    <a:pt x="79903" y="144302"/>
                  </a:lnTo>
                  <a:lnTo>
                    <a:pt x="159807" y="0"/>
                  </a:lnTo>
                  <a:lnTo>
                    <a:pt x="186025" y="19240"/>
                  </a:lnTo>
                  <a:lnTo>
                    <a:pt x="89891" y="1996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1631" y="1525523"/>
              <a:ext cx="8884919" cy="1837943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8320306" y="1920090"/>
            <a:ext cx="327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Yu Gothic UI"/>
                <a:cs typeface="Yu Gothic UI"/>
              </a:rPr>
              <a:t>Scalability: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Physicals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25" dirty="0">
                <a:latin typeface="Yu Gothic UI"/>
                <a:cs typeface="Yu Gothic UI"/>
              </a:rPr>
              <a:t>with</a:t>
            </a:r>
            <a:endParaRPr sz="2400">
              <a:latin typeface="Yu Gothic UI"/>
              <a:cs typeface="Yu Gothic U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513076" y="1930907"/>
            <a:ext cx="9676130" cy="1839595"/>
            <a:chOff x="2513076" y="1930907"/>
            <a:chExt cx="9676130" cy="1839595"/>
          </a:xfrm>
        </p:grpSpPr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3076" y="1930907"/>
              <a:ext cx="9642345" cy="16367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5767" y="2135123"/>
              <a:ext cx="9473183" cy="1635251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8636282" y="2509199"/>
            <a:ext cx="319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847" baseline="-25462" dirty="0">
                <a:latin typeface="Yu Gothic UI"/>
                <a:cs typeface="Yu Gothic UI"/>
              </a:rPr>
              <a:t>pr</a:t>
            </a:r>
            <a:r>
              <a:rPr sz="2400" spc="-565" dirty="0">
                <a:latin typeface="Yu Gothic UI"/>
                <a:cs typeface="Yu Gothic UI"/>
              </a:rPr>
              <a:t>A</a:t>
            </a:r>
            <a:r>
              <a:rPr sz="3600" spc="-847" baseline="-25462" dirty="0">
                <a:latin typeface="Yu Gothic UI"/>
                <a:cs typeface="Yu Gothic UI"/>
              </a:rPr>
              <a:t>ef</a:t>
            </a:r>
            <a:r>
              <a:rPr sz="2400" spc="-565" dirty="0">
                <a:latin typeface="Yu Gothic UI"/>
                <a:cs typeface="Yu Gothic UI"/>
              </a:rPr>
              <a:t>u</a:t>
            </a:r>
            <a:r>
              <a:rPr sz="3600" spc="-847" baseline="-25462" dirty="0">
                <a:latin typeface="Yu Gothic UI"/>
                <a:cs typeface="Yu Gothic UI"/>
              </a:rPr>
              <a:t>e</a:t>
            </a:r>
            <a:r>
              <a:rPr sz="2400" spc="-565" dirty="0">
                <a:latin typeface="Yu Gothic UI"/>
                <a:cs typeface="Yu Gothic UI"/>
              </a:rPr>
              <a:t>t</a:t>
            </a:r>
            <a:r>
              <a:rPr sz="3600" spc="-847" baseline="-25462" dirty="0">
                <a:latin typeface="Yu Gothic UI"/>
                <a:cs typeface="Yu Gothic UI"/>
              </a:rPr>
              <a:t>r</a:t>
            </a:r>
            <a:r>
              <a:rPr sz="2400" spc="-565" dirty="0">
                <a:latin typeface="Yu Gothic UI"/>
                <a:cs typeface="Yu Gothic UI"/>
              </a:rPr>
              <a:t>h</a:t>
            </a:r>
            <a:r>
              <a:rPr sz="3600" spc="-847" baseline="-25462" dirty="0">
                <a:latin typeface="Yu Gothic UI"/>
                <a:cs typeface="Yu Gothic UI"/>
              </a:rPr>
              <a:t>re</a:t>
            </a:r>
            <a:r>
              <a:rPr sz="2400" spc="-565" dirty="0">
                <a:latin typeface="Yu Gothic UI"/>
                <a:cs typeface="Yu Gothic UI"/>
              </a:rPr>
              <a:t>o</a:t>
            </a:r>
            <a:r>
              <a:rPr sz="3600" spc="-847" baseline="-25462" dirty="0">
                <a:latin typeface="Yu Gothic UI"/>
                <a:cs typeface="Yu Gothic UI"/>
              </a:rPr>
              <a:t>d</a:t>
            </a:r>
            <a:r>
              <a:rPr sz="3600" spc="-847" baseline="-30092" dirty="0">
                <a:latin typeface="Yu Gothic UI"/>
                <a:cs typeface="Yu Gothic UI"/>
              </a:rPr>
              <a:t>c</a:t>
            </a:r>
            <a:r>
              <a:rPr sz="2400" spc="-565" dirty="0">
                <a:latin typeface="Yu Gothic UI"/>
                <a:cs typeface="Yu Gothic UI"/>
              </a:rPr>
              <a:t>r:</a:t>
            </a:r>
            <a:r>
              <a:rPr sz="3600" spc="-847" baseline="-30092" dirty="0">
                <a:latin typeface="Yu Gothic UI"/>
                <a:cs typeface="Yu Gothic UI"/>
              </a:rPr>
              <a:t>h</a:t>
            </a:r>
            <a:r>
              <a:rPr sz="3600" spc="-847" baseline="-25462" dirty="0">
                <a:latin typeface="Yu Gothic UI"/>
                <a:cs typeface="Yu Gothic UI"/>
              </a:rPr>
              <a:t>f</a:t>
            </a:r>
            <a:r>
              <a:rPr sz="2400" spc="-565" dirty="0">
                <a:latin typeface="Yu Gothic UI"/>
                <a:cs typeface="Yu Gothic UI"/>
              </a:rPr>
              <a:t>A</a:t>
            </a:r>
            <a:r>
              <a:rPr sz="3600" spc="-847" baseline="-30092" dirty="0">
                <a:latin typeface="Yu Gothic UI"/>
                <a:cs typeface="Yu Gothic UI"/>
              </a:rPr>
              <a:t>o</a:t>
            </a:r>
            <a:r>
              <a:rPr sz="2400" spc="-565" dirty="0">
                <a:latin typeface="Yu Gothic UI"/>
                <a:cs typeface="Yu Gothic UI"/>
              </a:rPr>
              <a:t>t</a:t>
            </a:r>
            <a:r>
              <a:rPr sz="3600" spc="-847" baseline="-30092" dirty="0">
                <a:latin typeface="Yu Gothic UI"/>
                <a:cs typeface="Yu Gothic UI"/>
              </a:rPr>
              <a:t>ic</a:t>
            </a:r>
            <a:r>
              <a:rPr sz="2400" spc="-565" dirty="0">
                <a:latin typeface="Yu Gothic UI"/>
                <a:cs typeface="Yu Gothic UI"/>
              </a:rPr>
              <a:t>t</a:t>
            </a:r>
            <a:r>
              <a:rPr sz="3600" spc="-847" baseline="-25462" dirty="0">
                <a:latin typeface="Yu Gothic UI"/>
                <a:cs typeface="Yu Gothic UI"/>
              </a:rPr>
              <a:t>A</a:t>
            </a:r>
            <a:r>
              <a:rPr sz="2400" spc="-565" dirty="0">
                <a:latin typeface="Yu Gothic UI"/>
                <a:cs typeface="Yu Gothic UI"/>
              </a:rPr>
              <a:t>a</a:t>
            </a:r>
            <a:r>
              <a:rPr sz="3600" spc="-847" baseline="-30092" dirty="0">
                <a:latin typeface="Yu Gothic UI"/>
                <a:cs typeface="Yu Gothic UI"/>
              </a:rPr>
              <a:t>e</a:t>
            </a:r>
            <a:r>
              <a:rPr sz="2400" spc="-565" dirty="0">
                <a:latin typeface="Yu Gothic UI"/>
                <a:cs typeface="Yu Gothic UI"/>
              </a:rPr>
              <a:t>c</a:t>
            </a:r>
            <a:r>
              <a:rPr sz="3600" spc="-847" baseline="-30092" dirty="0">
                <a:latin typeface="Yu Gothic UI"/>
                <a:cs typeface="Yu Gothic UI"/>
              </a:rPr>
              <a:t>.</a:t>
            </a:r>
            <a:r>
              <a:rPr sz="3600" spc="-847" baseline="-25462" dirty="0">
                <a:latin typeface="Yu Gothic UI"/>
                <a:cs typeface="Yu Gothic UI"/>
              </a:rPr>
              <a:t>u</a:t>
            </a:r>
            <a:r>
              <a:rPr sz="2400" spc="-565" dirty="0">
                <a:latin typeface="Yu Gothic UI"/>
                <a:cs typeface="Yu Gothic UI"/>
              </a:rPr>
              <a:t>h</a:t>
            </a:r>
            <a:r>
              <a:rPr sz="3600" spc="-847" baseline="-25462" dirty="0">
                <a:latin typeface="Yu Gothic UI"/>
                <a:cs typeface="Yu Gothic UI"/>
              </a:rPr>
              <a:t>th</a:t>
            </a:r>
            <a:r>
              <a:rPr sz="2400" spc="-565" dirty="0">
                <a:latin typeface="Yu Gothic UI"/>
                <a:cs typeface="Yu Gothic UI"/>
              </a:rPr>
              <a:t>ed</a:t>
            </a:r>
            <a:r>
              <a:rPr sz="3600" spc="-847" baseline="-25462" dirty="0">
                <a:latin typeface="Yu Gothic UI"/>
                <a:cs typeface="Yu Gothic UI"/>
              </a:rPr>
              <a:t>o</a:t>
            </a:r>
            <a:r>
              <a:rPr sz="2400" spc="-565" dirty="0">
                <a:latin typeface="Yu Gothic UI"/>
                <a:cs typeface="Yu Gothic UI"/>
              </a:rPr>
              <a:t>/</a:t>
            </a:r>
            <a:r>
              <a:rPr sz="3600" spc="-847" baseline="-25462" dirty="0">
                <a:latin typeface="Yu Gothic UI"/>
                <a:cs typeface="Yu Gothic UI"/>
              </a:rPr>
              <a:t>r</a:t>
            </a:r>
            <a:r>
              <a:rPr sz="2400" spc="-565" dirty="0">
                <a:latin typeface="Yu Gothic UI"/>
                <a:cs typeface="Yu Gothic UI"/>
              </a:rPr>
              <a:t>SAN</a:t>
            </a:r>
            <a:endParaRPr sz="2400">
              <a:latin typeface="Yu Gothic UI"/>
              <a:cs typeface="Yu Gothic U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3261359" y="2432303"/>
            <a:ext cx="8604885" cy="2152015"/>
            <a:chOff x="3261359" y="2432303"/>
            <a:chExt cx="8604885" cy="2152015"/>
          </a:xfrm>
        </p:grpSpPr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359" y="2432303"/>
              <a:ext cx="8564879" cy="16367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1295" y="2947416"/>
              <a:ext cx="8354567" cy="1636775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8885255" y="3871385"/>
            <a:ext cx="17329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10416" dirty="0">
                <a:latin typeface="Yu Gothic UI"/>
                <a:cs typeface="Yu Gothic UI"/>
              </a:rPr>
              <a:t>e</a:t>
            </a:r>
            <a:r>
              <a:rPr sz="3600" spc="-600" baseline="10416" dirty="0">
                <a:latin typeface="Yu Gothic UI"/>
                <a:cs typeface="Yu Gothic UI"/>
              </a:rPr>
              <a:t>s</a:t>
            </a:r>
            <a:r>
              <a:rPr sz="2400" spc="-825" dirty="0">
                <a:latin typeface="Yu Gothic UI"/>
                <a:cs typeface="Yu Gothic UI"/>
              </a:rPr>
              <a:t>c</a:t>
            </a:r>
            <a:r>
              <a:rPr sz="3600" spc="-112" baseline="10416" dirty="0">
                <a:latin typeface="Yu Gothic UI"/>
                <a:cs typeface="Yu Gothic UI"/>
              </a:rPr>
              <a:t>|</a:t>
            </a:r>
            <a:r>
              <a:rPr sz="3600" spc="-2302" baseline="10416" dirty="0">
                <a:latin typeface="Yu Gothic UI"/>
                <a:cs typeface="Yu Gothic UI"/>
              </a:rPr>
              <a:t>N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2045" dirty="0">
                <a:latin typeface="Yu Gothic UI"/>
                <a:cs typeface="Yu Gothic UI"/>
              </a:rPr>
              <a:t>m</a:t>
            </a:r>
            <a:r>
              <a:rPr sz="3600" spc="-135" baseline="10416" dirty="0">
                <a:latin typeface="Yu Gothic UI"/>
                <a:cs typeface="Yu Gothic UI"/>
              </a:rPr>
              <a:t>o</a:t>
            </a:r>
            <a:r>
              <a:rPr sz="3600" spc="-44" baseline="10416" dirty="0">
                <a:latin typeface="Yu Gothic UI"/>
                <a:cs typeface="Yu Gothic UI"/>
              </a:rPr>
              <a:t>,</a:t>
            </a:r>
            <a:r>
              <a:rPr sz="3600" spc="-719" baseline="10416" dirty="0">
                <a:latin typeface="Yu Gothic UI"/>
                <a:cs typeface="Yu Gothic UI"/>
              </a:rPr>
              <a:t> </a:t>
            </a:r>
            <a:r>
              <a:rPr sz="2400" spc="-95" dirty="0">
                <a:latin typeface="Yu Gothic UI"/>
                <a:cs typeface="Yu Gothic UI"/>
              </a:rPr>
              <a:t>p</a:t>
            </a:r>
            <a:r>
              <a:rPr sz="2400" dirty="0">
                <a:latin typeface="Yu Gothic UI"/>
                <a:cs typeface="Yu Gothic UI"/>
              </a:rPr>
              <a:t>l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30" dirty="0">
                <a:latin typeface="Yu Gothic UI"/>
                <a:cs typeface="Yu Gothic UI"/>
              </a:rPr>
              <a:t>x</a:t>
            </a:r>
            <a:r>
              <a:rPr sz="2400" spc="-10" dirty="0">
                <a:latin typeface="Yu Gothic UI"/>
                <a:cs typeface="Yu Gothic UI"/>
              </a:rPr>
              <a:t>i</a:t>
            </a:r>
            <a:r>
              <a:rPr sz="2400" spc="-25" dirty="0">
                <a:latin typeface="Yu Gothic UI"/>
                <a:cs typeface="Yu Gothic UI"/>
              </a:rPr>
              <a:t>t</a:t>
            </a:r>
            <a:r>
              <a:rPr sz="2400" spc="-40" dirty="0">
                <a:latin typeface="Yu Gothic UI"/>
                <a:cs typeface="Yu Gothic UI"/>
              </a:rPr>
              <a:t>y</a:t>
            </a:r>
            <a:endParaRPr sz="2400">
              <a:latin typeface="Yu Gothic UI"/>
              <a:cs typeface="Yu Gothic UI"/>
            </a:endParaRPr>
          </a:p>
        </p:txBody>
      </p:sp>
      <p:pic>
        <p:nvPicPr>
          <p:cNvPr id="90" name="object 9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67328" y="2947428"/>
            <a:ext cx="8395715" cy="2097011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8357793" y="3139865"/>
            <a:ext cx="302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Yu Gothic UI"/>
                <a:cs typeface="Yu Gothic UI"/>
              </a:rPr>
              <a:t>M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30" dirty="0">
                <a:latin typeface="Yu Gothic UI"/>
                <a:cs typeface="Yu Gothic UI"/>
              </a:rPr>
              <a:t>x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2045" dirty="0">
                <a:latin typeface="Yu Gothic UI"/>
                <a:cs typeface="Yu Gothic UI"/>
              </a:rPr>
              <a:t>m</a:t>
            </a:r>
            <a:r>
              <a:rPr sz="3600" spc="-89" baseline="-5787" dirty="0">
                <a:latin typeface="Yu Gothic UI"/>
                <a:cs typeface="Yu Gothic UI"/>
              </a:rPr>
              <a:t>c</a:t>
            </a:r>
            <a:r>
              <a:rPr sz="3600" spc="-1964" baseline="-5787" dirty="0">
                <a:latin typeface="Yu Gothic UI"/>
                <a:cs typeface="Yu Gothic UI"/>
              </a:rPr>
              <a:t>o</a:t>
            </a:r>
            <a:r>
              <a:rPr sz="3600" spc="-1282" baseline="-33564" dirty="0">
                <a:latin typeface="Yu Gothic UI"/>
                <a:cs typeface="Yu Gothic UI"/>
              </a:rPr>
              <a:t>D</a:t>
            </a:r>
            <a:r>
              <a:rPr sz="2400" spc="-185" dirty="0">
                <a:latin typeface="Yu Gothic UI"/>
                <a:cs typeface="Yu Gothic UI"/>
              </a:rPr>
              <a:t>i</a:t>
            </a:r>
            <a:r>
              <a:rPr sz="3600" spc="-1762" baseline="-5787" dirty="0">
                <a:latin typeface="Yu Gothic UI"/>
                <a:cs typeface="Yu Gothic UI"/>
              </a:rPr>
              <a:t>n</a:t>
            </a:r>
            <a:r>
              <a:rPr sz="2400" spc="-840" dirty="0">
                <a:latin typeface="Yu Gothic UI"/>
                <a:cs typeface="Yu Gothic UI"/>
              </a:rPr>
              <a:t>z</a:t>
            </a:r>
            <a:r>
              <a:rPr sz="3600" spc="-630" baseline="-33564" dirty="0">
                <a:latin typeface="Yu Gothic UI"/>
                <a:cs typeface="Yu Gothic UI"/>
              </a:rPr>
              <a:t>y</a:t>
            </a:r>
            <a:r>
              <a:rPr sz="2400" spc="-1160" dirty="0">
                <a:latin typeface="Yu Gothic UI"/>
                <a:cs typeface="Yu Gothic UI"/>
              </a:rPr>
              <a:t>e</a:t>
            </a:r>
            <a:r>
              <a:rPr sz="3600" spc="-1200" baseline="-5787" dirty="0">
                <a:latin typeface="Yu Gothic UI"/>
                <a:cs typeface="Yu Gothic UI"/>
              </a:rPr>
              <a:t>c</a:t>
            </a:r>
            <a:r>
              <a:rPr sz="3600" spc="-952" baseline="-33564" dirty="0">
                <a:latin typeface="Yu Gothic UI"/>
                <a:cs typeface="Yu Gothic UI"/>
              </a:rPr>
              <a:t>n</a:t>
            </a:r>
            <a:r>
              <a:rPr sz="3600" spc="-1177" baseline="-5787" dirty="0">
                <a:latin typeface="Yu Gothic UI"/>
                <a:cs typeface="Yu Gothic UI"/>
              </a:rPr>
              <a:t>u</a:t>
            </a:r>
            <a:r>
              <a:rPr sz="3600" spc="-1777" baseline="-33564" dirty="0">
                <a:latin typeface="Yu Gothic UI"/>
                <a:cs typeface="Yu Gothic UI"/>
              </a:rPr>
              <a:t>a</a:t>
            </a:r>
            <a:r>
              <a:rPr sz="2400" spc="-780" dirty="0">
                <a:latin typeface="Yu Gothic UI"/>
                <a:cs typeface="Yu Gothic UI"/>
              </a:rPr>
              <a:t>R</a:t>
            </a:r>
            <a:r>
              <a:rPr sz="3600" spc="-569" baseline="-5787" dirty="0">
                <a:latin typeface="Yu Gothic UI"/>
                <a:cs typeface="Yu Gothic UI"/>
              </a:rPr>
              <a:t>r</a:t>
            </a:r>
            <a:r>
              <a:rPr sz="3600" spc="-2670" baseline="-33564" dirty="0">
                <a:latin typeface="Yu Gothic UI"/>
                <a:cs typeface="Yu Gothic UI"/>
              </a:rPr>
              <a:t>m</a:t>
            </a:r>
            <a:r>
              <a:rPr sz="2400" spc="-1195" dirty="0">
                <a:latin typeface="Yu Gothic UI"/>
                <a:cs typeface="Yu Gothic UI"/>
              </a:rPr>
              <a:t>e</a:t>
            </a:r>
            <a:r>
              <a:rPr sz="3600" spc="-67" baseline="-5787" dirty="0">
                <a:latin typeface="Yu Gothic UI"/>
                <a:cs typeface="Yu Gothic UI"/>
              </a:rPr>
              <a:t>r</a:t>
            </a:r>
            <a:r>
              <a:rPr sz="3600" spc="-1282" baseline="-5787" dirty="0">
                <a:latin typeface="Yu Gothic UI"/>
                <a:cs typeface="Yu Gothic UI"/>
              </a:rPr>
              <a:t>e</a:t>
            </a:r>
            <a:r>
              <a:rPr sz="2400" spc="-560" dirty="0">
                <a:latin typeface="Yu Gothic UI"/>
                <a:cs typeface="Yu Gothic UI"/>
              </a:rPr>
              <a:t>s</a:t>
            </a:r>
            <a:r>
              <a:rPr sz="3600" spc="-359" baseline="-33564" dirty="0">
                <a:latin typeface="Yu Gothic UI"/>
                <a:cs typeface="Yu Gothic UI"/>
              </a:rPr>
              <a:t>i</a:t>
            </a:r>
            <a:r>
              <a:rPr sz="3600" spc="-1889" baseline="-5787" dirty="0">
                <a:latin typeface="Yu Gothic UI"/>
                <a:cs typeface="Yu Gothic UI"/>
              </a:rPr>
              <a:t>n</a:t>
            </a:r>
            <a:r>
              <a:rPr sz="2400" spc="-495" dirty="0">
                <a:latin typeface="Yu Gothic UI"/>
                <a:cs typeface="Yu Gothic UI"/>
              </a:rPr>
              <a:t>i</a:t>
            </a:r>
            <a:r>
              <a:rPr sz="3600" spc="-967" baseline="-33564" dirty="0">
                <a:latin typeface="Yu Gothic UI"/>
                <a:cs typeface="Yu Gothic UI"/>
              </a:rPr>
              <a:t>c</a:t>
            </a:r>
            <a:r>
              <a:rPr sz="2400" spc="10" dirty="0">
                <a:latin typeface="Yu Gothic UI"/>
                <a:cs typeface="Yu Gothic UI"/>
              </a:rPr>
              <a:t>l</a:t>
            </a:r>
            <a:r>
              <a:rPr sz="2400" spc="-570" dirty="0">
                <a:latin typeface="Yu Gothic UI"/>
                <a:cs typeface="Yu Gothic UI"/>
              </a:rPr>
              <a:t>i</a:t>
            </a:r>
            <a:r>
              <a:rPr sz="3600" spc="-892" baseline="-5787" dirty="0">
                <a:latin typeface="Yu Gothic UI"/>
                <a:cs typeface="Yu Gothic UI"/>
              </a:rPr>
              <a:t>c</a:t>
            </a:r>
            <a:r>
              <a:rPr sz="3600" spc="-2017" baseline="-33564" dirty="0">
                <a:latin typeface="Yu Gothic UI"/>
                <a:cs typeface="Yu Gothic UI"/>
              </a:rPr>
              <a:t>P</a:t>
            </a:r>
            <a:r>
              <a:rPr sz="2400" spc="-655" dirty="0">
                <a:latin typeface="Yu Gothic UI"/>
                <a:cs typeface="Yu Gothic UI"/>
              </a:rPr>
              <a:t>e</a:t>
            </a:r>
            <a:r>
              <a:rPr sz="3600" spc="-839" baseline="-5787" dirty="0">
                <a:latin typeface="Yu Gothic UI"/>
                <a:cs typeface="Yu Gothic UI"/>
              </a:rPr>
              <a:t>y</a:t>
            </a:r>
            <a:r>
              <a:rPr sz="2400" spc="-1295" dirty="0">
                <a:latin typeface="Yu Gothic UI"/>
                <a:cs typeface="Yu Gothic UI"/>
              </a:rPr>
              <a:t>n</a:t>
            </a:r>
            <a:r>
              <a:rPr sz="3600" spc="-1267" baseline="-33564" dirty="0">
                <a:latin typeface="Yu Gothic UI"/>
                <a:cs typeface="Yu Gothic UI"/>
              </a:rPr>
              <a:t>a</a:t>
            </a:r>
            <a:r>
              <a:rPr sz="3600" spc="-60" baseline="-5787" dirty="0">
                <a:latin typeface="Yu Gothic UI"/>
                <a:cs typeface="Yu Gothic UI"/>
              </a:rPr>
              <a:t>.</a:t>
            </a:r>
            <a:r>
              <a:rPr sz="3600" spc="-592" baseline="-5787" dirty="0">
                <a:latin typeface="Yu Gothic UI"/>
                <a:cs typeface="Yu Gothic UI"/>
              </a:rPr>
              <a:t> </a:t>
            </a:r>
            <a:r>
              <a:rPr sz="3600" spc="-1995" baseline="-33564" dirty="0">
                <a:latin typeface="Yu Gothic UI"/>
                <a:cs typeface="Yu Gothic UI"/>
              </a:rPr>
              <a:t>g</a:t>
            </a:r>
            <a:r>
              <a:rPr sz="2400" spc="-15" dirty="0">
                <a:latin typeface="Yu Gothic UI"/>
                <a:cs typeface="Yu Gothic UI"/>
              </a:rPr>
              <a:t>c</a:t>
            </a:r>
            <a:r>
              <a:rPr sz="3600" spc="-1845" baseline="-33564" dirty="0">
                <a:latin typeface="Yu Gothic UI"/>
                <a:cs typeface="Yu Gothic UI"/>
              </a:rPr>
              <a:t>e</a:t>
            </a:r>
            <a:r>
              <a:rPr sz="2400" spc="65" dirty="0">
                <a:latin typeface="Yu Gothic UI"/>
                <a:cs typeface="Yu Gothic UI"/>
              </a:rPr>
              <a:t>y</a:t>
            </a:r>
            <a:r>
              <a:rPr sz="3600" spc="-825" baseline="-33564" dirty="0">
                <a:latin typeface="Yu Gothic UI"/>
                <a:cs typeface="Yu Gothic UI"/>
              </a:rPr>
              <a:t>s</a:t>
            </a:r>
            <a:r>
              <a:rPr sz="2400" spc="-1005" dirty="0">
                <a:latin typeface="Yu Gothic UI"/>
                <a:cs typeface="Yu Gothic UI"/>
              </a:rPr>
              <a:t>V</a:t>
            </a:r>
            <a:r>
              <a:rPr sz="3600" spc="-44" baseline="-33564" dirty="0">
                <a:latin typeface="Yu Gothic UI"/>
                <a:cs typeface="Yu Gothic UI"/>
              </a:rPr>
              <a:t>,</a:t>
            </a:r>
            <a:r>
              <a:rPr sz="3600" spc="-300" baseline="-33564" dirty="0">
                <a:latin typeface="Yu Gothic UI"/>
                <a:cs typeface="Yu Gothic UI"/>
              </a:rPr>
              <a:t> 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366938" y="3505625"/>
            <a:ext cx="3008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85" dirty="0">
                <a:latin typeface="Yu Gothic UI"/>
                <a:cs typeface="Yu Gothic UI"/>
              </a:rPr>
              <a:t>Increase</a:t>
            </a:r>
            <a:r>
              <a:rPr sz="3600" spc="-577" baseline="-33564" dirty="0">
                <a:latin typeface="Yu Gothic UI"/>
                <a:cs typeface="Yu Gothic UI"/>
              </a:rPr>
              <a:t>ca</a:t>
            </a:r>
            <a:r>
              <a:rPr sz="2400" spc="-385" dirty="0">
                <a:latin typeface="Yu Gothic UI"/>
                <a:cs typeface="Yu Gothic UI"/>
              </a:rPr>
              <a:t>ca</a:t>
            </a:r>
            <a:r>
              <a:rPr sz="3600" spc="-577" baseline="-33564" dirty="0">
                <a:latin typeface="Yu Gothic UI"/>
                <a:cs typeface="Yu Gothic UI"/>
              </a:rPr>
              <a:t>ch</a:t>
            </a:r>
            <a:r>
              <a:rPr sz="2400" spc="-385" dirty="0">
                <a:latin typeface="Yu Gothic UI"/>
                <a:cs typeface="Yu Gothic UI"/>
              </a:rPr>
              <a:t>ch</a:t>
            </a:r>
            <a:r>
              <a:rPr sz="3600" spc="-577" baseline="-33564" dirty="0">
                <a:latin typeface="Yu Gothic UI"/>
                <a:cs typeface="Yu Gothic UI"/>
              </a:rPr>
              <a:t>e</a:t>
            </a:r>
            <a:r>
              <a:rPr sz="2400" spc="-385" dirty="0">
                <a:latin typeface="Yu Gothic UI"/>
                <a:cs typeface="Yu Gothic UI"/>
              </a:rPr>
              <a:t>e</a:t>
            </a:r>
            <a:r>
              <a:rPr sz="3600" spc="-577" baseline="-33564" dirty="0">
                <a:latin typeface="Yu Gothic UI"/>
                <a:cs typeface="Yu Gothic UI"/>
              </a:rPr>
              <a:t>ab</a:t>
            </a:r>
            <a:r>
              <a:rPr sz="2400" spc="-385" dirty="0">
                <a:latin typeface="Yu Gothic UI"/>
                <a:cs typeface="Yu Gothic UI"/>
              </a:rPr>
              <a:t>c</a:t>
            </a:r>
            <a:r>
              <a:rPr sz="3600" spc="-577" baseline="-33564" dirty="0">
                <a:latin typeface="Yu Gothic UI"/>
                <a:cs typeface="Yu Gothic UI"/>
              </a:rPr>
              <a:t>i</a:t>
            </a:r>
            <a:r>
              <a:rPr sz="2400" spc="-385" dirty="0">
                <a:latin typeface="Yu Gothic UI"/>
                <a:cs typeface="Yu Gothic UI"/>
              </a:rPr>
              <a:t>l</a:t>
            </a:r>
            <a:r>
              <a:rPr sz="3600" spc="-577" baseline="-33564" dirty="0">
                <a:latin typeface="Yu Gothic UI"/>
                <a:cs typeface="Yu Gothic UI"/>
              </a:rPr>
              <a:t>l</a:t>
            </a:r>
            <a:r>
              <a:rPr sz="2400" spc="-385" dirty="0">
                <a:latin typeface="Yu Gothic UI"/>
                <a:cs typeface="Yu Gothic UI"/>
              </a:rPr>
              <a:t>e</a:t>
            </a:r>
            <a:r>
              <a:rPr sz="3600" spc="-577" baseline="-33564" dirty="0">
                <a:latin typeface="Yu Gothic UI"/>
                <a:cs typeface="Yu Gothic UI"/>
              </a:rPr>
              <a:t>it</a:t>
            </a:r>
            <a:r>
              <a:rPr sz="2400" spc="-385" dirty="0">
                <a:latin typeface="Yu Gothic UI"/>
                <a:cs typeface="Yu Gothic UI"/>
              </a:rPr>
              <a:t>a</a:t>
            </a:r>
            <a:r>
              <a:rPr sz="3600" spc="-577" baseline="-33564" dirty="0">
                <a:latin typeface="Yu Gothic UI"/>
                <a:cs typeface="Yu Gothic UI"/>
              </a:rPr>
              <a:t>y</a:t>
            </a:r>
            <a:r>
              <a:rPr sz="2400" spc="-385" dirty="0">
                <a:latin typeface="Yu Gothic UI"/>
                <a:cs typeface="Yu Gothic UI"/>
              </a:rPr>
              <a:t>r</a:t>
            </a:r>
            <a:r>
              <a:rPr sz="3600" spc="-577" baseline="-33564" dirty="0">
                <a:latin typeface="Yu Gothic UI"/>
                <a:cs typeface="Yu Gothic UI"/>
              </a:rPr>
              <a:t>.</a:t>
            </a:r>
            <a:r>
              <a:rPr sz="2400" spc="-385" dirty="0">
                <a:latin typeface="Yu Gothic UI"/>
                <a:cs typeface="Yu Gothic UI"/>
              </a:rPr>
              <a:t>ing</a:t>
            </a:r>
            <a:endParaRPr sz="2400">
              <a:latin typeface="Yu Gothic UI"/>
              <a:cs typeface="Yu Gothic UI"/>
            </a:endParaRPr>
          </a:p>
        </p:txBody>
      </p:sp>
      <p:pic>
        <p:nvPicPr>
          <p:cNvPr id="93" name="object 9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27476" y="4386071"/>
            <a:ext cx="8602966" cy="1636775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8298327" y="4943656"/>
            <a:ext cx="3477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Yu Gothic UI"/>
                <a:cs typeface="Yu Gothic UI"/>
              </a:rPr>
              <a:t>External</a:t>
            </a:r>
            <a:r>
              <a:rPr sz="2400" spc="-130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preview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capability</a:t>
            </a:r>
            <a:endParaRPr sz="2400">
              <a:latin typeface="Yu Gothic UI"/>
              <a:cs typeface="Yu Gothic UI"/>
            </a:endParaRPr>
          </a:p>
        </p:txBody>
      </p:sp>
      <p:pic>
        <p:nvPicPr>
          <p:cNvPr id="95" name="object 9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13047" y="1973592"/>
            <a:ext cx="8375903" cy="2238742"/>
          </a:xfrm>
          <a:prstGeom prst="rect">
            <a:avLst/>
          </a:prstGeom>
        </p:spPr>
      </p:pic>
      <p:sp>
        <p:nvSpPr>
          <p:cNvPr id="96" name="object 96"/>
          <p:cNvSpPr txBox="1"/>
          <p:nvPr/>
        </p:nvSpPr>
        <p:spPr>
          <a:xfrm>
            <a:off x="8172987" y="2285850"/>
            <a:ext cx="4032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635" dirty="0">
                <a:latin typeface="Yu Gothic UI"/>
                <a:cs typeface="Yu Gothic UI"/>
              </a:rPr>
              <a:t>atta</a:t>
            </a:r>
            <a:r>
              <a:rPr sz="3600" spc="-952" baseline="-3472" dirty="0">
                <a:latin typeface="Yu Gothic UI"/>
                <a:cs typeface="Yu Gothic UI"/>
              </a:rPr>
              <a:t>L</a:t>
            </a:r>
            <a:r>
              <a:rPr sz="2400" spc="-635" dirty="0">
                <a:latin typeface="Yu Gothic UI"/>
                <a:cs typeface="Yu Gothic UI"/>
              </a:rPr>
              <a:t>ch</a:t>
            </a:r>
            <a:r>
              <a:rPr sz="3600" spc="-952" baseline="-3472" dirty="0">
                <a:latin typeface="Yu Gothic UI"/>
                <a:cs typeface="Yu Gothic UI"/>
              </a:rPr>
              <a:t>in</a:t>
            </a:r>
            <a:r>
              <a:rPr sz="2400" spc="-635" dirty="0">
                <a:latin typeface="Yu Gothic UI"/>
                <a:cs typeface="Yu Gothic UI"/>
              </a:rPr>
              <a:t>e</a:t>
            </a:r>
            <a:r>
              <a:rPr sz="3600" spc="-952" baseline="-3472" dirty="0">
                <a:latin typeface="Yu Gothic UI"/>
                <a:cs typeface="Yu Gothic UI"/>
              </a:rPr>
              <a:t>u</a:t>
            </a:r>
            <a:r>
              <a:rPr sz="2400" spc="-635" dirty="0">
                <a:latin typeface="Yu Gothic UI"/>
                <a:cs typeface="Yu Gothic UI"/>
              </a:rPr>
              <a:t>d</a:t>
            </a:r>
            <a:r>
              <a:rPr sz="3600" spc="-952" baseline="-3472" dirty="0">
                <a:latin typeface="Yu Gothic UI"/>
                <a:cs typeface="Yu Gothic UI"/>
              </a:rPr>
              <a:t>x</a:t>
            </a:r>
            <a:r>
              <a:rPr sz="2400" spc="-635" dirty="0">
                <a:latin typeface="Yu Gothic UI"/>
                <a:cs typeface="Yu Gothic UI"/>
              </a:rPr>
              <a:t>s</a:t>
            </a:r>
            <a:r>
              <a:rPr sz="3600" spc="-952" baseline="-3472" dirty="0">
                <a:latin typeface="Yu Gothic UI"/>
                <a:cs typeface="Yu Gothic UI"/>
              </a:rPr>
              <a:t>–</a:t>
            </a:r>
            <a:r>
              <a:rPr sz="2400" spc="-635" dirty="0">
                <a:latin typeface="Yu Gothic UI"/>
                <a:cs typeface="Yu Gothic UI"/>
              </a:rPr>
              <a:t>to</a:t>
            </a:r>
            <a:r>
              <a:rPr sz="3600" spc="-952" baseline="-3472" dirty="0">
                <a:latin typeface="Yu Gothic UI"/>
                <a:cs typeface="Yu Gothic UI"/>
              </a:rPr>
              <a:t>m</a:t>
            </a:r>
            <a:r>
              <a:rPr sz="2400" spc="-635" dirty="0">
                <a:latin typeface="Yu Gothic UI"/>
                <a:cs typeface="Yu Gothic UI"/>
              </a:rPr>
              <a:t>ra</a:t>
            </a:r>
            <a:r>
              <a:rPr sz="3600" spc="-952" baseline="-3472" dirty="0">
                <a:latin typeface="Yu Gothic UI"/>
                <a:cs typeface="Yu Gothic UI"/>
              </a:rPr>
              <a:t>o</a:t>
            </a:r>
            <a:r>
              <a:rPr sz="2400" spc="-635" dirty="0">
                <a:latin typeface="Yu Gothic UI"/>
                <a:cs typeface="Yu Gothic UI"/>
              </a:rPr>
              <a:t>g</a:t>
            </a:r>
            <a:r>
              <a:rPr sz="3600" spc="-952" baseline="-23148" dirty="0">
                <a:latin typeface="Yu Gothic UI"/>
                <a:cs typeface="Yu Gothic UI"/>
              </a:rPr>
              <a:t>M</a:t>
            </a:r>
            <a:r>
              <a:rPr sz="3600" spc="-952" baseline="-3472" dirty="0">
                <a:latin typeface="Yu Gothic UI"/>
                <a:cs typeface="Yu Gothic UI"/>
              </a:rPr>
              <a:t>r</a:t>
            </a:r>
            <a:r>
              <a:rPr sz="2400" spc="-635" dirty="0">
                <a:latin typeface="Yu Gothic UI"/>
                <a:cs typeface="Yu Gothic UI"/>
              </a:rPr>
              <a:t>e</a:t>
            </a:r>
            <a:r>
              <a:rPr sz="3600" spc="-952" baseline="-3472" dirty="0">
                <a:latin typeface="Yu Gothic UI"/>
                <a:cs typeface="Yu Gothic UI"/>
              </a:rPr>
              <a:t>e</a:t>
            </a:r>
            <a:r>
              <a:rPr sz="3600" spc="-952" baseline="-23148" dirty="0">
                <a:latin typeface="Yu Gothic UI"/>
                <a:cs typeface="Yu Gothic UI"/>
              </a:rPr>
              <a:t>o</a:t>
            </a:r>
            <a:r>
              <a:rPr sz="2400" spc="-635" dirty="0">
                <a:latin typeface="Yu Gothic UI"/>
                <a:cs typeface="Yu Gothic UI"/>
              </a:rPr>
              <a:t>f</a:t>
            </a:r>
            <a:r>
              <a:rPr sz="3600" spc="-952" baseline="-3472" dirty="0">
                <a:latin typeface="Yu Gothic UI"/>
                <a:cs typeface="Yu Gothic UI"/>
              </a:rPr>
              <a:t>p</a:t>
            </a:r>
            <a:r>
              <a:rPr sz="2400" spc="-635" dirty="0">
                <a:latin typeface="Yu Gothic UI"/>
                <a:cs typeface="Yu Gothic UI"/>
              </a:rPr>
              <a:t>r</a:t>
            </a:r>
            <a:r>
              <a:rPr sz="3600" spc="-952" baseline="-23148" dirty="0">
                <a:latin typeface="Yu Gothic UI"/>
                <a:cs typeface="Yu Gothic UI"/>
              </a:rPr>
              <a:t>s</a:t>
            </a:r>
            <a:r>
              <a:rPr sz="2400" spc="-635" dirty="0">
                <a:latin typeface="Yu Gothic UI"/>
                <a:cs typeface="Yu Gothic UI"/>
              </a:rPr>
              <a:t>e</a:t>
            </a:r>
            <a:r>
              <a:rPr sz="3600" spc="-952" baseline="-3472" dirty="0">
                <a:latin typeface="Yu Gothic UI"/>
                <a:cs typeface="Yu Gothic UI"/>
              </a:rPr>
              <a:t>r</a:t>
            </a:r>
            <a:r>
              <a:rPr sz="3600" spc="-952" baseline="-23148" dirty="0">
                <a:latin typeface="Yu Gothic UI"/>
                <a:cs typeface="Yu Gothic UI"/>
              </a:rPr>
              <a:t>t</a:t>
            </a:r>
            <a:r>
              <a:rPr sz="3600" spc="-952" baseline="-3472" dirty="0">
                <a:latin typeface="Yu Gothic UI"/>
                <a:cs typeface="Yu Gothic UI"/>
              </a:rPr>
              <a:t>e</a:t>
            </a:r>
            <a:r>
              <a:rPr sz="2400" spc="-635" dirty="0">
                <a:latin typeface="Yu Gothic UI"/>
                <a:cs typeface="Yu Gothic UI"/>
              </a:rPr>
              <a:t>q</a:t>
            </a:r>
            <a:r>
              <a:rPr sz="3600" spc="-952" baseline="-23148" dirty="0">
                <a:latin typeface="Yu Gothic UI"/>
                <a:cs typeface="Yu Gothic UI"/>
              </a:rPr>
              <a:t>c</a:t>
            </a:r>
            <a:r>
              <a:rPr sz="3600" spc="-952" baseline="-3472" dirty="0">
                <a:latin typeface="Yu Gothic UI"/>
                <a:cs typeface="Yu Gothic UI"/>
              </a:rPr>
              <a:t>v</a:t>
            </a:r>
            <a:r>
              <a:rPr sz="2400" spc="-635" dirty="0">
                <a:latin typeface="Yu Gothic UI"/>
                <a:cs typeface="Yu Gothic UI"/>
              </a:rPr>
              <a:t>u</a:t>
            </a:r>
            <a:r>
              <a:rPr sz="3600" spc="-952" baseline="-23148" dirty="0">
                <a:latin typeface="Yu Gothic UI"/>
                <a:cs typeface="Yu Gothic UI"/>
              </a:rPr>
              <a:t>o</a:t>
            </a:r>
            <a:r>
              <a:rPr sz="3600" spc="-952" baseline="-3472" dirty="0">
                <a:latin typeface="Yu Gothic UI"/>
                <a:cs typeface="Yu Gothic UI"/>
              </a:rPr>
              <a:t>a</a:t>
            </a:r>
            <a:r>
              <a:rPr sz="2400" spc="-635" dirty="0">
                <a:latin typeface="Yu Gothic UI"/>
                <a:cs typeface="Yu Gothic UI"/>
              </a:rPr>
              <a:t>e</a:t>
            </a:r>
            <a:r>
              <a:rPr sz="3600" spc="-952" baseline="-23148" dirty="0">
                <a:latin typeface="Yu Gothic UI"/>
                <a:cs typeface="Yu Gothic UI"/>
              </a:rPr>
              <a:t>m</a:t>
            </a:r>
            <a:r>
              <a:rPr sz="3600" spc="-952" baseline="-3472" dirty="0">
                <a:latin typeface="Yu Gothic UI"/>
                <a:cs typeface="Yu Gothic UI"/>
              </a:rPr>
              <a:t>l</a:t>
            </a:r>
            <a:r>
              <a:rPr sz="2400" spc="-635" dirty="0">
                <a:latin typeface="Yu Gothic UI"/>
                <a:cs typeface="Yu Gothic UI"/>
              </a:rPr>
              <a:t>n</a:t>
            </a:r>
            <a:r>
              <a:rPr sz="3600" spc="-952" baseline="-3472" dirty="0">
                <a:latin typeface="Yu Gothic UI"/>
                <a:cs typeface="Yu Gothic UI"/>
              </a:rPr>
              <a:t>e</a:t>
            </a:r>
            <a:r>
              <a:rPr sz="3600" spc="-952" baseline="-23148" dirty="0">
                <a:latin typeface="Yu Gothic UI"/>
                <a:cs typeface="Yu Gothic UI"/>
              </a:rPr>
              <a:t>p</a:t>
            </a:r>
            <a:r>
              <a:rPr sz="2400" spc="-635" dirty="0">
                <a:latin typeface="Yu Gothic UI"/>
                <a:cs typeface="Yu Gothic UI"/>
              </a:rPr>
              <a:t>t</a:t>
            </a:r>
            <a:r>
              <a:rPr sz="3600" spc="-952" baseline="-3472" dirty="0">
                <a:latin typeface="Yu Gothic UI"/>
                <a:cs typeface="Yu Gothic UI"/>
              </a:rPr>
              <a:t>n</a:t>
            </a:r>
            <a:r>
              <a:rPr sz="2400" spc="-635" dirty="0">
                <a:latin typeface="Yu Gothic UI"/>
                <a:cs typeface="Yu Gothic UI"/>
              </a:rPr>
              <a:t>l</a:t>
            </a:r>
            <a:r>
              <a:rPr sz="3600" spc="-952" baseline="-23148" dirty="0">
                <a:latin typeface="Yu Gothic UI"/>
                <a:cs typeface="Yu Gothic UI"/>
              </a:rPr>
              <a:t>a</a:t>
            </a:r>
            <a:r>
              <a:rPr sz="3600" spc="-952" baseline="-3472" dirty="0">
                <a:latin typeface="Yu Gothic UI"/>
                <a:cs typeface="Yu Gothic UI"/>
              </a:rPr>
              <a:t>t</a:t>
            </a:r>
            <a:r>
              <a:rPr sz="2400" spc="-635" dirty="0">
                <a:latin typeface="Yu Gothic UI"/>
                <a:cs typeface="Yu Gothic UI"/>
              </a:rPr>
              <a:t>y</a:t>
            </a:r>
            <a:r>
              <a:rPr sz="3600" spc="-952" baseline="-23148" dirty="0">
                <a:latin typeface="Yu Gothic UI"/>
                <a:cs typeface="Yu Gothic UI"/>
              </a:rPr>
              <a:t>nies</a:t>
            </a:r>
            <a:endParaRPr sz="3600" baseline="-23148">
              <a:latin typeface="Yu Gothic UI"/>
              <a:cs typeface="Yu Gothic U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350480" y="2806288"/>
            <a:ext cx="35801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459" dirty="0">
                <a:latin typeface="Yu Gothic UI"/>
                <a:cs typeface="Yu Gothic UI"/>
              </a:rPr>
              <a:t>Perform</a:t>
            </a:r>
            <a:r>
              <a:rPr sz="3600" spc="-690" baseline="-12731" dirty="0">
                <a:latin typeface="Yu Gothic UI"/>
                <a:cs typeface="Yu Gothic UI"/>
              </a:rPr>
              <a:t>Pu</a:t>
            </a:r>
            <a:r>
              <a:rPr sz="2400" spc="-459" dirty="0">
                <a:latin typeface="Yu Gothic UI"/>
                <a:cs typeface="Yu Gothic UI"/>
              </a:rPr>
              <a:t>a</a:t>
            </a:r>
            <a:r>
              <a:rPr sz="3600" spc="-690" baseline="-12731" dirty="0">
                <a:latin typeface="Yu Gothic UI"/>
                <a:cs typeface="Yu Gothic UI"/>
              </a:rPr>
              <a:t>b</a:t>
            </a:r>
            <a:r>
              <a:rPr sz="2400" spc="-459" dirty="0">
                <a:latin typeface="Yu Gothic UI"/>
                <a:cs typeface="Yu Gothic UI"/>
              </a:rPr>
              <a:t>n</a:t>
            </a:r>
            <a:r>
              <a:rPr sz="3600" spc="-690" baseline="-12731" dirty="0">
                <a:latin typeface="Yu Gothic UI"/>
                <a:cs typeface="Yu Gothic UI"/>
              </a:rPr>
              <a:t>l</a:t>
            </a:r>
            <a:r>
              <a:rPr sz="2400" spc="-459" dirty="0">
                <a:latin typeface="Yu Gothic UI"/>
                <a:cs typeface="Yu Gothic UI"/>
              </a:rPr>
              <a:t>c</a:t>
            </a:r>
            <a:r>
              <a:rPr sz="3600" spc="-690" baseline="-12731" dirty="0">
                <a:latin typeface="Yu Gothic UI"/>
                <a:cs typeface="Yu Gothic UI"/>
              </a:rPr>
              <a:t>is</a:t>
            </a:r>
            <a:r>
              <a:rPr sz="2400" spc="-459" dirty="0">
                <a:latin typeface="Yu Gothic UI"/>
                <a:cs typeface="Yu Gothic UI"/>
              </a:rPr>
              <a:t>e</a:t>
            </a:r>
            <a:r>
              <a:rPr sz="3600" spc="-690" baseline="-12731" dirty="0">
                <a:latin typeface="Yu Gothic UI"/>
                <a:cs typeface="Yu Gothic UI"/>
              </a:rPr>
              <a:t>h</a:t>
            </a:r>
            <a:r>
              <a:rPr sz="2400" spc="-459" dirty="0">
                <a:latin typeface="Yu Gothic UI"/>
                <a:cs typeface="Yu Gothic UI"/>
              </a:rPr>
              <a:t>&amp;</a:t>
            </a:r>
            <a:r>
              <a:rPr sz="3600" spc="-690" baseline="-12731" dirty="0">
                <a:latin typeface="Yu Gothic UI"/>
                <a:cs typeface="Yu Gothic UI"/>
              </a:rPr>
              <a:t>:</a:t>
            </a:r>
            <a:r>
              <a:rPr sz="3600" spc="-405" baseline="-12731" dirty="0">
                <a:latin typeface="Yu Gothic UI"/>
                <a:cs typeface="Yu Gothic UI"/>
              </a:rPr>
              <a:t> </a:t>
            </a:r>
            <a:r>
              <a:rPr sz="3600" spc="-1035" baseline="-12731" dirty="0">
                <a:latin typeface="Yu Gothic UI"/>
                <a:cs typeface="Yu Gothic UI"/>
              </a:rPr>
              <a:t>S</a:t>
            </a:r>
            <a:r>
              <a:rPr sz="3600" spc="-1035" baseline="4629" dirty="0">
                <a:latin typeface="Yu Gothic UI"/>
                <a:cs typeface="Yu Gothic UI"/>
              </a:rPr>
              <a:t>u</a:t>
            </a:r>
            <a:r>
              <a:rPr sz="2400" spc="-690" dirty="0">
                <a:latin typeface="Yu Gothic UI"/>
                <a:cs typeface="Yu Gothic UI"/>
              </a:rPr>
              <a:t>A</a:t>
            </a:r>
            <a:r>
              <a:rPr sz="3600" spc="-1035" baseline="-12731" dirty="0">
                <a:latin typeface="Yu Gothic UI"/>
                <a:cs typeface="Yu Gothic UI"/>
              </a:rPr>
              <a:t>A</a:t>
            </a:r>
            <a:r>
              <a:rPr sz="3600" spc="-1035" baseline="4629" dirty="0">
                <a:latin typeface="Yu Gothic UI"/>
                <a:cs typeface="Yu Gothic UI"/>
              </a:rPr>
              <a:t>s</a:t>
            </a:r>
            <a:r>
              <a:rPr sz="2400" spc="-690" dirty="0">
                <a:latin typeface="Yu Gothic UI"/>
                <a:cs typeface="Yu Gothic UI"/>
              </a:rPr>
              <a:t>u</a:t>
            </a:r>
            <a:r>
              <a:rPr sz="3600" spc="-1035" baseline="4629" dirty="0">
                <a:latin typeface="Yu Gothic UI"/>
                <a:cs typeface="Yu Gothic UI"/>
              </a:rPr>
              <a:t>e</a:t>
            </a:r>
            <a:r>
              <a:rPr sz="3600" spc="-1035" baseline="-12731" dirty="0">
                <a:latin typeface="Yu Gothic UI"/>
                <a:cs typeface="Yu Gothic UI"/>
              </a:rPr>
              <a:t>N</a:t>
            </a:r>
            <a:r>
              <a:rPr sz="2400" spc="-690" dirty="0">
                <a:latin typeface="Yu Gothic UI"/>
                <a:cs typeface="Yu Gothic UI"/>
              </a:rPr>
              <a:t>th</a:t>
            </a:r>
            <a:r>
              <a:rPr sz="3600" spc="-1035" baseline="4629" dirty="0">
                <a:latin typeface="Yu Gothic UI"/>
                <a:cs typeface="Yu Gothic UI"/>
              </a:rPr>
              <a:t>a</a:t>
            </a:r>
            <a:r>
              <a:rPr sz="3600" spc="-1035" baseline="-12731" dirty="0">
                <a:latin typeface="Yu Gothic UI"/>
                <a:cs typeface="Yu Gothic UI"/>
              </a:rPr>
              <a:t>/N</a:t>
            </a:r>
            <a:r>
              <a:rPr sz="3600" spc="-1035" baseline="4629" dirty="0">
                <a:latin typeface="Yu Gothic UI"/>
                <a:cs typeface="Yu Gothic UI"/>
              </a:rPr>
              <a:t>l</a:t>
            </a:r>
            <a:r>
              <a:rPr sz="2400" spc="-690" dirty="0">
                <a:latin typeface="Yu Gothic UI"/>
                <a:cs typeface="Yu Gothic UI"/>
              </a:rPr>
              <a:t>o</a:t>
            </a:r>
            <a:r>
              <a:rPr sz="3600" spc="-1035" baseline="4629" dirty="0">
                <a:latin typeface="Yu Gothic UI"/>
                <a:cs typeface="Yu Gothic UI"/>
              </a:rPr>
              <a:t>l</a:t>
            </a:r>
            <a:r>
              <a:rPr sz="3600" spc="-1035" baseline="-12731" dirty="0">
                <a:latin typeface="Yu Gothic UI"/>
                <a:cs typeface="Yu Gothic UI"/>
              </a:rPr>
              <a:t>A</a:t>
            </a:r>
            <a:r>
              <a:rPr sz="2400" spc="-690" dirty="0">
                <a:latin typeface="Yu Gothic UI"/>
                <a:cs typeface="Yu Gothic UI"/>
              </a:rPr>
              <a:t>r</a:t>
            </a:r>
            <a:r>
              <a:rPr sz="3600" spc="-1035" baseline="4629" dirty="0">
                <a:latin typeface="Yu Gothic UI"/>
                <a:cs typeface="Yu Gothic UI"/>
              </a:rPr>
              <a:t>th</a:t>
            </a:r>
            <a:r>
              <a:rPr sz="3600" spc="-1035" baseline="-12731" dirty="0">
                <a:latin typeface="Yu Gothic UI"/>
                <a:cs typeface="Yu Gothic UI"/>
              </a:rPr>
              <a:t>S</a:t>
            </a:r>
            <a:r>
              <a:rPr sz="3600" spc="-1035" baseline="4629" dirty="0">
                <a:latin typeface="Yu Gothic UI"/>
                <a:cs typeface="Yu Gothic UI"/>
              </a:rPr>
              <a:t>ree</a:t>
            </a:r>
            <a:endParaRPr sz="3600" baseline="4629">
              <a:latin typeface="Yu Gothic UI"/>
              <a:cs typeface="Yu Gothic UI"/>
            </a:endParaRPr>
          </a:p>
        </p:txBody>
      </p:sp>
      <p:pic>
        <p:nvPicPr>
          <p:cNvPr id="98" name="object 9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22548" y="4588763"/>
            <a:ext cx="8566401" cy="1741931"/>
          </a:xfrm>
          <a:prstGeom prst="rect">
            <a:avLst/>
          </a:prstGeom>
        </p:spPr>
      </p:pic>
      <p:sp>
        <p:nvSpPr>
          <p:cNvPr id="99" name="object 99"/>
          <p:cNvSpPr txBox="1"/>
          <p:nvPr/>
        </p:nvSpPr>
        <p:spPr>
          <a:xfrm>
            <a:off x="9073005" y="5146803"/>
            <a:ext cx="233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Yu Gothic UI"/>
                <a:cs typeface="Yu Gothic UI"/>
              </a:rPr>
              <a:t>A</a:t>
            </a:r>
            <a:r>
              <a:rPr sz="2400" spc="-80" dirty="0">
                <a:latin typeface="Yu Gothic UI"/>
                <a:cs typeface="Yu Gothic UI"/>
              </a:rPr>
              <a:t>u</a:t>
            </a:r>
            <a:r>
              <a:rPr sz="2400" spc="-50" dirty="0">
                <a:latin typeface="Yu Gothic UI"/>
                <a:cs typeface="Yu Gothic UI"/>
              </a:rPr>
              <a:t>t</a:t>
            </a:r>
            <a:r>
              <a:rPr sz="2400" spc="-65" dirty="0">
                <a:latin typeface="Yu Gothic UI"/>
                <a:cs typeface="Yu Gothic UI"/>
              </a:rPr>
              <a:t>h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Sc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35" dirty="0">
                <a:latin typeface="Yu Gothic UI"/>
                <a:cs typeface="Yu Gothic UI"/>
              </a:rPr>
              <a:t>l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95" dirty="0">
                <a:latin typeface="Yu Gothic UI"/>
                <a:cs typeface="Yu Gothic UI"/>
              </a:rPr>
              <a:t>b</a:t>
            </a:r>
            <a:r>
              <a:rPr sz="2400" spc="-20" dirty="0">
                <a:latin typeface="Yu Gothic UI"/>
                <a:cs typeface="Yu Gothic UI"/>
              </a:rPr>
              <a:t>i</a:t>
            </a:r>
            <a:r>
              <a:rPr sz="2400" spc="10" dirty="0">
                <a:latin typeface="Yu Gothic UI"/>
                <a:cs typeface="Yu Gothic UI"/>
              </a:rPr>
              <a:t>l</a:t>
            </a:r>
            <a:r>
              <a:rPr sz="2400" spc="-10" dirty="0">
                <a:latin typeface="Yu Gothic UI"/>
                <a:cs typeface="Yu Gothic UI"/>
              </a:rPr>
              <a:t>i</a:t>
            </a:r>
            <a:r>
              <a:rPr sz="2400" spc="-25" dirty="0">
                <a:latin typeface="Yu Gothic UI"/>
                <a:cs typeface="Yu Gothic UI"/>
              </a:rPr>
              <a:t>t</a:t>
            </a:r>
            <a:r>
              <a:rPr sz="2400" spc="-110" dirty="0">
                <a:latin typeface="Yu Gothic UI"/>
                <a:cs typeface="Yu Gothic UI"/>
              </a:rPr>
              <a:t>y</a:t>
            </a:r>
            <a:r>
              <a:rPr sz="2400" spc="-40" dirty="0">
                <a:latin typeface="Yu Gothic UI"/>
                <a:cs typeface="Yu Gothic UI"/>
              </a:rPr>
              <a:t>.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101" name="object 101"/>
          <p:cNvSpPr txBox="1"/>
          <p:nvPr/>
        </p:nvSpPr>
        <p:spPr>
          <a:xfrm>
            <a:off x="6344597" y="6485150"/>
            <a:ext cx="186690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30" dirty="0">
                <a:solidFill>
                  <a:srgbClr val="8A8A8A"/>
                </a:solidFill>
                <a:latin typeface="Yu Gothic UI"/>
                <a:cs typeface="Yu Gothic UI"/>
              </a:rPr>
              <a:t>36</a:t>
            </a:fld>
            <a:endParaRPr sz="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75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88952" cy="6476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6606" y="63709"/>
            <a:ext cx="4719955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70305" algn="l"/>
                <a:tab pos="2662555" algn="l"/>
              </a:tabLst>
            </a:pPr>
            <a:r>
              <a:rPr sz="3300" spc="155" dirty="0">
                <a:solidFill>
                  <a:srgbClr val="DADDE0"/>
                </a:solidFill>
                <a:latin typeface="Yu Gothic UI"/>
                <a:cs typeface="Yu Gothic UI"/>
              </a:rPr>
              <a:t>WHY	</a:t>
            </a:r>
            <a:r>
              <a:rPr sz="3300" spc="190" dirty="0">
                <a:solidFill>
                  <a:srgbClr val="DADDE0"/>
                </a:solidFill>
                <a:latin typeface="Yu Gothic UI"/>
                <a:cs typeface="Yu Gothic UI"/>
              </a:rPr>
              <a:t>MULTI	</a:t>
            </a:r>
            <a:r>
              <a:rPr sz="3300" spc="245" dirty="0">
                <a:solidFill>
                  <a:srgbClr val="DADDE0"/>
                </a:solidFill>
                <a:latin typeface="Yu Gothic UI"/>
                <a:cs typeface="Yu Gothic UI"/>
              </a:rPr>
              <a:t>TENANCY</a:t>
            </a:r>
            <a:endParaRPr sz="3300">
              <a:latin typeface="Yu Gothic UI"/>
              <a:cs typeface="Yu Gothic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9704" y="39623"/>
            <a:ext cx="7848600" cy="6155690"/>
            <a:chOff x="679704" y="39623"/>
            <a:chExt cx="7848600" cy="6155690"/>
          </a:xfrm>
        </p:grpSpPr>
        <p:sp>
          <p:nvSpPr>
            <p:cNvPr id="7" name="object 7"/>
            <p:cNvSpPr/>
            <p:nvPr/>
          </p:nvSpPr>
          <p:spPr>
            <a:xfrm>
              <a:off x="5141109" y="3770546"/>
              <a:ext cx="1492250" cy="978535"/>
            </a:xfrm>
            <a:custGeom>
              <a:avLst/>
              <a:gdLst/>
              <a:ahLst/>
              <a:cxnLst/>
              <a:rect l="l" t="t" r="r" b="b"/>
              <a:pathLst>
                <a:path w="1492250" h="978535">
                  <a:moveTo>
                    <a:pt x="0" y="0"/>
                  </a:moveTo>
                  <a:lnTo>
                    <a:pt x="1491805" y="978522"/>
                  </a:lnTo>
                </a:path>
              </a:pathLst>
            </a:custGeom>
            <a:ln w="25400">
              <a:solidFill>
                <a:srgbClr val="99AC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41213" y="3087599"/>
              <a:ext cx="1450975" cy="0"/>
            </a:xfrm>
            <a:custGeom>
              <a:avLst/>
              <a:gdLst/>
              <a:ahLst/>
              <a:cxnLst/>
              <a:rect l="l" t="t" r="r" b="b"/>
              <a:pathLst>
                <a:path w="1450975">
                  <a:moveTo>
                    <a:pt x="0" y="0"/>
                  </a:moveTo>
                  <a:lnTo>
                    <a:pt x="1450949" y="0"/>
                  </a:lnTo>
                </a:path>
              </a:pathLst>
            </a:custGeom>
            <a:ln w="25908">
              <a:solidFill>
                <a:srgbClr val="99AC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41108" y="1477429"/>
              <a:ext cx="753110" cy="675640"/>
            </a:xfrm>
            <a:custGeom>
              <a:avLst/>
              <a:gdLst/>
              <a:ahLst/>
              <a:cxnLst/>
              <a:rect l="l" t="t" r="r" b="b"/>
              <a:pathLst>
                <a:path w="753110" h="675639">
                  <a:moveTo>
                    <a:pt x="0" y="675424"/>
                  </a:moveTo>
                  <a:lnTo>
                    <a:pt x="752957" y="0"/>
                  </a:lnTo>
                </a:path>
              </a:pathLst>
            </a:custGeom>
            <a:ln w="25400">
              <a:solidFill>
                <a:srgbClr val="99AC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658" y="973073"/>
              <a:ext cx="5285232" cy="51236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704" y="39623"/>
              <a:ext cx="7848600" cy="615543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983411" y="601775"/>
            <a:ext cx="1137285" cy="5245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146050">
              <a:lnSpc>
                <a:spcPts val="1880"/>
              </a:lnSpc>
              <a:spcBef>
                <a:spcPts val="300"/>
              </a:spcBef>
            </a:pPr>
            <a:r>
              <a:rPr sz="1700" spc="-40" dirty="0">
                <a:latin typeface="Yu Gothic UI"/>
                <a:cs typeface="Yu Gothic UI"/>
              </a:rPr>
              <a:t>Leverage </a:t>
            </a:r>
            <a:r>
              <a:rPr sz="1700" spc="-35" dirty="0">
                <a:latin typeface="Yu Gothic UI"/>
                <a:cs typeface="Yu Gothic UI"/>
              </a:rPr>
              <a:t> </a:t>
            </a:r>
            <a:r>
              <a:rPr sz="1700" dirty="0">
                <a:latin typeface="Yu Gothic UI"/>
                <a:cs typeface="Yu Gothic UI"/>
              </a:rPr>
              <a:t>A</a:t>
            </a:r>
            <a:r>
              <a:rPr sz="1700" spc="-45" dirty="0">
                <a:latin typeface="Yu Gothic UI"/>
                <a:cs typeface="Yu Gothic UI"/>
              </a:rPr>
              <a:t>r</a:t>
            </a:r>
            <a:r>
              <a:rPr sz="1700" spc="-35" dirty="0">
                <a:latin typeface="Yu Gothic UI"/>
                <a:cs typeface="Yu Gothic UI"/>
              </a:rPr>
              <a:t>c</a:t>
            </a:r>
            <a:r>
              <a:rPr sz="1700" spc="-45" dirty="0">
                <a:latin typeface="Yu Gothic UI"/>
                <a:cs typeface="Yu Gothic UI"/>
              </a:rPr>
              <a:t>h</a:t>
            </a:r>
            <a:r>
              <a:rPr sz="1700" spc="-10" dirty="0">
                <a:latin typeface="Yu Gothic UI"/>
                <a:cs typeface="Yu Gothic UI"/>
              </a:rPr>
              <a:t>i</a:t>
            </a:r>
            <a:r>
              <a:rPr sz="1700" spc="-80" dirty="0">
                <a:latin typeface="Yu Gothic UI"/>
                <a:cs typeface="Yu Gothic UI"/>
              </a:rPr>
              <a:t>t</a:t>
            </a:r>
            <a:r>
              <a:rPr sz="1700" spc="-15" dirty="0">
                <a:latin typeface="Yu Gothic UI"/>
                <a:cs typeface="Yu Gothic UI"/>
              </a:rPr>
              <a:t>e</a:t>
            </a:r>
            <a:r>
              <a:rPr sz="1700" spc="15" dirty="0">
                <a:latin typeface="Yu Gothic UI"/>
                <a:cs typeface="Yu Gothic UI"/>
              </a:rPr>
              <a:t>c</a:t>
            </a:r>
            <a:r>
              <a:rPr sz="1700" spc="-65" dirty="0">
                <a:latin typeface="Yu Gothic UI"/>
                <a:cs typeface="Yu Gothic UI"/>
              </a:rPr>
              <a:t>t</a:t>
            </a:r>
            <a:r>
              <a:rPr sz="1700" spc="-55" dirty="0">
                <a:latin typeface="Yu Gothic UI"/>
                <a:cs typeface="Yu Gothic UI"/>
              </a:rPr>
              <a:t>u</a:t>
            </a:r>
            <a:r>
              <a:rPr sz="1700" spc="-50" dirty="0">
                <a:latin typeface="Yu Gothic UI"/>
                <a:cs typeface="Yu Gothic UI"/>
              </a:rPr>
              <a:t>re</a:t>
            </a:r>
            <a:endParaRPr sz="1700">
              <a:latin typeface="Yu Gothic UI"/>
              <a:cs typeface="Yu Gothic U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20" name="object 20"/>
          <p:cNvSpPr txBox="1"/>
          <p:nvPr/>
        </p:nvSpPr>
        <p:spPr>
          <a:xfrm>
            <a:off x="6344597" y="6485150"/>
            <a:ext cx="186690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30" dirty="0">
                <a:solidFill>
                  <a:srgbClr val="8A8A8A"/>
                </a:solidFill>
                <a:latin typeface="Yu Gothic UI"/>
                <a:cs typeface="Yu Gothic UI"/>
              </a:rPr>
              <a:t>37</a:t>
            </a:fld>
            <a:endParaRPr sz="800">
              <a:latin typeface="Yu Gothic UI"/>
              <a:cs typeface="Yu Gothic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18488" y="290895"/>
            <a:ext cx="2223135" cy="113982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219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Caching</a:t>
            </a:r>
            <a:endParaRPr sz="1400">
              <a:latin typeface="Yu Gothic UI"/>
              <a:cs typeface="Yu Gothic UI"/>
            </a:endParaRPr>
          </a:p>
          <a:p>
            <a:pPr marL="234950" indent="-222885">
              <a:lnSpc>
                <a:spcPct val="100000"/>
              </a:lnSpc>
              <a:spcBef>
                <a:spcPts val="120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H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120" dirty="0">
                <a:solidFill>
                  <a:srgbClr val="DADDE0"/>
                </a:solidFill>
                <a:latin typeface="Yu Gothic UI"/>
                <a:cs typeface="Yu Gothic UI"/>
              </a:rPr>
              <a:t>g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h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55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15" dirty="0">
                <a:solidFill>
                  <a:srgbClr val="DADDE0"/>
                </a:solidFill>
                <a:latin typeface="Yu Gothic UI"/>
                <a:cs typeface="Yu Gothic UI"/>
              </a:rPr>
              <a:t>v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1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5" dirty="0">
                <a:solidFill>
                  <a:srgbClr val="DADDE0"/>
                </a:solidFill>
                <a:latin typeface="Yu Gothic UI"/>
                <a:cs typeface="Yu Gothic UI"/>
              </a:rPr>
              <a:t>l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b</a:t>
            </a:r>
            <a:r>
              <a:rPr sz="1400" spc="-10" dirty="0">
                <a:solidFill>
                  <a:srgbClr val="DADDE0"/>
                </a:solidFill>
                <a:latin typeface="Yu Gothic UI"/>
                <a:cs typeface="Yu Gothic UI"/>
              </a:rPr>
              <a:t>il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15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y</a:t>
            </a:r>
            <a:endParaRPr sz="1400">
              <a:latin typeface="Yu Gothic UI"/>
              <a:cs typeface="Yu Gothic UI"/>
            </a:endParaRPr>
          </a:p>
          <a:p>
            <a:pPr marL="234950" marR="120650" indent="-222885">
              <a:lnSpc>
                <a:spcPts val="1550"/>
              </a:lnSpc>
              <a:spcBef>
                <a:spcPts val="290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B</a:t>
            </a:r>
            <a:r>
              <a:rPr sz="1400" spc="10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1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9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f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r  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maintenance/monitoring</a:t>
            </a:r>
            <a:endParaRPr sz="1400">
              <a:latin typeface="Yu Gothic UI"/>
              <a:cs typeface="Yu Gothic UI"/>
            </a:endParaRPr>
          </a:p>
          <a:p>
            <a:pPr marL="234950" indent="-222885">
              <a:lnSpc>
                <a:spcPct val="100000"/>
              </a:lnSpc>
              <a:spcBef>
                <a:spcPts val="100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d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u</a:t>
            </a:r>
            <a:r>
              <a:rPr sz="1400" spc="1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U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80" dirty="0">
                <a:solidFill>
                  <a:srgbClr val="DADDE0"/>
                </a:solidFill>
                <a:latin typeface="Yu Gothic UI"/>
                <a:cs typeface="Yu Gothic UI"/>
              </a:rPr>
              <a:t>g</a:t>
            </a:r>
            <a:r>
              <a:rPr sz="1400" spc="-55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d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/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55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h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endParaRPr sz="1400">
              <a:latin typeface="Yu Gothic UI"/>
              <a:cs typeface="Yu Gothic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7171" y="2803556"/>
            <a:ext cx="871219" cy="5245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12065">
              <a:lnSpc>
                <a:spcPts val="1880"/>
              </a:lnSpc>
              <a:spcBef>
                <a:spcPts val="300"/>
              </a:spcBef>
            </a:pPr>
            <a:r>
              <a:rPr sz="1700" spc="-40" dirty="0">
                <a:latin typeface="Yu Gothic UI"/>
                <a:cs typeface="Yu Gothic UI"/>
              </a:rPr>
              <a:t>Leverage </a:t>
            </a:r>
            <a:r>
              <a:rPr sz="1700" spc="-455" dirty="0">
                <a:latin typeface="Yu Gothic UI"/>
                <a:cs typeface="Yu Gothic UI"/>
              </a:rPr>
              <a:t> </a:t>
            </a:r>
            <a:r>
              <a:rPr sz="1700" spc="85" dirty="0">
                <a:latin typeface="Yu Gothic UI"/>
                <a:cs typeface="Yu Gothic UI"/>
              </a:rPr>
              <a:t>E</a:t>
            </a:r>
            <a:r>
              <a:rPr sz="1700" spc="5" dirty="0">
                <a:latin typeface="Yu Gothic UI"/>
                <a:cs typeface="Yu Gothic UI"/>
              </a:rPr>
              <a:t>x</a:t>
            </a:r>
            <a:r>
              <a:rPr sz="1700" spc="-65" dirty="0">
                <a:latin typeface="Yu Gothic UI"/>
                <a:cs typeface="Yu Gothic UI"/>
              </a:rPr>
              <a:t>p</a:t>
            </a:r>
            <a:r>
              <a:rPr sz="1700" spc="-45" dirty="0">
                <a:latin typeface="Yu Gothic UI"/>
                <a:cs typeface="Yu Gothic UI"/>
              </a:rPr>
              <a:t>e</a:t>
            </a:r>
            <a:r>
              <a:rPr sz="1700" spc="50" dirty="0">
                <a:latin typeface="Yu Gothic UI"/>
                <a:cs typeface="Yu Gothic UI"/>
              </a:rPr>
              <a:t>r</a:t>
            </a:r>
            <a:r>
              <a:rPr sz="1700" spc="-55" dirty="0">
                <a:latin typeface="Yu Gothic UI"/>
                <a:cs typeface="Yu Gothic UI"/>
              </a:rPr>
              <a:t>t</a:t>
            </a:r>
            <a:r>
              <a:rPr sz="1700" dirty="0">
                <a:latin typeface="Yu Gothic UI"/>
                <a:cs typeface="Yu Gothic UI"/>
              </a:rPr>
              <a:t>i</a:t>
            </a:r>
            <a:r>
              <a:rPr sz="1700" spc="-55" dirty="0">
                <a:latin typeface="Yu Gothic UI"/>
                <a:cs typeface="Yu Gothic UI"/>
              </a:rPr>
              <a:t>s</a:t>
            </a:r>
            <a:r>
              <a:rPr sz="1700" spc="-30" dirty="0">
                <a:latin typeface="Yu Gothic UI"/>
                <a:cs typeface="Yu Gothic UI"/>
              </a:rPr>
              <a:t>e</a:t>
            </a:r>
            <a:endParaRPr sz="1700">
              <a:latin typeface="Yu Gothic UI"/>
              <a:cs typeface="Yu Gothic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26757" y="2212022"/>
            <a:ext cx="2749550" cy="14865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34950" marR="5080" indent="-222885">
              <a:lnSpc>
                <a:spcPts val="1550"/>
              </a:lnSpc>
              <a:spcBef>
                <a:spcPts val="265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15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ut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dirty="0">
                <a:solidFill>
                  <a:srgbClr val="DADDE0"/>
                </a:solidFill>
                <a:latin typeface="Yu Gothic UI"/>
                <a:cs typeface="Yu Gothic UI"/>
              </a:rPr>
              <a:t>l</a:t>
            </a:r>
            <a:r>
              <a:rPr sz="1400" spc="5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z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on</a:t>
            </a:r>
            <a:r>
              <a:rPr sz="1400" spc="-9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75" dirty="0">
                <a:solidFill>
                  <a:srgbClr val="DADDE0"/>
                </a:solidFill>
                <a:latin typeface="Yu Gothic UI"/>
                <a:cs typeface="Yu Gothic UI"/>
              </a:rPr>
              <a:t>f</a:t>
            </a: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1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3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75" dirty="0">
                <a:solidFill>
                  <a:srgbClr val="DADDE0"/>
                </a:solidFill>
                <a:latin typeface="Yu Gothic UI"/>
                <a:cs typeface="Yu Gothic UI"/>
              </a:rPr>
              <a:t>M 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5" dirty="0">
                <a:solidFill>
                  <a:srgbClr val="DADDE0"/>
                </a:solidFill>
                <a:latin typeface="Yu Gothic UI"/>
                <a:cs typeface="Yu Gothic UI"/>
              </a:rPr>
              <a:t>x</a:t>
            </a:r>
            <a:r>
              <a:rPr sz="1400" spc="-75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50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se  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ac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8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ro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j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1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endParaRPr sz="1400">
              <a:latin typeface="Yu Gothic UI"/>
              <a:cs typeface="Yu Gothic UI"/>
            </a:endParaRPr>
          </a:p>
          <a:p>
            <a:pPr marL="234950" marR="419100" indent="-222885">
              <a:lnSpc>
                <a:spcPts val="1550"/>
              </a:lnSpc>
              <a:spcBef>
                <a:spcPts val="260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10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d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u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7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n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-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55" dirty="0">
                <a:solidFill>
                  <a:srgbClr val="DADDE0"/>
                </a:solidFill>
                <a:latin typeface="Yu Gothic UI"/>
                <a:cs typeface="Yu Gothic UI"/>
              </a:rPr>
              <a:t>m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pa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n</a:t>
            </a:r>
            <a:r>
              <a:rPr sz="1400" spc="-15" dirty="0">
                <a:solidFill>
                  <a:srgbClr val="DADDE0"/>
                </a:solidFill>
                <a:latin typeface="Yu Gothic UI"/>
                <a:cs typeface="Yu Gothic UI"/>
              </a:rPr>
              <a:t>y  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m</a:t>
            </a:r>
            <a:r>
              <a:rPr sz="1400" spc="-75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1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on</a:t>
            </a:r>
            <a:r>
              <a:rPr sz="1400" spc="-10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f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or</a:t>
            </a:r>
            <a:r>
              <a:rPr sz="1400" spc="-7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ou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n  marketplace</a:t>
            </a:r>
            <a:endParaRPr sz="1400">
              <a:latin typeface="Yu Gothic UI"/>
              <a:cs typeface="Yu Gothic UI"/>
            </a:endParaRPr>
          </a:p>
          <a:p>
            <a:pPr marL="234950" marR="137160" indent="-222885">
              <a:lnSpc>
                <a:spcPts val="1550"/>
              </a:lnSpc>
              <a:spcBef>
                <a:spcPts val="259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Retain</a:t>
            </a:r>
            <a:r>
              <a:rPr sz="1400" spc="-8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good 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resources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by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giving </a:t>
            </a:r>
            <a:r>
              <a:rPr sz="1400" spc="-3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he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m</a:t>
            </a:r>
            <a:r>
              <a:rPr sz="1400" spc="-8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15" dirty="0">
                <a:solidFill>
                  <a:srgbClr val="DADDE0"/>
                </a:solidFill>
                <a:latin typeface="Yu Gothic UI"/>
                <a:cs typeface="Yu Gothic UI"/>
              </a:rPr>
              <a:t>v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10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ie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d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h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dirty="0">
                <a:solidFill>
                  <a:srgbClr val="DADDE0"/>
                </a:solidFill>
                <a:latin typeface="Yu Gothic UI"/>
                <a:cs typeface="Yu Gothic UI"/>
              </a:rPr>
              <a:t>ll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n</a:t>
            </a:r>
            <a:r>
              <a:rPr sz="1400" spc="-130" dirty="0">
                <a:solidFill>
                  <a:srgbClr val="DADDE0"/>
                </a:solidFill>
                <a:latin typeface="Yu Gothic UI"/>
                <a:cs typeface="Yu Gothic UI"/>
              </a:rPr>
              <a:t>g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endParaRPr sz="1400">
              <a:latin typeface="Yu Gothic UI"/>
              <a:cs typeface="Yu Gothic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32700" y="5005337"/>
            <a:ext cx="846455" cy="5245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0" marR="5080" indent="-108585">
              <a:lnSpc>
                <a:spcPts val="1880"/>
              </a:lnSpc>
              <a:spcBef>
                <a:spcPts val="300"/>
              </a:spcBef>
            </a:pPr>
            <a:r>
              <a:rPr sz="1700" spc="50" dirty="0">
                <a:latin typeface="Yu Gothic UI"/>
                <a:cs typeface="Yu Gothic UI"/>
              </a:rPr>
              <a:t>L</a:t>
            </a:r>
            <a:r>
              <a:rPr sz="1700" spc="-15" dirty="0">
                <a:latin typeface="Yu Gothic UI"/>
                <a:cs typeface="Yu Gothic UI"/>
              </a:rPr>
              <a:t>e</a:t>
            </a:r>
            <a:r>
              <a:rPr sz="1700" spc="-25" dirty="0">
                <a:latin typeface="Yu Gothic UI"/>
                <a:cs typeface="Yu Gothic UI"/>
              </a:rPr>
              <a:t>ve</a:t>
            </a:r>
            <a:r>
              <a:rPr sz="1700" spc="-30" dirty="0">
                <a:latin typeface="Yu Gothic UI"/>
                <a:cs typeface="Yu Gothic UI"/>
              </a:rPr>
              <a:t>r</a:t>
            </a:r>
            <a:r>
              <a:rPr sz="1700" spc="-65" dirty="0">
                <a:latin typeface="Yu Gothic UI"/>
                <a:cs typeface="Yu Gothic UI"/>
              </a:rPr>
              <a:t>a</a:t>
            </a:r>
            <a:r>
              <a:rPr sz="1700" spc="-165" dirty="0">
                <a:latin typeface="Yu Gothic UI"/>
                <a:cs typeface="Yu Gothic UI"/>
              </a:rPr>
              <a:t>g</a:t>
            </a:r>
            <a:r>
              <a:rPr sz="1700" spc="-20" dirty="0">
                <a:latin typeface="Yu Gothic UI"/>
                <a:cs typeface="Yu Gothic UI"/>
              </a:rPr>
              <a:t>e  </a:t>
            </a:r>
            <a:r>
              <a:rPr sz="1700" spc="-50" dirty="0">
                <a:latin typeface="Yu Gothic UI"/>
                <a:cs typeface="Yu Gothic UI"/>
              </a:rPr>
              <a:t>Adobe</a:t>
            </a:r>
            <a:endParaRPr sz="1700">
              <a:latin typeface="Yu Gothic UI"/>
              <a:cs typeface="Yu Gothic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38342" y="4792882"/>
            <a:ext cx="2330450" cy="94297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219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55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or</a:t>
            </a: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d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n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ed</a:t>
            </a: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n</a:t>
            </a:r>
            <a:r>
              <a:rPr sz="1400" spc="-110" dirty="0">
                <a:solidFill>
                  <a:srgbClr val="DADDE0"/>
                </a:solidFill>
                <a:latin typeface="Yu Gothic UI"/>
                <a:cs typeface="Yu Gothic UI"/>
              </a:rPr>
              <a:t>g</a:t>
            </a:r>
            <a:r>
              <a:rPr sz="1400" spc="-55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135" dirty="0">
                <a:solidFill>
                  <a:srgbClr val="DADDE0"/>
                </a:solidFill>
                <a:latin typeface="Yu Gothic UI"/>
                <a:cs typeface="Yu Gothic UI"/>
              </a:rPr>
              <a:t>g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em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en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endParaRPr sz="1400">
              <a:latin typeface="Yu Gothic UI"/>
              <a:cs typeface="Yu Gothic UI"/>
            </a:endParaRPr>
          </a:p>
          <a:p>
            <a:pPr marL="234950" indent="-222885">
              <a:lnSpc>
                <a:spcPct val="100000"/>
              </a:lnSpc>
              <a:spcBef>
                <a:spcPts val="120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n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f</a:t>
            </a:r>
            <a:r>
              <a:rPr sz="1400" dirty="0">
                <a:solidFill>
                  <a:srgbClr val="DADDE0"/>
                </a:solidFill>
                <a:latin typeface="Yu Gothic UI"/>
                <a:cs typeface="Yu Gothic UI"/>
              </a:rPr>
              <a:t>l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u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n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ce</a:t>
            </a:r>
            <a:r>
              <a:rPr sz="1400" spc="-7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d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u</a:t>
            </a:r>
            <a:r>
              <a:rPr sz="1400" spc="10" dirty="0">
                <a:solidFill>
                  <a:srgbClr val="DADDE0"/>
                </a:solidFill>
                <a:latin typeface="Yu Gothic UI"/>
                <a:cs typeface="Yu Gothic UI"/>
              </a:rPr>
              <a:t>c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10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2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d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m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55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endParaRPr sz="1400">
              <a:latin typeface="Yu Gothic UI"/>
              <a:cs typeface="Yu Gothic UI"/>
            </a:endParaRPr>
          </a:p>
          <a:p>
            <a:pPr marL="234950" indent="-222885">
              <a:lnSpc>
                <a:spcPct val="100000"/>
              </a:lnSpc>
              <a:spcBef>
                <a:spcPts val="130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65" dirty="0">
                <a:solidFill>
                  <a:srgbClr val="DADDE0"/>
                </a:solidFill>
                <a:latin typeface="Yu Gothic UI"/>
                <a:cs typeface="Yu Gothic UI"/>
              </a:rPr>
              <a:t>M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15" dirty="0">
                <a:solidFill>
                  <a:srgbClr val="DADDE0"/>
                </a:solidFill>
                <a:latin typeface="Yu Gothic UI"/>
                <a:cs typeface="Yu Gothic UI"/>
              </a:rPr>
              <a:t>x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m</a:t>
            </a:r>
            <a:r>
              <a:rPr sz="1400" spc="1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45" dirty="0">
                <a:solidFill>
                  <a:srgbClr val="DADDE0"/>
                </a:solidFill>
                <a:latin typeface="Yu Gothic UI"/>
                <a:cs typeface="Yu Gothic UI"/>
              </a:rPr>
              <a:t>ze</a:t>
            </a:r>
            <a:r>
              <a:rPr sz="1400" spc="-7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15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endParaRPr sz="1400">
              <a:latin typeface="Yu Gothic UI"/>
              <a:cs typeface="Yu Gothic UI"/>
            </a:endParaRPr>
          </a:p>
          <a:p>
            <a:pPr marL="234950" indent="-222885">
              <a:lnSpc>
                <a:spcPct val="100000"/>
              </a:lnSpc>
              <a:spcBef>
                <a:spcPts val="135"/>
              </a:spcBef>
              <a:buChar char="•"/>
              <a:tabLst>
                <a:tab pos="234950" algn="l"/>
                <a:tab pos="235585" algn="l"/>
              </a:tabLst>
            </a:pP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G</a:t>
            </a:r>
            <a:r>
              <a:rPr sz="1400" spc="-1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-70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u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7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50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a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tc</a:t>
            </a:r>
            <a:r>
              <a:rPr sz="1400" spc="-40" dirty="0">
                <a:solidFill>
                  <a:srgbClr val="DADDE0"/>
                </a:solidFill>
                <a:latin typeface="Yu Gothic UI"/>
                <a:cs typeface="Yu Gothic UI"/>
              </a:rPr>
              <a:t>h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s</a:t>
            </a:r>
            <a:r>
              <a:rPr sz="1400" spc="-95" dirty="0">
                <a:solidFill>
                  <a:srgbClr val="DADDE0"/>
                </a:solidFill>
                <a:latin typeface="Yu Gothic UI"/>
                <a:cs typeface="Yu Gothic UI"/>
              </a:rPr>
              <a:t> 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p</a:t>
            </a:r>
            <a:r>
              <a:rPr sz="1400" spc="-10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20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o</a:t>
            </a:r>
            <a:r>
              <a:rPr sz="1400" spc="-10" dirty="0">
                <a:solidFill>
                  <a:srgbClr val="DADDE0"/>
                </a:solidFill>
                <a:latin typeface="Yu Gothic UI"/>
                <a:cs typeface="Yu Gothic UI"/>
              </a:rPr>
              <a:t>r</a:t>
            </a:r>
            <a:r>
              <a:rPr sz="1400" spc="-5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35" dirty="0">
                <a:solidFill>
                  <a:srgbClr val="DADDE0"/>
                </a:solidFill>
                <a:latin typeface="Yu Gothic UI"/>
                <a:cs typeface="Yu Gothic UI"/>
              </a:rPr>
              <a:t>t</a:t>
            </a:r>
            <a:r>
              <a:rPr sz="1400" spc="5" dirty="0">
                <a:solidFill>
                  <a:srgbClr val="DADDE0"/>
                </a:solidFill>
                <a:latin typeface="Yu Gothic UI"/>
                <a:cs typeface="Yu Gothic UI"/>
              </a:rPr>
              <a:t>i</a:t>
            </a:r>
            <a:r>
              <a:rPr sz="1400" spc="-60" dirty="0">
                <a:solidFill>
                  <a:srgbClr val="DADDE0"/>
                </a:solidFill>
                <a:latin typeface="Yu Gothic UI"/>
                <a:cs typeface="Yu Gothic UI"/>
              </a:rPr>
              <a:t>z</a:t>
            </a:r>
            <a:r>
              <a:rPr sz="1400" spc="-30" dirty="0">
                <a:solidFill>
                  <a:srgbClr val="DADDE0"/>
                </a:solidFill>
                <a:latin typeface="Yu Gothic UI"/>
                <a:cs typeface="Yu Gothic UI"/>
              </a:rPr>
              <a:t>e</a:t>
            </a:r>
            <a:r>
              <a:rPr sz="1400" spc="-55" dirty="0">
                <a:solidFill>
                  <a:srgbClr val="DADDE0"/>
                </a:solidFill>
                <a:latin typeface="Yu Gothic UI"/>
                <a:cs typeface="Yu Gothic UI"/>
              </a:rPr>
              <a:t>d</a:t>
            </a:r>
            <a:endParaRPr sz="1400">
              <a:latin typeface="Yu Gothic UI"/>
              <a:cs typeface="Yu Gothic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4480" y="1378358"/>
            <a:ext cx="49485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FF0000"/>
                </a:solidFill>
                <a:latin typeface="Yu Gothic UI"/>
                <a:cs typeface="Yu Gothic UI"/>
              </a:rPr>
              <a:t>A</a:t>
            </a:r>
            <a:r>
              <a:rPr sz="2000" spc="-80" dirty="0">
                <a:solidFill>
                  <a:srgbClr val="FF0000"/>
                </a:solidFill>
                <a:latin typeface="Yu Gothic UI"/>
                <a:cs typeface="Yu Gothic UI"/>
              </a:rPr>
              <a:t>d</a:t>
            </a:r>
            <a:r>
              <a:rPr sz="2000" spc="-50" dirty="0">
                <a:solidFill>
                  <a:srgbClr val="FF0000"/>
                </a:solidFill>
                <a:latin typeface="Yu Gothic UI"/>
                <a:cs typeface="Yu Gothic UI"/>
              </a:rPr>
              <a:t>o</a:t>
            </a:r>
            <a:r>
              <a:rPr sz="2000" spc="-85" dirty="0">
                <a:solidFill>
                  <a:srgbClr val="FF0000"/>
                </a:solidFill>
                <a:latin typeface="Yu Gothic UI"/>
                <a:cs typeface="Yu Gothic UI"/>
              </a:rPr>
              <a:t>b</a:t>
            </a:r>
            <a:r>
              <a:rPr sz="2000" spc="-35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r>
              <a:rPr sz="2000" spc="-110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Yu Gothic UI"/>
                <a:cs typeface="Yu Gothic UI"/>
              </a:rPr>
              <a:t>i</a:t>
            </a:r>
            <a:r>
              <a:rPr sz="2000" spc="-85" dirty="0">
                <a:solidFill>
                  <a:srgbClr val="FF0000"/>
                </a:solidFill>
                <a:latin typeface="Yu Gothic UI"/>
                <a:cs typeface="Yu Gothic UI"/>
              </a:rPr>
              <a:t>s</a:t>
            </a:r>
            <a:r>
              <a:rPr sz="2000" spc="-90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000" spc="-45" dirty="0">
                <a:solidFill>
                  <a:srgbClr val="FF0000"/>
                </a:solidFill>
                <a:latin typeface="Yu Gothic UI"/>
                <a:cs typeface="Yu Gothic UI"/>
              </a:rPr>
              <a:t>a</a:t>
            </a:r>
            <a:r>
              <a:rPr sz="2000" spc="-95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000" spc="-30" dirty="0">
                <a:solidFill>
                  <a:srgbClr val="FF0000"/>
                </a:solidFill>
                <a:latin typeface="Yu Gothic UI"/>
                <a:cs typeface="Yu Gothic UI"/>
              </a:rPr>
              <a:t>lea</a:t>
            </a:r>
            <a:r>
              <a:rPr sz="2000" spc="-80" dirty="0">
                <a:solidFill>
                  <a:srgbClr val="FF0000"/>
                </a:solidFill>
                <a:latin typeface="Yu Gothic UI"/>
                <a:cs typeface="Yu Gothic UI"/>
              </a:rPr>
              <a:t>d</a:t>
            </a:r>
            <a:r>
              <a:rPr sz="2000" spc="-45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r>
              <a:rPr sz="2000" spc="-25" dirty="0">
                <a:solidFill>
                  <a:srgbClr val="FF0000"/>
                </a:solidFill>
                <a:latin typeface="Yu Gothic UI"/>
                <a:cs typeface="Yu Gothic UI"/>
              </a:rPr>
              <a:t>r</a:t>
            </a:r>
            <a:r>
              <a:rPr sz="2000" spc="-90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Yu Gothic UI"/>
                <a:cs typeface="Yu Gothic UI"/>
              </a:rPr>
              <a:t>i</a:t>
            </a:r>
            <a:r>
              <a:rPr sz="2000" spc="-50" dirty="0">
                <a:solidFill>
                  <a:srgbClr val="FF0000"/>
                </a:solidFill>
                <a:latin typeface="Yu Gothic UI"/>
                <a:cs typeface="Yu Gothic UI"/>
              </a:rPr>
              <a:t>n</a:t>
            </a:r>
            <a:r>
              <a:rPr sz="2000" spc="-90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000" spc="-195" dirty="0">
                <a:solidFill>
                  <a:srgbClr val="FF0000"/>
                </a:solidFill>
                <a:latin typeface="Yu Gothic UI"/>
                <a:cs typeface="Yu Gothic UI"/>
              </a:rPr>
              <a:t>W</a:t>
            </a:r>
            <a:r>
              <a:rPr sz="2000" spc="-55" dirty="0">
                <a:solidFill>
                  <a:srgbClr val="FF0000"/>
                </a:solidFill>
                <a:latin typeface="Yu Gothic UI"/>
                <a:cs typeface="Yu Gothic UI"/>
              </a:rPr>
              <a:t>eb</a:t>
            </a:r>
            <a:r>
              <a:rPr sz="2000" spc="-95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000" spc="-65" dirty="0">
                <a:solidFill>
                  <a:srgbClr val="FF0000"/>
                </a:solidFill>
                <a:latin typeface="Yu Gothic UI"/>
                <a:cs typeface="Yu Gothic UI"/>
              </a:rPr>
              <a:t>Co</a:t>
            </a:r>
            <a:r>
              <a:rPr sz="2000" spc="-45" dirty="0">
                <a:solidFill>
                  <a:srgbClr val="FF0000"/>
                </a:solidFill>
                <a:latin typeface="Yu Gothic UI"/>
                <a:cs typeface="Yu Gothic UI"/>
              </a:rPr>
              <a:t>n</a:t>
            </a:r>
            <a:r>
              <a:rPr sz="2000" spc="-85" dirty="0">
                <a:solidFill>
                  <a:srgbClr val="FF0000"/>
                </a:solidFill>
                <a:latin typeface="Yu Gothic UI"/>
                <a:cs typeface="Yu Gothic UI"/>
              </a:rPr>
              <a:t>t</a:t>
            </a:r>
            <a:r>
              <a:rPr sz="2000" spc="-45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r>
              <a:rPr sz="2000" spc="-40" dirty="0">
                <a:solidFill>
                  <a:srgbClr val="FF0000"/>
                </a:solidFill>
                <a:latin typeface="Yu Gothic UI"/>
                <a:cs typeface="Yu Gothic UI"/>
              </a:rPr>
              <a:t>n</a:t>
            </a:r>
            <a:r>
              <a:rPr sz="2000" spc="-70" dirty="0">
                <a:solidFill>
                  <a:srgbClr val="FF0000"/>
                </a:solidFill>
                <a:latin typeface="Yu Gothic UI"/>
                <a:cs typeface="Yu Gothic UI"/>
              </a:rPr>
              <a:t>t</a:t>
            </a:r>
            <a:r>
              <a:rPr sz="2000" spc="-95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000" spc="-190" dirty="0">
                <a:solidFill>
                  <a:srgbClr val="FF0000"/>
                </a:solidFill>
                <a:latin typeface="Yu Gothic UI"/>
                <a:cs typeface="Yu Gothic UI"/>
              </a:rPr>
              <a:t>M</a:t>
            </a:r>
            <a:r>
              <a:rPr sz="2000" spc="-110" dirty="0">
                <a:solidFill>
                  <a:srgbClr val="FF0000"/>
                </a:solidFill>
                <a:latin typeface="Yu Gothic UI"/>
                <a:cs typeface="Yu Gothic UI"/>
              </a:rPr>
              <a:t>g</a:t>
            </a:r>
            <a:r>
              <a:rPr sz="2000" spc="-50" dirty="0">
                <a:solidFill>
                  <a:srgbClr val="FF0000"/>
                </a:solidFill>
                <a:latin typeface="Yu Gothic UI"/>
                <a:cs typeface="Yu Gothic UI"/>
              </a:rPr>
              <a:t>m</a:t>
            </a:r>
            <a:r>
              <a:rPr sz="2000" spc="-70" dirty="0">
                <a:solidFill>
                  <a:srgbClr val="FF0000"/>
                </a:solidFill>
                <a:latin typeface="Yu Gothic UI"/>
                <a:cs typeface="Yu Gothic UI"/>
              </a:rPr>
              <a:t>t</a:t>
            </a:r>
            <a:r>
              <a:rPr sz="2000" spc="-85" dirty="0">
                <a:solidFill>
                  <a:srgbClr val="FF0000"/>
                </a:solidFill>
                <a:latin typeface="Yu Gothic UI"/>
                <a:cs typeface="Yu Gothic UI"/>
              </a:rPr>
              <a:t> </a:t>
            </a:r>
            <a:r>
              <a:rPr sz="2000" spc="-55" dirty="0">
                <a:solidFill>
                  <a:srgbClr val="FF0000"/>
                </a:solidFill>
                <a:latin typeface="Yu Gothic UI"/>
                <a:cs typeface="Yu Gothic UI"/>
              </a:rPr>
              <a:t>Sp</a:t>
            </a:r>
            <a:r>
              <a:rPr sz="2000" spc="-65" dirty="0">
                <a:solidFill>
                  <a:srgbClr val="FF0000"/>
                </a:solidFill>
                <a:latin typeface="Yu Gothic UI"/>
                <a:cs typeface="Yu Gothic UI"/>
              </a:rPr>
              <a:t>a</a:t>
            </a:r>
            <a:r>
              <a:rPr sz="2000" spc="-45" dirty="0">
                <a:solidFill>
                  <a:srgbClr val="FF0000"/>
                </a:solidFill>
                <a:latin typeface="Yu Gothic UI"/>
                <a:cs typeface="Yu Gothic UI"/>
              </a:rPr>
              <a:t>c</a:t>
            </a:r>
            <a:r>
              <a:rPr sz="2000" spc="-35" dirty="0">
                <a:solidFill>
                  <a:srgbClr val="FF0000"/>
                </a:solidFill>
                <a:latin typeface="Yu Gothic UI"/>
                <a:cs typeface="Yu Gothic UI"/>
              </a:rPr>
              <a:t>e</a:t>
            </a:r>
            <a:endParaRPr sz="20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4401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/>
              <a:t>M</a:t>
            </a:r>
            <a:r>
              <a:rPr spc="-145" dirty="0"/>
              <a:t>u</a:t>
            </a:r>
            <a:r>
              <a:rPr spc="-5" dirty="0"/>
              <a:t>l</a:t>
            </a:r>
            <a:r>
              <a:rPr spc="-175" dirty="0"/>
              <a:t>t</a:t>
            </a:r>
            <a:r>
              <a:rPr spc="-80" dirty="0"/>
              <a:t>i</a:t>
            </a:r>
            <a:r>
              <a:rPr spc="-265" dirty="0"/>
              <a:t> </a:t>
            </a:r>
            <a:r>
              <a:rPr spc="-445" dirty="0"/>
              <a:t>T</a:t>
            </a:r>
            <a:r>
              <a:rPr spc="-130" dirty="0"/>
              <a:t>e</a:t>
            </a:r>
            <a:r>
              <a:rPr spc="-110" dirty="0"/>
              <a:t>n</a:t>
            </a:r>
            <a:r>
              <a:rPr spc="-210" dirty="0"/>
              <a:t>a</a:t>
            </a:r>
            <a:r>
              <a:rPr spc="-135" dirty="0"/>
              <a:t>n</a:t>
            </a:r>
            <a:r>
              <a:rPr spc="15" dirty="0"/>
              <a:t>c</a:t>
            </a:r>
            <a:r>
              <a:rPr spc="-165" dirty="0"/>
              <a:t>y</a:t>
            </a:r>
            <a:r>
              <a:rPr spc="-270" dirty="0"/>
              <a:t> </a:t>
            </a:r>
            <a:r>
              <a:rPr spc="-80" dirty="0"/>
              <a:t>C</a:t>
            </a:r>
            <a:r>
              <a:rPr spc="-30" dirty="0"/>
              <a:t>o</a:t>
            </a:r>
            <a:r>
              <a:rPr spc="-35" dirty="0"/>
              <a:t>m</a:t>
            </a:r>
            <a:r>
              <a:rPr spc="-45" dirty="0"/>
              <a:t>p</a:t>
            </a:r>
            <a:r>
              <a:rPr spc="-210" dirty="0"/>
              <a:t>a</a:t>
            </a:r>
            <a:r>
              <a:rPr spc="-185" dirty="0"/>
              <a:t>r</a:t>
            </a:r>
            <a:r>
              <a:rPr spc="-40" dirty="0"/>
              <a:t>i</a:t>
            </a:r>
            <a:r>
              <a:rPr spc="-245" dirty="0"/>
              <a:t>s</a:t>
            </a:r>
            <a:r>
              <a:rPr spc="-65" dirty="0"/>
              <a:t>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1791" y="2008632"/>
            <a:ext cx="2890520" cy="1827530"/>
            <a:chOff x="621791" y="2008632"/>
            <a:chExt cx="2890520" cy="18275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791" y="2008632"/>
              <a:ext cx="2233331" cy="1827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0556" y="2020334"/>
              <a:ext cx="2189480" cy="1786255"/>
            </a:xfrm>
            <a:custGeom>
              <a:avLst/>
              <a:gdLst/>
              <a:ahLst/>
              <a:cxnLst/>
              <a:rect l="l" t="t" r="r" b="b"/>
              <a:pathLst>
                <a:path w="2189480" h="1786254">
                  <a:moveTo>
                    <a:pt x="2188926" y="1785991"/>
                  </a:moveTo>
                  <a:lnTo>
                    <a:pt x="0" y="1785991"/>
                  </a:lnTo>
                  <a:lnTo>
                    <a:pt x="0" y="0"/>
                  </a:lnTo>
                  <a:lnTo>
                    <a:pt x="2188926" y="0"/>
                  </a:lnTo>
                  <a:lnTo>
                    <a:pt x="2188926" y="1785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0887" y="2020334"/>
              <a:ext cx="2188845" cy="1786255"/>
            </a:xfrm>
            <a:custGeom>
              <a:avLst/>
              <a:gdLst/>
              <a:ahLst/>
              <a:cxnLst/>
              <a:rect l="l" t="t" r="r" b="b"/>
              <a:pathLst>
                <a:path w="2188845" h="1786254">
                  <a:moveTo>
                    <a:pt x="0" y="1785991"/>
                  </a:moveTo>
                  <a:lnTo>
                    <a:pt x="2188596" y="1785991"/>
                  </a:lnTo>
                  <a:lnTo>
                    <a:pt x="2188596" y="0"/>
                  </a:lnTo>
                  <a:lnTo>
                    <a:pt x="0" y="0"/>
                  </a:lnTo>
                  <a:lnTo>
                    <a:pt x="0" y="1785991"/>
                  </a:lnTo>
                  <a:close/>
                </a:path>
              </a:pathLst>
            </a:custGeom>
            <a:ln w="3307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623" y="2008633"/>
              <a:ext cx="457673" cy="1482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8879" y="2020334"/>
              <a:ext cx="412750" cy="103505"/>
            </a:xfrm>
            <a:custGeom>
              <a:avLst/>
              <a:gdLst/>
              <a:ahLst/>
              <a:cxnLst/>
              <a:rect l="l" t="t" r="r" b="b"/>
              <a:pathLst>
                <a:path w="412750" h="103505">
                  <a:moveTo>
                    <a:pt x="412612" y="103267"/>
                  </a:moveTo>
                  <a:lnTo>
                    <a:pt x="0" y="103267"/>
                  </a:lnTo>
                  <a:lnTo>
                    <a:pt x="0" y="0"/>
                  </a:lnTo>
                  <a:lnTo>
                    <a:pt x="412612" y="0"/>
                  </a:lnTo>
                  <a:lnTo>
                    <a:pt x="412612" y="10326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8548" y="2020334"/>
              <a:ext cx="413384" cy="103505"/>
            </a:xfrm>
            <a:custGeom>
              <a:avLst/>
              <a:gdLst/>
              <a:ahLst/>
              <a:cxnLst/>
              <a:rect l="l" t="t" r="r" b="b"/>
              <a:pathLst>
                <a:path w="413385" h="103505">
                  <a:moveTo>
                    <a:pt x="0" y="103267"/>
                  </a:moveTo>
                  <a:lnTo>
                    <a:pt x="412942" y="103267"/>
                  </a:lnTo>
                  <a:lnTo>
                    <a:pt x="412942" y="0"/>
                  </a:lnTo>
                  <a:lnTo>
                    <a:pt x="0" y="0"/>
                  </a:lnTo>
                  <a:lnTo>
                    <a:pt x="0" y="103267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3390" y="2050999"/>
              <a:ext cx="1936750" cy="1541780"/>
            </a:xfrm>
            <a:custGeom>
              <a:avLst/>
              <a:gdLst/>
              <a:ahLst/>
              <a:cxnLst/>
              <a:rect l="l" t="t" r="r" b="b"/>
              <a:pathLst>
                <a:path w="1936750" h="1541779">
                  <a:moveTo>
                    <a:pt x="27660" y="31089"/>
                  </a:moveTo>
                  <a:lnTo>
                    <a:pt x="27533" y="30784"/>
                  </a:lnTo>
                  <a:lnTo>
                    <a:pt x="27254" y="30568"/>
                  </a:lnTo>
                  <a:lnTo>
                    <a:pt x="26708" y="30543"/>
                  </a:lnTo>
                  <a:lnTo>
                    <a:pt x="26301" y="30721"/>
                  </a:lnTo>
                  <a:lnTo>
                    <a:pt x="25260" y="31407"/>
                  </a:lnTo>
                  <a:lnTo>
                    <a:pt x="24612" y="31775"/>
                  </a:lnTo>
                  <a:lnTo>
                    <a:pt x="23063" y="32600"/>
                  </a:lnTo>
                  <a:lnTo>
                    <a:pt x="22034" y="33007"/>
                  </a:lnTo>
                  <a:lnTo>
                    <a:pt x="19748" y="33693"/>
                  </a:lnTo>
                  <a:lnTo>
                    <a:pt x="18415" y="33858"/>
                  </a:lnTo>
                  <a:lnTo>
                    <a:pt x="15087" y="33858"/>
                  </a:lnTo>
                  <a:lnTo>
                    <a:pt x="5435" y="17665"/>
                  </a:lnTo>
                  <a:lnTo>
                    <a:pt x="5664" y="16078"/>
                  </a:lnTo>
                  <a:lnTo>
                    <a:pt x="15036" y="6273"/>
                  </a:lnTo>
                  <a:lnTo>
                    <a:pt x="18313" y="6273"/>
                  </a:lnTo>
                  <a:lnTo>
                    <a:pt x="25996" y="9448"/>
                  </a:lnTo>
                  <a:lnTo>
                    <a:pt x="26428" y="9652"/>
                  </a:lnTo>
                  <a:lnTo>
                    <a:pt x="17932" y="2235"/>
                  </a:lnTo>
                  <a:lnTo>
                    <a:pt x="14325" y="2235"/>
                  </a:lnTo>
                  <a:lnTo>
                    <a:pt x="0" y="17665"/>
                  </a:lnTo>
                  <a:lnTo>
                    <a:pt x="0" y="23368"/>
                  </a:lnTo>
                  <a:lnTo>
                    <a:pt x="13754" y="37960"/>
                  </a:lnTo>
                  <a:lnTo>
                    <a:pt x="17678" y="37960"/>
                  </a:lnTo>
                  <a:lnTo>
                    <a:pt x="27647" y="33858"/>
                  </a:lnTo>
                  <a:lnTo>
                    <a:pt x="27660" y="31089"/>
                  </a:lnTo>
                  <a:close/>
                </a:path>
                <a:path w="1936750" h="1541779">
                  <a:moveTo>
                    <a:pt x="57315" y="21983"/>
                  </a:moveTo>
                  <a:lnTo>
                    <a:pt x="52222" y="13220"/>
                  </a:lnTo>
                  <a:lnTo>
                    <a:pt x="52222" y="22428"/>
                  </a:lnTo>
                  <a:lnTo>
                    <a:pt x="52171" y="27444"/>
                  </a:lnTo>
                  <a:lnTo>
                    <a:pt x="45466" y="34290"/>
                  </a:lnTo>
                  <a:lnTo>
                    <a:pt x="42456" y="34290"/>
                  </a:lnTo>
                  <a:lnTo>
                    <a:pt x="35864" y="22974"/>
                  </a:lnTo>
                  <a:lnTo>
                    <a:pt x="35991" y="21983"/>
                  </a:lnTo>
                  <a:lnTo>
                    <a:pt x="42697" y="15113"/>
                  </a:lnTo>
                  <a:lnTo>
                    <a:pt x="45720" y="15113"/>
                  </a:lnTo>
                  <a:lnTo>
                    <a:pt x="52222" y="22428"/>
                  </a:lnTo>
                  <a:lnTo>
                    <a:pt x="52222" y="13220"/>
                  </a:lnTo>
                  <a:lnTo>
                    <a:pt x="51689" y="12877"/>
                  </a:lnTo>
                  <a:lnTo>
                    <a:pt x="48437" y="11696"/>
                  </a:lnTo>
                  <a:lnTo>
                    <a:pt x="46532" y="11391"/>
                  </a:lnTo>
                  <a:lnTo>
                    <a:pt x="42075" y="11391"/>
                  </a:lnTo>
                  <a:lnTo>
                    <a:pt x="30848" y="22428"/>
                  </a:lnTo>
                  <a:lnTo>
                    <a:pt x="30949" y="28257"/>
                  </a:lnTo>
                  <a:lnTo>
                    <a:pt x="41592" y="38036"/>
                  </a:lnTo>
                  <a:lnTo>
                    <a:pt x="46024" y="38036"/>
                  </a:lnTo>
                  <a:lnTo>
                    <a:pt x="57226" y="27444"/>
                  </a:lnTo>
                  <a:lnTo>
                    <a:pt x="57315" y="21983"/>
                  </a:lnTo>
                  <a:close/>
                </a:path>
                <a:path w="1936750" h="1541779">
                  <a:moveTo>
                    <a:pt x="89928" y="37109"/>
                  </a:moveTo>
                  <a:lnTo>
                    <a:pt x="82219" y="11391"/>
                  </a:lnTo>
                  <a:lnTo>
                    <a:pt x="78917" y="11391"/>
                  </a:lnTo>
                  <a:lnTo>
                    <a:pt x="77419" y="11747"/>
                  </a:lnTo>
                  <a:lnTo>
                    <a:pt x="74447" y="13169"/>
                  </a:lnTo>
                  <a:lnTo>
                    <a:pt x="72948" y="14287"/>
                  </a:lnTo>
                  <a:lnTo>
                    <a:pt x="71450" y="15811"/>
                  </a:lnTo>
                  <a:lnTo>
                    <a:pt x="71412" y="12344"/>
                  </a:lnTo>
                  <a:lnTo>
                    <a:pt x="68808" y="11772"/>
                  </a:lnTo>
                  <a:lnTo>
                    <a:pt x="67894" y="11836"/>
                  </a:lnTo>
                  <a:lnTo>
                    <a:pt x="67665" y="11899"/>
                  </a:lnTo>
                  <a:lnTo>
                    <a:pt x="67310" y="12052"/>
                  </a:lnTo>
                  <a:lnTo>
                    <a:pt x="67068" y="12344"/>
                  </a:lnTo>
                  <a:lnTo>
                    <a:pt x="67081" y="37109"/>
                  </a:lnTo>
                  <a:lnTo>
                    <a:pt x="68999" y="37693"/>
                  </a:lnTo>
                  <a:lnTo>
                    <a:pt x="69964" y="37693"/>
                  </a:lnTo>
                  <a:lnTo>
                    <a:pt x="71920" y="19913"/>
                  </a:lnTo>
                  <a:lnTo>
                    <a:pt x="73266" y="18389"/>
                  </a:lnTo>
                  <a:lnTo>
                    <a:pt x="74549" y="17221"/>
                  </a:lnTo>
                  <a:lnTo>
                    <a:pt x="76720" y="15811"/>
                  </a:lnTo>
                  <a:lnTo>
                    <a:pt x="76987" y="15646"/>
                  </a:lnTo>
                  <a:lnTo>
                    <a:pt x="78206" y="15252"/>
                  </a:lnTo>
                  <a:lnTo>
                    <a:pt x="80378" y="15252"/>
                  </a:lnTo>
                  <a:lnTo>
                    <a:pt x="85090" y="36995"/>
                  </a:lnTo>
                  <a:lnTo>
                    <a:pt x="87045" y="37693"/>
                  </a:lnTo>
                  <a:lnTo>
                    <a:pt x="88011" y="37693"/>
                  </a:lnTo>
                  <a:lnTo>
                    <a:pt x="89763" y="37312"/>
                  </a:lnTo>
                  <a:lnTo>
                    <a:pt x="89928" y="37109"/>
                  </a:lnTo>
                  <a:close/>
                </a:path>
                <a:path w="1936750" h="1541779">
                  <a:moveTo>
                    <a:pt x="111810" y="36004"/>
                  </a:moveTo>
                  <a:lnTo>
                    <a:pt x="111772" y="34188"/>
                  </a:lnTo>
                  <a:lnTo>
                    <a:pt x="111658" y="33756"/>
                  </a:lnTo>
                  <a:lnTo>
                    <a:pt x="111544" y="33540"/>
                  </a:lnTo>
                  <a:lnTo>
                    <a:pt x="111277" y="33426"/>
                  </a:lnTo>
                  <a:lnTo>
                    <a:pt x="111023" y="33426"/>
                  </a:lnTo>
                  <a:lnTo>
                    <a:pt x="110845" y="33464"/>
                  </a:lnTo>
                  <a:lnTo>
                    <a:pt x="109715" y="33883"/>
                  </a:lnTo>
                  <a:lnTo>
                    <a:pt x="108635" y="34137"/>
                  </a:lnTo>
                  <a:lnTo>
                    <a:pt x="108229" y="34188"/>
                  </a:lnTo>
                  <a:lnTo>
                    <a:pt x="106375" y="34188"/>
                  </a:lnTo>
                  <a:lnTo>
                    <a:pt x="105410" y="33756"/>
                  </a:lnTo>
                  <a:lnTo>
                    <a:pt x="104317" y="32054"/>
                  </a:lnTo>
                  <a:lnTo>
                    <a:pt x="104127" y="31165"/>
                  </a:lnTo>
                  <a:lnTo>
                    <a:pt x="104051" y="15595"/>
                  </a:lnTo>
                  <a:lnTo>
                    <a:pt x="111175" y="15595"/>
                  </a:lnTo>
                  <a:lnTo>
                    <a:pt x="111417" y="15455"/>
                  </a:lnTo>
                  <a:lnTo>
                    <a:pt x="111772" y="14884"/>
                  </a:lnTo>
                  <a:lnTo>
                    <a:pt x="111760" y="12674"/>
                  </a:lnTo>
                  <a:lnTo>
                    <a:pt x="111696" y="12471"/>
                  </a:lnTo>
                  <a:lnTo>
                    <a:pt x="111518" y="12179"/>
                  </a:lnTo>
                  <a:lnTo>
                    <a:pt x="111175" y="11938"/>
                  </a:lnTo>
                  <a:lnTo>
                    <a:pt x="111036" y="11912"/>
                  </a:lnTo>
                  <a:lnTo>
                    <a:pt x="104051" y="11912"/>
                  </a:lnTo>
                  <a:lnTo>
                    <a:pt x="104013" y="5905"/>
                  </a:lnTo>
                  <a:lnTo>
                    <a:pt x="101117" y="5283"/>
                  </a:lnTo>
                  <a:lnTo>
                    <a:pt x="100723" y="5295"/>
                  </a:lnTo>
                  <a:lnTo>
                    <a:pt x="99174" y="11912"/>
                  </a:lnTo>
                  <a:lnTo>
                    <a:pt x="95313" y="11912"/>
                  </a:lnTo>
                  <a:lnTo>
                    <a:pt x="94551" y="14884"/>
                  </a:lnTo>
                  <a:lnTo>
                    <a:pt x="94907" y="15455"/>
                  </a:lnTo>
                  <a:lnTo>
                    <a:pt x="95148" y="15595"/>
                  </a:lnTo>
                  <a:lnTo>
                    <a:pt x="99174" y="15595"/>
                  </a:lnTo>
                  <a:lnTo>
                    <a:pt x="99275" y="32054"/>
                  </a:lnTo>
                  <a:lnTo>
                    <a:pt x="105562" y="37985"/>
                  </a:lnTo>
                  <a:lnTo>
                    <a:pt x="107403" y="37985"/>
                  </a:lnTo>
                  <a:lnTo>
                    <a:pt x="111658" y="36614"/>
                  </a:lnTo>
                  <a:lnTo>
                    <a:pt x="111810" y="36004"/>
                  </a:lnTo>
                  <a:close/>
                </a:path>
                <a:path w="1936750" h="1541779">
                  <a:moveTo>
                    <a:pt x="141376" y="22364"/>
                  </a:moveTo>
                  <a:lnTo>
                    <a:pt x="138709" y="14871"/>
                  </a:lnTo>
                  <a:lnTo>
                    <a:pt x="137680" y="13741"/>
                  </a:lnTo>
                  <a:lnTo>
                    <a:pt x="136512" y="12941"/>
                  </a:lnTo>
                  <a:lnTo>
                    <a:pt x="136461" y="22364"/>
                  </a:lnTo>
                  <a:lnTo>
                    <a:pt x="121945" y="22364"/>
                  </a:lnTo>
                  <a:lnTo>
                    <a:pt x="128206" y="14871"/>
                  </a:lnTo>
                  <a:lnTo>
                    <a:pt x="131775" y="14871"/>
                  </a:lnTo>
                  <a:lnTo>
                    <a:pt x="133553" y="15532"/>
                  </a:lnTo>
                  <a:lnTo>
                    <a:pt x="135953" y="18199"/>
                  </a:lnTo>
                  <a:lnTo>
                    <a:pt x="136448" y="19799"/>
                  </a:lnTo>
                  <a:lnTo>
                    <a:pt x="136461" y="22364"/>
                  </a:lnTo>
                  <a:lnTo>
                    <a:pt x="136461" y="12928"/>
                  </a:lnTo>
                  <a:lnTo>
                    <a:pt x="133540" y="11709"/>
                  </a:lnTo>
                  <a:lnTo>
                    <a:pt x="131749" y="11391"/>
                  </a:lnTo>
                  <a:lnTo>
                    <a:pt x="127711" y="11391"/>
                  </a:lnTo>
                  <a:lnTo>
                    <a:pt x="116954" y="22364"/>
                  </a:lnTo>
                  <a:lnTo>
                    <a:pt x="117055" y="28181"/>
                  </a:lnTo>
                  <a:lnTo>
                    <a:pt x="128003" y="38036"/>
                  </a:lnTo>
                  <a:lnTo>
                    <a:pt x="131457" y="38036"/>
                  </a:lnTo>
                  <a:lnTo>
                    <a:pt x="140233" y="34429"/>
                  </a:lnTo>
                  <a:lnTo>
                    <a:pt x="140131" y="33096"/>
                  </a:lnTo>
                  <a:lnTo>
                    <a:pt x="137922" y="33070"/>
                  </a:lnTo>
                  <a:lnTo>
                    <a:pt x="135953" y="33718"/>
                  </a:lnTo>
                  <a:lnTo>
                    <a:pt x="135026" y="33959"/>
                  </a:lnTo>
                  <a:lnTo>
                    <a:pt x="133045" y="34328"/>
                  </a:lnTo>
                  <a:lnTo>
                    <a:pt x="131914" y="34429"/>
                  </a:lnTo>
                  <a:lnTo>
                    <a:pt x="129044" y="34429"/>
                  </a:lnTo>
                  <a:lnTo>
                    <a:pt x="121945" y="25615"/>
                  </a:lnTo>
                  <a:lnTo>
                    <a:pt x="139966" y="25615"/>
                  </a:lnTo>
                  <a:lnTo>
                    <a:pt x="140411" y="25476"/>
                  </a:lnTo>
                  <a:lnTo>
                    <a:pt x="141185" y="24879"/>
                  </a:lnTo>
                  <a:lnTo>
                    <a:pt x="141376" y="24384"/>
                  </a:lnTo>
                  <a:lnTo>
                    <a:pt x="141376" y="22364"/>
                  </a:lnTo>
                  <a:close/>
                </a:path>
                <a:path w="1936750" h="1541779">
                  <a:moveTo>
                    <a:pt x="172516" y="37109"/>
                  </a:moveTo>
                  <a:lnTo>
                    <a:pt x="164807" y="11391"/>
                  </a:lnTo>
                  <a:lnTo>
                    <a:pt x="161505" y="11391"/>
                  </a:lnTo>
                  <a:lnTo>
                    <a:pt x="160007" y="11747"/>
                  </a:lnTo>
                  <a:lnTo>
                    <a:pt x="157035" y="13169"/>
                  </a:lnTo>
                  <a:lnTo>
                    <a:pt x="155536" y="14287"/>
                  </a:lnTo>
                  <a:lnTo>
                    <a:pt x="154038" y="15811"/>
                  </a:lnTo>
                  <a:lnTo>
                    <a:pt x="154000" y="12344"/>
                  </a:lnTo>
                  <a:lnTo>
                    <a:pt x="151396" y="11772"/>
                  </a:lnTo>
                  <a:lnTo>
                    <a:pt x="150482" y="11836"/>
                  </a:lnTo>
                  <a:lnTo>
                    <a:pt x="150253" y="11899"/>
                  </a:lnTo>
                  <a:lnTo>
                    <a:pt x="149898" y="12052"/>
                  </a:lnTo>
                  <a:lnTo>
                    <a:pt x="149656" y="12344"/>
                  </a:lnTo>
                  <a:lnTo>
                    <a:pt x="149669" y="37109"/>
                  </a:lnTo>
                  <a:lnTo>
                    <a:pt x="151587" y="37693"/>
                  </a:lnTo>
                  <a:lnTo>
                    <a:pt x="152552" y="37693"/>
                  </a:lnTo>
                  <a:lnTo>
                    <a:pt x="154508" y="19913"/>
                  </a:lnTo>
                  <a:lnTo>
                    <a:pt x="155854" y="18389"/>
                  </a:lnTo>
                  <a:lnTo>
                    <a:pt x="157137" y="17221"/>
                  </a:lnTo>
                  <a:lnTo>
                    <a:pt x="159308" y="15811"/>
                  </a:lnTo>
                  <a:lnTo>
                    <a:pt x="159575" y="15646"/>
                  </a:lnTo>
                  <a:lnTo>
                    <a:pt x="160807" y="15252"/>
                  </a:lnTo>
                  <a:lnTo>
                    <a:pt x="162966" y="15252"/>
                  </a:lnTo>
                  <a:lnTo>
                    <a:pt x="167678" y="36995"/>
                  </a:lnTo>
                  <a:lnTo>
                    <a:pt x="169633" y="37693"/>
                  </a:lnTo>
                  <a:lnTo>
                    <a:pt x="170599" y="37693"/>
                  </a:lnTo>
                  <a:lnTo>
                    <a:pt x="172351" y="37312"/>
                  </a:lnTo>
                  <a:lnTo>
                    <a:pt x="172516" y="37109"/>
                  </a:lnTo>
                  <a:close/>
                </a:path>
                <a:path w="1936750" h="1541779">
                  <a:moveTo>
                    <a:pt x="194398" y="36004"/>
                  </a:moveTo>
                  <a:lnTo>
                    <a:pt x="194360" y="34188"/>
                  </a:lnTo>
                  <a:lnTo>
                    <a:pt x="194259" y="33756"/>
                  </a:lnTo>
                  <a:lnTo>
                    <a:pt x="194132" y="33540"/>
                  </a:lnTo>
                  <a:lnTo>
                    <a:pt x="193865" y="33426"/>
                  </a:lnTo>
                  <a:lnTo>
                    <a:pt x="193611" y="33426"/>
                  </a:lnTo>
                  <a:lnTo>
                    <a:pt x="193421" y="33464"/>
                  </a:lnTo>
                  <a:lnTo>
                    <a:pt x="192303" y="33883"/>
                  </a:lnTo>
                  <a:lnTo>
                    <a:pt x="191223" y="34137"/>
                  </a:lnTo>
                  <a:lnTo>
                    <a:pt x="190817" y="34188"/>
                  </a:lnTo>
                  <a:lnTo>
                    <a:pt x="188963" y="34188"/>
                  </a:lnTo>
                  <a:lnTo>
                    <a:pt x="187998" y="33756"/>
                  </a:lnTo>
                  <a:lnTo>
                    <a:pt x="186905" y="32054"/>
                  </a:lnTo>
                  <a:lnTo>
                    <a:pt x="186715" y="31165"/>
                  </a:lnTo>
                  <a:lnTo>
                    <a:pt x="186639" y="15595"/>
                  </a:lnTo>
                  <a:lnTo>
                    <a:pt x="193763" y="15595"/>
                  </a:lnTo>
                  <a:lnTo>
                    <a:pt x="194005" y="15455"/>
                  </a:lnTo>
                  <a:lnTo>
                    <a:pt x="194360" y="14884"/>
                  </a:lnTo>
                  <a:lnTo>
                    <a:pt x="194348" y="12674"/>
                  </a:lnTo>
                  <a:lnTo>
                    <a:pt x="194284" y="12471"/>
                  </a:lnTo>
                  <a:lnTo>
                    <a:pt x="194106" y="12179"/>
                  </a:lnTo>
                  <a:lnTo>
                    <a:pt x="193763" y="11938"/>
                  </a:lnTo>
                  <a:lnTo>
                    <a:pt x="193624" y="11912"/>
                  </a:lnTo>
                  <a:lnTo>
                    <a:pt x="186639" y="11912"/>
                  </a:lnTo>
                  <a:lnTo>
                    <a:pt x="186601" y="5905"/>
                  </a:lnTo>
                  <a:lnTo>
                    <a:pt x="183705" y="5283"/>
                  </a:lnTo>
                  <a:lnTo>
                    <a:pt x="183311" y="5295"/>
                  </a:lnTo>
                  <a:lnTo>
                    <a:pt x="181762" y="11912"/>
                  </a:lnTo>
                  <a:lnTo>
                    <a:pt x="177901" y="11912"/>
                  </a:lnTo>
                  <a:lnTo>
                    <a:pt x="177139" y="14884"/>
                  </a:lnTo>
                  <a:lnTo>
                    <a:pt x="177495" y="15455"/>
                  </a:lnTo>
                  <a:lnTo>
                    <a:pt x="177736" y="15595"/>
                  </a:lnTo>
                  <a:lnTo>
                    <a:pt x="181762" y="15595"/>
                  </a:lnTo>
                  <a:lnTo>
                    <a:pt x="181864" y="32054"/>
                  </a:lnTo>
                  <a:lnTo>
                    <a:pt x="188150" y="37985"/>
                  </a:lnTo>
                  <a:lnTo>
                    <a:pt x="189992" y="37985"/>
                  </a:lnTo>
                  <a:lnTo>
                    <a:pt x="194246" y="36614"/>
                  </a:lnTo>
                  <a:lnTo>
                    <a:pt x="194398" y="36004"/>
                  </a:lnTo>
                  <a:close/>
                </a:path>
                <a:path w="1936750" h="1541779">
                  <a:moveTo>
                    <a:pt x="235648" y="3860"/>
                  </a:moveTo>
                  <a:lnTo>
                    <a:pt x="234823" y="2667"/>
                  </a:lnTo>
                  <a:lnTo>
                    <a:pt x="217017" y="2667"/>
                  </a:lnTo>
                  <a:lnTo>
                    <a:pt x="216585" y="2806"/>
                  </a:lnTo>
                  <a:lnTo>
                    <a:pt x="215785" y="3365"/>
                  </a:lnTo>
                  <a:lnTo>
                    <a:pt x="215582" y="3860"/>
                  </a:lnTo>
                  <a:lnTo>
                    <a:pt x="215620" y="37071"/>
                  </a:lnTo>
                  <a:lnTo>
                    <a:pt x="217652" y="37693"/>
                  </a:lnTo>
                  <a:lnTo>
                    <a:pt x="218630" y="37693"/>
                  </a:lnTo>
                  <a:lnTo>
                    <a:pt x="220662" y="22301"/>
                  </a:lnTo>
                  <a:lnTo>
                    <a:pt x="234048" y="22301"/>
                  </a:lnTo>
                  <a:lnTo>
                    <a:pt x="234823" y="19189"/>
                  </a:lnTo>
                  <a:lnTo>
                    <a:pt x="234746" y="18999"/>
                  </a:lnTo>
                  <a:lnTo>
                    <a:pt x="234556" y="18719"/>
                  </a:lnTo>
                  <a:lnTo>
                    <a:pt x="234188" y="18478"/>
                  </a:lnTo>
                  <a:lnTo>
                    <a:pt x="234048" y="18453"/>
                  </a:lnTo>
                  <a:lnTo>
                    <a:pt x="220662" y="18453"/>
                  </a:lnTo>
                  <a:lnTo>
                    <a:pt x="220662" y="6604"/>
                  </a:lnTo>
                  <a:lnTo>
                    <a:pt x="234823" y="6604"/>
                  </a:lnTo>
                  <a:lnTo>
                    <a:pt x="234950" y="6565"/>
                  </a:lnTo>
                  <a:lnTo>
                    <a:pt x="235204" y="6426"/>
                  </a:lnTo>
                  <a:lnTo>
                    <a:pt x="235521" y="6007"/>
                  </a:lnTo>
                  <a:lnTo>
                    <a:pt x="235648" y="3860"/>
                  </a:lnTo>
                  <a:close/>
                </a:path>
                <a:path w="1936750" h="1541779">
                  <a:moveTo>
                    <a:pt x="247383" y="596"/>
                  </a:moveTo>
                  <a:lnTo>
                    <a:pt x="244500" y="0"/>
                  </a:lnTo>
                  <a:lnTo>
                    <a:pt x="244106" y="25"/>
                  </a:lnTo>
                  <a:lnTo>
                    <a:pt x="242582" y="596"/>
                  </a:lnTo>
                  <a:lnTo>
                    <a:pt x="242582" y="37109"/>
                  </a:lnTo>
                  <a:lnTo>
                    <a:pt x="244500" y="37693"/>
                  </a:lnTo>
                  <a:lnTo>
                    <a:pt x="245465" y="37693"/>
                  </a:lnTo>
                  <a:lnTo>
                    <a:pt x="247383" y="37109"/>
                  </a:lnTo>
                  <a:lnTo>
                    <a:pt x="247383" y="596"/>
                  </a:lnTo>
                  <a:close/>
                </a:path>
                <a:path w="1936750" h="1541779">
                  <a:moveTo>
                    <a:pt x="281000" y="21983"/>
                  </a:moveTo>
                  <a:lnTo>
                    <a:pt x="275894" y="13220"/>
                  </a:lnTo>
                  <a:lnTo>
                    <a:pt x="275894" y="22428"/>
                  </a:lnTo>
                  <a:lnTo>
                    <a:pt x="275844" y="27444"/>
                  </a:lnTo>
                  <a:lnTo>
                    <a:pt x="269138" y="34290"/>
                  </a:lnTo>
                  <a:lnTo>
                    <a:pt x="266141" y="34290"/>
                  </a:lnTo>
                  <a:lnTo>
                    <a:pt x="259537" y="22974"/>
                  </a:lnTo>
                  <a:lnTo>
                    <a:pt x="259664" y="21983"/>
                  </a:lnTo>
                  <a:lnTo>
                    <a:pt x="266382" y="15113"/>
                  </a:lnTo>
                  <a:lnTo>
                    <a:pt x="269405" y="15113"/>
                  </a:lnTo>
                  <a:lnTo>
                    <a:pt x="275894" y="22428"/>
                  </a:lnTo>
                  <a:lnTo>
                    <a:pt x="275894" y="13220"/>
                  </a:lnTo>
                  <a:lnTo>
                    <a:pt x="275374" y="12877"/>
                  </a:lnTo>
                  <a:lnTo>
                    <a:pt x="272122" y="11696"/>
                  </a:lnTo>
                  <a:lnTo>
                    <a:pt x="270205" y="11391"/>
                  </a:lnTo>
                  <a:lnTo>
                    <a:pt x="265760" y="11391"/>
                  </a:lnTo>
                  <a:lnTo>
                    <a:pt x="254533" y="22428"/>
                  </a:lnTo>
                  <a:lnTo>
                    <a:pt x="254635" y="28257"/>
                  </a:lnTo>
                  <a:lnTo>
                    <a:pt x="265277" y="38036"/>
                  </a:lnTo>
                  <a:lnTo>
                    <a:pt x="269709" y="38036"/>
                  </a:lnTo>
                  <a:lnTo>
                    <a:pt x="271678" y="37693"/>
                  </a:lnTo>
                  <a:lnTo>
                    <a:pt x="275094" y="36347"/>
                  </a:lnTo>
                  <a:lnTo>
                    <a:pt x="276517" y="35420"/>
                  </a:lnTo>
                  <a:lnTo>
                    <a:pt x="277571" y="34290"/>
                  </a:lnTo>
                  <a:lnTo>
                    <a:pt x="278777" y="33007"/>
                  </a:lnTo>
                  <a:lnTo>
                    <a:pt x="279628" y="31572"/>
                  </a:lnTo>
                  <a:lnTo>
                    <a:pt x="280784" y="28257"/>
                  </a:lnTo>
                  <a:lnTo>
                    <a:pt x="280911" y="27444"/>
                  </a:lnTo>
                  <a:lnTo>
                    <a:pt x="281000" y="21983"/>
                  </a:lnTo>
                  <a:close/>
                </a:path>
                <a:path w="1936750" h="1541779">
                  <a:moveTo>
                    <a:pt x="324472" y="12268"/>
                  </a:moveTo>
                  <a:lnTo>
                    <a:pt x="321729" y="11772"/>
                  </a:lnTo>
                  <a:lnTo>
                    <a:pt x="320649" y="11836"/>
                  </a:lnTo>
                  <a:lnTo>
                    <a:pt x="313245" y="32867"/>
                  </a:lnTo>
                  <a:lnTo>
                    <a:pt x="313182" y="32626"/>
                  </a:lnTo>
                  <a:lnTo>
                    <a:pt x="303885" y="11772"/>
                  </a:lnTo>
                  <a:lnTo>
                    <a:pt x="302869" y="11836"/>
                  </a:lnTo>
                  <a:lnTo>
                    <a:pt x="295910" y="32867"/>
                  </a:lnTo>
                  <a:lnTo>
                    <a:pt x="295859" y="32626"/>
                  </a:lnTo>
                  <a:lnTo>
                    <a:pt x="286296" y="11772"/>
                  </a:lnTo>
                  <a:lnTo>
                    <a:pt x="285280" y="11823"/>
                  </a:lnTo>
                  <a:lnTo>
                    <a:pt x="285026" y="11861"/>
                  </a:lnTo>
                  <a:lnTo>
                    <a:pt x="284657" y="11988"/>
                  </a:lnTo>
                  <a:lnTo>
                    <a:pt x="284492" y="12103"/>
                  </a:lnTo>
                  <a:lnTo>
                    <a:pt x="284365" y="12268"/>
                  </a:lnTo>
                  <a:lnTo>
                    <a:pt x="284416" y="13195"/>
                  </a:lnTo>
                  <a:lnTo>
                    <a:pt x="295008" y="37693"/>
                  </a:lnTo>
                  <a:lnTo>
                    <a:pt x="296214" y="37693"/>
                  </a:lnTo>
                  <a:lnTo>
                    <a:pt x="304190" y="18884"/>
                  </a:lnTo>
                  <a:lnTo>
                    <a:pt x="304253" y="19126"/>
                  </a:lnTo>
                  <a:lnTo>
                    <a:pt x="312572" y="37693"/>
                  </a:lnTo>
                  <a:lnTo>
                    <a:pt x="313778" y="37693"/>
                  </a:lnTo>
                  <a:lnTo>
                    <a:pt x="324408" y="13195"/>
                  </a:lnTo>
                  <a:lnTo>
                    <a:pt x="324472" y="12268"/>
                  </a:lnTo>
                  <a:close/>
                </a:path>
                <a:path w="1936750" h="1541779">
                  <a:moveTo>
                    <a:pt x="1936572" y="864628"/>
                  </a:moveTo>
                  <a:lnTo>
                    <a:pt x="1932368" y="810209"/>
                  </a:lnTo>
                  <a:lnTo>
                    <a:pt x="1922233" y="759980"/>
                  </a:lnTo>
                  <a:lnTo>
                    <a:pt x="1906574" y="716737"/>
                  </a:lnTo>
                  <a:lnTo>
                    <a:pt x="1885746" y="683272"/>
                  </a:lnTo>
                  <a:lnTo>
                    <a:pt x="1899424" y="661936"/>
                  </a:lnTo>
                  <a:lnTo>
                    <a:pt x="1910473" y="634453"/>
                  </a:lnTo>
                  <a:lnTo>
                    <a:pt x="1918487" y="602005"/>
                  </a:lnTo>
                  <a:lnTo>
                    <a:pt x="1923072" y="565772"/>
                  </a:lnTo>
                  <a:lnTo>
                    <a:pt x="1922335" y="500443"/>
                  </a:lnTo>
                  <a:lnTo>
                    <a:pt x="1910969" y="443026"/>
                  </a:lnTo>
                  <a:lnTo>
                    <a:pt x="1890877" y="399567"/>
                  </a:lnTo>
                  <a:lnTo>
                    <a:pt x="1864271" y="374802"/>
                  </a:lnTo>
                  <a:lnTo>
                    <a:pt x="1868398" y="331228"/>
                  </a:lnTo>
                  <a:lnTo>
                    <a:pt x="1864893" y="291807"/>
                  </a:lnTo>
                  <a:lnTo>
                    <a:pt x="1855127" y="258203"/>
                  </a:lnTo>
                  <a:lnTo>
                    <a:pt x="1839823" y="234797"/>
                  </a:lnTo>
                  <a:lnTo>
                    <a:pt x="1821878" y="226745"/>
                  </a:lnTo>
                  <a:lnTo>
                    <a:pt x="1804555" y="234670"/>
                  </a:lnTo>
                  <a:lnTo>
                    <a:pt x="1789836" y="256806"/>
                  </a:lnTo>
                  <a:lnTo>
                    <a:pt x="1779701" y="291388"/>
                  </a:lnTo>
                  <a:lnTo>
                    <a:pt x="1774913" y="247891"/>
                  </a:lnTo>
                  <a:lnTo>
                    <a:pt x="1763966" y="212242"/>
                  </a:lnTo>
                  <a:lnTo>
                    <a:pt x="1748243" y="187452"/>
                  </a:lnTo>
                  <a:lnTo>
                    <a:pt x="1729155" y="176542"/>
                  </a:lnTo>
                  <a:lnTo>
                    <a:pt x="1707908" y="182930"/>
                  </a:lnTo>
                  <a:lnTo>
                    <a:pt x="1690052" y="206578"/>
                  </a:lnTo>
                  <a:lnTo>
                    <a:pt x="1677454" y="243751"/>
                  </a:lnTo>
                  <a:lnTo>
                    <a:pt x="1672005" y="290728"/>
                  </a:lnTo>
                  <a:lnTo>
                    <a:pt x="1652041" y="288912"/>
                  </a:lnTo>
                  <a:lnTo>
                    <a:pt x="1615694" y="319684"/>
                  </a:lnTo>
                  <a:lnTo>
                    <a:pt x="1589176" y="397573"/>
                  </a:lnTo>
                  <a:lnTo>
                    <a:pt x="1584363" y="448792"/>
                  </a:lnTo>
                  <a:lnTo>
                    <a:pt x="1586636" y="500418"/>
                  </a:lnTo>
                  <a:lnTo>
                    <a:pt x="1595767" y="548538"/>
                  </a:lnTo>
                  <a:lnTo>
                    <a:pt x="1611553" y="589280"/>
                  </a:lnTo>
                  <a:lnTo>
                    <a:pt x="1595183" y="628954"/>
                  </a:lnTo>
                  <a:lnTo>
                    <a:pt x="1582458" y="673277"/>
                  </a:lnTo>
                  <a:lnTo>
                    <a:pt x="1573403" y="721106"/>
                  </a:lnTo>
                  <a:lnTo>
                    <a:pt x="1568056" y="771283"/>
                  </a:lnTo>
                  <a:lnTo>
                    <a:pt x="1566456" y="822642"/>
                  </a:lnTo>
                  <a:lnTo>
                    <a:pt x="1568653" y="874039"/>
                  </a:lnTo>
                  <a:lnTo>
                    <a:pt x="1574673" y="924331"/>
                  </a:lnTo>
                  <a:lnTo>
                    <a:pt x="1584553" y="972337"/>
                  </a:lnTo>
                  <a:lnTo>
                    <a:pt x="1598333" y="1016901"/>
                  </a:lnTo>
                  <a:lnTo>
                    <a:pt x="1587157" y="1094016"/>
                  </a:lnTo>
                  <a:lnTo>
                    <a:pt x="1586242" y="1148727"/>
                  </a:lnTo>
                  <a:lnTo>
                    <a:pt x="1590611" y="1201674"/>
                  </a:lnTo>
                  <a:lnTo>
                    <a:pt x="1599895" y="1250924"/>
                  </a:lnTo>
                  <a:lnTo>
                    <a:pt x="1613776" y="1294574"/>
                  </a:lnTo>
                  <a:lnTo>
                    <a:pt x="1631861" y="1330731"/>
                  </a:lnTo>
                  <a:lnTo>
                    <a:pt x="1653832" y="1357490"/>
                  </a:lnTo>
                  <a:lnTo>
                    <a:pt x="1649907" y="1408391"/>
                  </a:lnTo>
                  <a:lnTo>
                    <a:pt x="1654365" y="1457401"/>
                  </a:lnTo>
                  <a:lnTo>
                    <a:pt x="1666328" y="1499400"/>
                  </a:lnTo>
                  <a:lnTo>
                    <a:pt x="1684883" y="1529270"/>
                  </a:lnTo>
                  <a:lnTo>
                    <a:pt x="1708048" y="1541437"/>
                  </a:lnTo>
                  <a:lnTo>
                    <a:pt x="1730717" y="1532750"/>
                  </a:lnTo>
                  <a:lnTo>
                    <a:pt x="1750301" y="1505445"/>
                  </a:lnTo>
                  <a:lnTo>
                    <a:pt x="1764169" y="1461744"/>
                  </a:lnTo>
                  <a:lnTo>
                    <a:pt x="1775396" y="1497520"/>
                  </a:lnTo>
                  <a:lnTo>
                    <a:pt x="1791055" y="1521244"/>
                  </a:lnTo>
                  <a:lnTo>
                    <a:pt x="1809369" y="1531200"/>
                  </a:lnTo>
                  <a:lnTo>
                    <a:pt x="1828596" y="1525625"/>
                  </a:lnTo>
                  <a:lnTo>
                    <a:pt x="1848192" y="1491830"/>
                  </a:lnTo>
                  <a:lnTo>
                    <a:pt x="1861248" y="1446110"/>
                  </a:lnTo>
                  <a:lnTo>
                    <a:pt x="1866823" y="1393075"/>
                  </a:lnTo>
                  <a:lnTo>
                    <a:pt x="1863940" y="1337297"/>
                  </a:lnTo>
                  <a:lnTo>
                    <a:pt x="1881568" y="1317726"/>
                  </a:lnTo>
                  <a:lnTo>
                    <a:pt x="1895983" y="1287983"/>
                  </a:lnTo>
                  <a:lnTo>
                    <a:pt x="1907425" y="1244193"/>
                  </a:lnTo>
                  <a:lnTo>
                    <a:pt x="1912112" y="1196276"/>
                  </a:lnTo>
                  <a:lnTo>
                    <a:pt x="1910181" y="1147927"/>
                  </a:lnTo>
                  <a:lnTo>
                    <a:pt x="1901786" y="1102804"/>
                  </a:lnTo>
                  <a:lnTo>
                    <a:pt x="1887067" y="1064564"/>
                  </a:lnTo>
                  <a:lnTo>
                    <a:pt x="1898865" y="1047254"/>
                  </a:lnTo>
                  <a:lnTo>
                    <a:pt x="1909356" y="1026299"/>
                  </a:lnTo>
                  <a:lnTo>
                    <a:pt x="1925713" y="974877"/>
                  </a:lnTo>
                  <a:lnTo>
                    <a:pt x="1934476" y="920445"/>
                  </a:lnTo>
                  <a:lnTo>
                    <a:pt x="1936572" y="8646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39855" y="2227531"/>
              <a:ext cx="370205" cy="1365250"/>
            </a:xfrm>
            <a:custGeom>
              <a:avLst/>
              <a:gdLst/>
              <a:ahLst/>
              <a:cxnLst/>
              <a:rect l="l" t="t" r="r" b="b"/>
              <a:pathLst>
                <a:path w="370204" h="1365250">
                  <a:moveTo>
                    <a:pt x="319283" y="506736"/>
                  </a:moveTo>
                  <a:lnTo>
                    <a:pt x="340115" y="540196"/>
                  </a:lnTo>
                  <a:lnTo>
                    <a:pt x="355781" y="583439"/>
                  </a:lnTo>
                  <a:lnTo>
                    <a:pt x="365904" y="633669"/>
                  </a:lnTo>
                  <a:lnTo>
                    <a:pt x="370109" y="688091"/>
                  </a:lnTo>
                  <a:lnTo>
                    <a:pt x="368018" y="743911"/>
                  </a:lnTo>
                  <a:lnTo>
                    <a:pt x="359256" y="798334"/>
                  </a:lnTo>
                  <a:lnTo>
                    <a:pt x="342903" y="849760"/>
                  </a:lnTo>
                  <a:lnTo>
                    <a:pt x="320604" y="888030"/>
                  </a:lnTo>
                  <a:lnTo>
                    <a:pt x="335328" y="926263"/>
                  </a:lnTo>
                  <a:lnTo>
                    <a:pt x="343724" y="971391"/>
                  </a:lnTo>
                  <a:lnTo>
                    <a:pt x="345651" y="1019743"/>
                  </a:lnTo>
                  <a:lnTo>
                    <a:pt x="340965" y="1067651"/>
                  </a:lnTo>
                  <a:lnTo>
                    <a:pt x="329524" y="1111445"/>
                  </a:lnTo>
                  <a:lnTo>
                    <a:pt x="306621" y="1152357"/>
                  </a:lnTo>
                  <a:lnTo>
                    <a:pt x="297480" y="1160761"/>
                  </a:lnTo>
                  <a:lnTo>
                    <a:pt x="300365" y="1216532"/>
                  </a:lnTo>
                  <a:lnTo>
                    <a:pt x="294795" y="1269572"/>
                  </a:lnTo>
                  <a:lnTo>
                    <a:pt x="281731" y="1315290"/>
                  </a:lnTo>
                  <a:lnTo>
                    <a:pt x="262132" y="1349091"/>
                  </a:lnTo>
                  <a:lnTo>
                    <a:pt x="242914" y="1354656"/>
                  </a:lnTo>
                  <a:lnTo>
                    <a:pt x="224595" y="1344706"/>
                  </a:lnTo>
                  <a:lnTo>
                    <a:pt x="208940" y="1320978"/>
                  </a:lnTo>
                  <a:lnTo>
                    <a:pt x="197713" y="1285211"/>
                  </a:lnTo>
                  <a:lnTo>
                    <a:pt x="183838" y="1328901"/>
                  </a:lnTo>
                  <a:lnTo>
                    <a:pt x="164264" y="1356207"/>
                  </a:lnTo>
                  <a:lnTo>
                    <a:pt x="141594" y="1364896"/>
                  </a:lnTo>
                  <a:lnTo>
                    <a:pt x="118428" y="1352732"/>
                  </a:lnTo>
                  <a:lnTo>
                    <a:pt x="99871" y="1322866"/>
                  </a:lnTo>
                  <a:lnTo>
                    <a:pt x="87911" y="1280867"/>
                  </a:lnTo>
                  <a:lnTo>
                    <a:pt x="83446" y="1231856"/>
                  </a:lnTo>
                  <a:lnTo>
                    <a:pt x="87374" y="1180951"/>
                  </a:lnTo>
                  <a:lnTo>
                    <a:pt x="65407" y="1154196"/>
                  </a:lnTo>
                  <a:lnTo>
                    <a:pt x="47312" y="1118037"/>
                  </a:lnTo>
                  <a:lnTo>
                    <a:pt x="33441" y="1074381"/>
                  </a:lnTo>
                  <a:lnTo>
                    <a:pt x="24147" y="1025132"/>
                  </a:lnTo>
                  <a:lnTo>
                    <a:pt x="19782" y="972195"/>
                  </a:lnTo>
                  <a:lnTo>
                    <a:pt x="20699" y="917474"/>
                  </a:lnTo>
                  <a:lnTo>
                    <a:pt x="27250" y="862875"/>
                  </a:lnTo>
                  <a:lnTo>
                    <a:pt x="28571" y="855263"/>
                  </a:lnTo>
                  <a:lnTo>
                    <a:pt x="29893" y="847650"/>
                  </a:lnTo>
                  <a:lnTo>
                    <a:pt x="31875" y="840369"/>
                  </a:lnTo>
                  <a:lnTo>
                    <a:pt x="18091" y="795792"/>
                  </a:lnTo>
                  <a:lnTo>
                    <a:pt x="8210" y="747786"/>
                  </a:lnTo>
                  <a:lnTo>
                    <a:pt x="2192" y="697506"/>
                  </a:lnTo>
                  <a:lnTo>
                    <a:pt x="0" y="646106"/>
                  </a:lnTo>
                  <a:lnTo>
                    <a:pt x="1595" y="594741"/>
                  </a:lnTo>
                  <a:lnTo>
                    <a:pt x="6939" y="544567"/>
                  </a:lnTo>
                  <a:lnTo>
                    <a:pt x="15995" y="496738"/>
                  </a:lnTo>
                  <a:lnTo>
                    <a:pt x="28724" y="452410"/>
                  </a:lnTo>
                  <a:lnTo>
                    <a:pt x="45089" y="412737"/>
                  </a:lnTo>
                  <a:lnTo>
                    <a:pt x="29309" y="371999"/>
                  </a:lnTo>
                  <a:lnTo>
                    <a:pt x="20172" y="323874"/>
                  </a:lnTo>
                  <a:lnTo>
                    <a:pt x="17902" y="272254"/>
                  </a:lnTo>
                  <a:lnTo>
                    <a:pt x="22720" y="221031"/>
                  </a:lnTo>
                  <a:lnTo>
                    <a:pt x="34848" y="174097"/>
                  </a:lnTo>
                  <a:lnTo>
                    <a:pt x="49239" y="143140"/>
                  </a:lnTo>
                  <a:lnTo>
                    <a:pt x="66479" y="122298"/>
                  </a:lnTo>
                  <a:lnTo>
                    <a:pt x="85578" y="112379"/>
                  </a:lnTo>
                  <a:lnTo>
                    <a:pt x="105544" y="114189"/>
                  </a:lnTo>
                  <a:lnTo>
                    <a:pt x="110989" y="67210"/>
                  </a:lnTo>
                  <a:lnTo>
                    <a:pt x="123589" y="30036"/>
                  </a:lnTo>
                  <a:lnTo>
                    <a:pt x="141454" y="6392"/>
                  </a:lnTo>
                  <a:lnTo>
                    <a:pt x="162695" y="0"/>
                  </a:lnTo>
                  <a:lnTo>
                    <a:pt x="181789" y="10917"/>
                  </a:lnTo>
                  <a:lnTo>
                    <a:pt x="197506" y="35704"/>
                  </a:lnTo>
                  <a:lnTo>
                    <a:pt x="208454" y="71352"/>
                  </a:lnTo>
                  <a:lnTo>
                    <a:pt x="213239" y="114851"/>
                  </a:lnTo>
                  <a:lnTo>
                    <a:pt x="223377" y="80268"/>
                  </a:lnTo>
                  <a:lnTo>
                    <a:pt x="238098" y="58129"/>
                  </a:lnTo>
                  <a:lnTo>
                    <a:pt x="255421" y="50201"/>
                  </a:lnTo>
                  <a:lnTo>
                    <a:pt x="273364" y="58253"/>
                  </a:lnTo>
                  <a:lnTo>
                    <a:pt x="288668" y="81670"/>
                  </a:lnTo>
                  <a:lnTo>
                    <a:pt x="298429" y="115265"/>
                  </a:lnTo>
                  <a:lnTo>
                    <a:pt x="301934" y="154693"/>
                  </a:lnTo>
                  <a:lnTo>
                    <a:pt x="298471" y="195611"/>
                  </a:lnTo>
                  <a:lnTo>
                    <a:pt x="298140" y="196935"/>
                  </a:lnTo>
                  <a:lnTo>
                    <a:pt x="297810" y="198259"/>
                  </a:lnTo>
                  <a:lnTo>
                    <a:pt x="297480" y="199583"/>
                  </a:lnTo>
                  <a:lnTo>
                    <a:pt x="324419" y="223026"/>
                  </a:lnTo>
                  <a:lnTo>
                    <a:pt x="344514" y="266483"/>
                  </a:lnTo>
                  <a:lnTo>
                    <a:pt x="355875" y="323904"/>
                  </a:lnTo>
                  <a:lnTo>
                    <a:pt x="356613" y="389237"/>
                  </a:lnTo>
                  <a:lnTo>
                    <a:pt x="352035" y="425469"/>
                  </a:lnTo>
                  <a:lnTo>
                    <a:pt x="344018" y="457916"/>
                  </a:lnTo>
                  <a:lnTo>
                    <a:pt x="332967" y="485398"/>
                  </a:lnTo>
                  <a:lnTo>
                    <a:pt x="319283" y="506736"/>
                  </a:lnTo>
                  <a:close/>
                </a:path>
              </a:pathLst>
            </a:custGeom>
            <a:ln w="3309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72189" y="2420547"/>
            <a:ext cx="97790" cy="97916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635"/>
              </a:lnSpc>
            </a:pPr>
            <a:r>
              <a:rPr sz="550" b="1" spc="10" dirty="0">
                <a:solidFill>
                  <a:srgbClr val="47494E"/>
                </a:solidFill>
                <a:latin typeface="Calibri"/>
                <a:cs typeface="Calibri"/>
              </a:rPr>
              <a:t>Akamai</a:t>
            </a:r>
            <a:r>
              <a:rPr sz="550" b="1" spc="-2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50" b="1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550" b="1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50" b="1" spc="10" dirty="0">
                <a:solidFill>
                  <a:srgbClr val="47494E"/>
                </a:solidFill>
                <a:latin typeface="Calibri"/>
                <a:cs typeface="Calibri"/>
              </a:rPr>
              <a:t>Caching/Acceleration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1985" y="2584772"/>
            <a:ext cx="1848485" cy="906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ts val="405"/>
              </a:lnSpc>
            </a:pP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Authors</a:t>
            </a:r>
            <a:endParaRPr sz="400">
              <a:latin typeface="Calibri"/>
              <a:cs typeface="Calibri"/>
            </a:endParaRPr>
          </a:p>
          <a:p>
            <a:pPr marL="1085215">
              <a:lnSpc>
                <a:spcPct val="100000"/>
              </a:lnSpc>
              <a:spcBef>
                <a:spcPts val="105"/>
              </a:spcBef>
            </a:pP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1</a:t>
            </a: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 marL="1085215">
              <a:lnSpc>
                <a:spcPct val="100000"/>
              </a:lnSpc>
              <a:spcBef>
                <a:spcPts val="259"/>
              </a:spcBef>
            </a:pP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2</a:t>
            </a: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00" spc="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spc="20" dirty="0">
                <a:solidFill>
                  <a:srgbClr val="47494E"/>
                </a:solidFill>
                <a:latin typeface="Calibri"/>
                <a:cs typeface="Calibri"/>
              </a:rPr>
              <a:t>E</a:t>
            </a:r>
            <a:r>
              <a:rPr sz="400" spc="25" dirty="0">
                <a:solidFill>
                  <a:srgbClr val="47494E"/>
                </a:solidFill>
                <a:latin typeface="Calibri"/>
                <a:cs typeface="Calibri"/>
              </a:rPr>
              <a:t>M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3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ut</a:t>
            </a:r>
            <a:r>
              <a:rPr sz="400" spc="30" dirty="0">
                <a:solidFill>
                  <a:srgbClr val="47494E"/>
                </a:solidFill>
                <a:latin typeface="Calibri"/>
                <a:cs typeface="Calibri"/>
              </a:rPr>
              <a:t>h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30" dirty="0">
                <a:solidFill>
                  <a:srgbClr val="47494E"/>
                </a:solidFill>
                <a:latin typeface="Calibri"/>
                <a:cs typeface="Calibri"/>
              </a:rPr>
              <a:t>P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ir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0408" y="2183789"/>
            <a:ext cx="2110105" cy="1583055"/>
            <a:chOff x="680408" y="2183789"/>
            <a:chExt cx="2110105" cy="158305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6" y="2242580"/>
              <a:ext cx="155032" cy="3066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678" y="2266952"/>
              <a:ext cx="90519" cy="10690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98066" y="2433303"/>
              <a:ext cx="69850" cy="103505"/>
            </a:xfrm>
            <a:custGeom>
              <a:avLst/>
              <a:gdLst/>
              <a:ahLst/>
              <a:cxnLst/>
              <a:rect l="l" t="t" r="r" b="b"/>
              <a:pathLst>
                <a:path w="69850" h="103505">
                  <a:moveTo>
                    <a:pt x="0" y="63548"/>
                  </a:moveTo>
                  <a:lnTo>
                    <a:pt x="0" y="0"/>
                  </a:lnTo>
                </a:path>
                <a:path w="69850" h="103505">
                  <a:moveTo>
                    <a:pt x="69374" y="103267"/>
                  </a:moveTo>
                  <a:lnTo>
                    <a:pt x="69374" y="39387"/>
                  </a:lnTo>
                </a:path>
              </a:pathLst>
            </a:custGeom>
            <a:ln w="3306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7815" y="2268638"/>
              <a:ext cx="155575" cy="280670"/>
            </a:xfrm>
            <a:custGeom>
              <a:avLst/>
              <a:gdLst/>
              <a:ahLst/>
              <a:cxnLst/>
              <a:rect l="l" t="t" r="r" b="b"/>
              <a:pathLst>
                <a:path w="155575" h="280669">
                  <a:moveTo>
                    <a:pt x="134123" y="276371"/>
                  </a:moveTo>
                  <a:lnTo>
                    <a:pt x="141561" y="272943"/>
                  </a:lnTo>
                  <a:lnTo>
                    <a:pt x="147792" y="267807"/>
                  </a:lnTo>
                  <a:lnTo>
                    <a:pt x="152473" y="261244"/>
                  </a:lnTo>
                  <a:lnTo>
                    <a:pt x="155266" y="253533"/>
                  </a:lnTo>
                  <a:lnTo>
                    <a:pt x="154450" y="233483"/>
                  </a:lnTo>
                  <a:lnTo>
                    <a:pt x="152200" y="193630"/>
                  </a:lnTo>
                  <a:lnTo>
                    <a:pt x="140111" y="140792"/>
                  </a:lnTo>
                  <a:lnTo>
                    <a:pt x="112650" y="109555"/>
                  </a:lnTo>
                  <a:lnTo>
                    <a:pt x="100427" y="103267"/>
                  </a:lnTo>
                  <a:lnTo>
                    <a:pt x="100097" y="94661"/>
                  </a:lnTo>
                  <a:lnTo>
                    <a:pt x="108051" y="85662"/>
                  </a:lnTo>
                  <a:lnTo>
                    <a:pt x="113930" y="75298"/>
                  </a:lnTo>
                  <a:lnTo>
                    <a:pt x="117518" y="63942"/>
                  </a:lnTo>
                  <a:lnTo>
                    <a:pt x="118597" y="51964"/>
                  </a:lnTo>
                  <a:lnTo>
                    <a:pt x="116341" y="33046"/>
                  </a:lnTo>
                  <a:lnTo>
                    <a:pt x="107488" y="17045"/>
                  </a:lnTo>
                  <a:lnTo>
                    <a:pt x="93371" y="5512"/>
                  </a:lnTo>
                  <a:lnTo>
                    <a:pt x="75320" y="0"/>
                  </a:lnTo>
                  <a:lnTo>
                    <a:pt x="57218" y="5512"/>
                  </a:lnTo>
                  <a:lnTo>
                    <a:pt x="42987" y="17045"/>
                  </a:lnTo>
                  <a:lnTo>
                    <a:pt x="34021" y="33046"/>
                  </a:lnTo>
                  <a:lnTo>
                    <a:pt x="31714" y="51964"/>
                  </a:lnTo>
                  <a:lnTo>
                    <a:pt x="32741" y="63698"/>
                  </a:lnTo>
                  <a:lnTo>
                    <a:pt x="36215" y="74843"/>
                  </a:lnTo>
                  <a:lnTo>
                    <a:pt x="41980" y="85057"/>
                  </a:lnTo>
                  <a:lnTo>
                    <a:pt x="49883" y="93999"/>
                  </a:lnTo>
                  <a:lnTo>
                    <a:pt x="13544" y="114520"/>
                  </a:lnTo>
                  <a:lnTo>
                    <a:pt x="6937" y="119816"/>
                  </a:lnTo>
                  <a:lnTo>
                    <a:pt x="3303" y="127759"/>
                  </a:lnTo>
                  <a:lnTo>
                    <a:pt x="3303" y="136365"/>
                  </a:lnTo>
                  <a:lnTo>
                    <a:pt x="330" y="209513"/>
                  </a:lnTo>
                  <a:lnTo>
                    <a:pt x="19821" y="229703"/>
                  </a:lnTo>
                  <a:lnTo>
                    <a:pt x="34429" y="244193"/>
                  </a:lnTo>
                  <a:lnTo>
                    <a:pt x="51204" y="255768"/>
                  </a:lnTo>
                  <a:lnTo>
                    <a:pt x="69715" y="264239"/>
                  </a:lnTo>
                  <a:lnTo>
                    <a:pt x="89525" y="269421"/>
                  </a:lnTo>
                  <a:lnTo>
                    <a:pt x="99328" y="276837"/>
                  </a:lnTo>
                  <a:lnTo>
                    <a:pt x="110709" y="280591"/>
                  </a:lnTo>
                  <a:lnTo>
                    <a:pt x="122649" y="280498"/>
                  </a:lnTo>
                  <a:lnTo>
                    <a:pt x="134123" y="276371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2313" y="2185694"/>
              <a:ext cx="2106295" cy="1579245"/>
            </a:xfrm>
            <a:custGeom>
              <a:avLst/>
              <a:gdLst/>
              <a:ahLst/>
              <a:cxnLst/>
              <a:rect l="l" t="t" r="r" b="b"/>
              <a:pathLst>
                <a:path w="2106295" h="1579245">
                  <a:moveTo>
                    <a:pt x="210435" y="1579125"/>
                  </a:moveTo>
                  <a:lnTo>
                    <a:pt x="1895242" y="1579125"/>
                  </a:lnTo>
                  <a:lnTo>
                    <a:pt x="1943531" y="1573560"/>
                  </a:lnTo>
                  <a:lnTo>
                    <a:pt x="1987879" y="1557707"/>
                  </a:lnTo>
                  <a:lnTo>
                    <a:pt x="2027015" y="1532827"/>
                  </a:lnTo>
                  <a:lnTo>
                    <a:pt x="2059667" y="1500183"/>
                  </a:lnTo>
                  <a:lnTo>
                    <a:pt x="2084564" y="1461037"/>
                  </a:lnTo>
                  <a:lnTo>
                    <a:pt x="2100435" y="1416652"/>
                  </a:lnTo>
                  <a:lnTo>
                    <a:pt x="2106008" y="1368288"/>
                  </a:lnTo>
                  <a:lnTo>
                    <a:pt x="2106008" y="211167"/>
                  </a:lnTo>
                  <a:lnTo>
                    <a:pt x="2100435" y="162786"/>
                  </a:lnTo>
                  <a:lnTo>
                    <a:pt x="2084564" y="118353"/>
                  </a:lnTo>
                  <a:lnTo>
                    <a:pt x="2059667" y="79142"/>
                  </a:lnTo>
                  <a:lnTo>
                    <a:pt x="2027015" y="46428"/>
                  </a:lnTo>
                  <a:lnTo>
                    <a:pt x="1987879" y="21484"/>
                  </a:lnTo>
                  <a:lnTo>
                    <a:pt x="1943531" y="5583"/>
                  </a:lnTo>
                  <a:lnTo>
                    <a:pt x="1895242" y="0"/>
                  </a:lnTo>
                  <a:lnTo>
                    <a:pt x="210435" y="0"/>
                  </a:lnTo>
                  <a:lnTo>
                    <a:pt x="162164" y="5583"/>
                  </a:lnTo>
                  <a:lnTo>
                    <a:pt x="117863" y="21484"/>
                  </a:lnTo>
                  <a:lnTo>
                    <a:pt x="78791" y="46428"/>
                  </a:lnTo>
                  <a:lnTo>
                    <a:pt x="46210" y="79142"/>
                  </a:lnTo>
                  <a:lnTo>
                    <a:pt x="21377" y="118353"/>
                  </a:lnTo>
                  <a:lnTo>
                    <a:pt x="5554" y="162786"/>
                  </a:lnTo>
                  <a:lnTo>
                    <a:pt x="0" y="211167"/>
                  </a:lnTo>
                  <a:lnTo>
                    <a:pt x="0" y="1368288"/>
                  </a:lnTo>
                  <a:lnTo>
                    <a:pt x="5554" y="1416652"/>
                  </a:lnTo>
                  <a:lnTo>
                    <a:pt x="21377" y="1461037"/>
                  </a:lnTo>
                  <a:lnTo>
                    <a:pt x="46210" y="1500183"/>
                  </a:lnTo>
                  <a:lnTo>
                    <a:pt x="78791" y="1532827"/>
                  </a:lnTo>
                  <a:lnTo>
                    <a:pt x="117863" y="1557707"/>
                  </a:lnTo>
                  <a:lnTo>
                    <a:pt x="162164" y="1573560"/>
                  </a:lnTo>
                  <a:lnTo>
                    <a:pt x="210435" y="1579125"/>
                  </a:lnTo>
                  <a:close/>
                </a:path>
              </a:pathLst>
            </a:custGeom>
            <a:ln w="3307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7379" y="2340396"/>
              <a:ext cx="290830" cy="1263015"/>
            </a:xfrm>
            <a:custGeom>
              <a:avLst/>
              <a:gdLst/>
              <a:ahLst/>
              <a:cxnLst/>
              <a:rect l="l" t="t" r="r" b="b"/>
              <a:pathLst>
                <a:path w="290830" h="1263014">
                  <a:moveTo>
                    <a:pt x="290381" y="1262704"/>
                  </a:moveTo>
                  <a:lnTo>
                    <a:pt x="290381" y="0"/>
                  </a:lnTo>
                  <a:lnTo>
                    <a:pt x="0" y="0"/>
                  </a:lnTo>
                  <a:lnTo>
                    <a:pt x="0" y="1262704"/>
                  </a:lnTo>
                  <a:lnTo>
                    <a:pt x="290381" y="1262704"/>
                  </a:lnTo>
                  <a:close/>
                </a:path>
              </a:pathLst>
            </a:custGeom>
            <a:ln w="3309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9030" y="2342150"/>
              <a:ext cx="287655" cy="1259840"/>
            </a:xfrm>
            <a:custGeom>
              <a:avLst/>
              <a:gdLst/>
              <a:ahLst/>
              <a:cxnLst/>
              <a:rect l="l" t="t" r="r" b="b"/>
              <a:pathLst>
                <a:path w="287655" h="1259839">
                  <a:moveTo>
                    <a:pt x="40963" y="0"/>
                  </a:moveTo>
                  <a:lnTo>
                    <a:pt x="40963" y="1259395"/>
                  </a:lnTo>
                </a:path>
                <a:path w="287655" h="1259839">
                  <a:moveTo>
                    <a:pt x="81927" y="0"/>
                  </a:moveTo>
                  <a:lnTo>
                    <a:pt x="81927" y="1259395"/>
                  </a:lnTo>
                </a:path>
                <a:path w="287655" h="1259839">
                  <a:moveTo>
                    <a:pt x="122891" y="0"/>
                  </a:moveTo>
                  <a:lnTo>
                    <a:pt x="122891" y="1259395"/>
                  </a:lnTo>
                </a:path>
                <a:path w="287655" h="1259839">
                  <a:moveTo>
                    <a:pt x="163855" y="0"/>
                  </a:moveTo>
                  <a:lnTo>
                    <a:pt x="163855" y="1259395"/>
                  </a:lnTo>
                </a:path>
                <a:path w="287655" h="1259839">
                  <a:moveTo>
                    <a:pt x="204819" y="0"/>
                  </a:moveTo>
                  <a:lnTo>
                    <a:pt x="204819" y="1259395"/>
                  </a:lnTo>
                </a:path>
                <a:path w="287655" h="1259839">
                  <a:moveTo>
                    <a:pt x="245783" y="0"/>
                  </a:moveTo>
                  <a:lnTo>
                    <a:pt x="245783" y="1259395"/>
                  </a:lnTo>
                </a:path>
                <a:path w="287655" h="1259839">
                  <a:moveTo>
                    <a:pt x="0" y="314766"/>
                  </a:moveTo>
                  <a:lnTo>
                    <a:pt x="40963" y="314766"/>
                  </a:lnTo>
                </a:path>
                <a:path w="287655" h="1259839">
                  <a:moveTo>
                    <a:pt x="0" y="629532"/>
                  </a:moveTo>
                  <a:lnTo>
                    <a:pt x="40963" y="629532"/>
                  </a:lnTo>
                </a:path>
                <a:path w="287655" h="1259839">
                  <a:moveTo>
                    <a:pt x="0" y="944629"/>
                  </a:moveTo>
                  <a:lnTo>
                    <a:pt x="40963" y="944629"/>
                  </a:lnTo>
                </a:path>
                <a:path w="287655" h="1259839">
                  <a:moveTo>
                    <a:pt x="40963" y="157548"/>
                  </a:moveTo>
                  <a:lnTo>
                    <a:pt x="81927" y="157548"/>
                  </a:lnTo>
                </a:path>
                <a:path w="287655" h="1259839">
                  <a:moveTo>
                    <a:pt x="40963" y="472314"/>
                  </a:moveTo>
                  <a:lnTo>
                    <a:pt x="81927" y="472314"/>
                  </a:lnTo>
                </a:path>
                <a:path w="287655" h="1259839">
                  <a:moveTo>
                    <a:pt x="40963" y="787080"/>
                  </a:moveTo>
                  <a:lnTo>
                    <a:pt x="81927" y="787080"/>
                  </a:lnTo>
                </a:path>
                <a:path w="287655" h="1259839">
                  <a:moveTo>
                    <a:pt x="40963" y="1101846"/>
                  </a:moveTo>
                  <a:lnTo>
                    <a:pt x="81927" y="1101846"/>
                  </a:lnTo>
                </a:path>
                <a:path w="287655" h="1259839">
                  <a:moveTo>
                    <a:pt x="81927" y="314766"/>
                  </a:moveTo>
                  <a:lnTo>
                    <a:pt x="122891" y="314766"/>
                  </a:lnTo>
                </a:path>
                <a:path w="287655" h="1259839">
                  <a:moveTo>
                    <a:pt x="81927" y="629532"/>
                  </a:moveTo>
                  <a:lnTo>
                    <a:pt x="122891" y="629532"/>
                  </a:lnTo>
                </a:path>
                <a:path w="287655" h="1259839">
                  <a:moveTo>
                    <a:pt x="81927" y="944629"/>
                  </a:moveTo>
                  <a:lnTo>
                    <a:pt x="122891" y="944629"/>
                  </a:lnTo>
                </a:path>
                <a:path w="287655" h="1259839">
                  <a:moveTo>
                    <a:pt x="122891" y="157548"/>
                  </a:moveTo>
                  <a:lnTo>
                    <a:pt x="163855" y="157548"/>
                  </a:lnTo>
                </a:path>
                <a:path w="287655" h="1259839">
                  <a:moveTo>
                    <a:pt x="122891" y="472314"/>
                  </a:moveTo>
                  <a:lnTo>
                    <a:pt x="163855" y="472314"/>
                  </a:lnTo>
                </a:path>
                <a:path w="287655" h="1259839">
                  <a:moveTo>
                    <a:pt x="122891" y="787080"/>
                  </a:moveTo>
                  <a:lnTo>
                    <a:pt x="163855" y="787080"/>
                  </a:lnTo>
                </a:path>
                <a:path w="287655" h="1259839">
                  <a:moveTo>
                    <a:pt x="122891" y="1101846"/>
                  </a:moveTo>
                  <a:lnTo>
                    <a:pt x="163855" y="1101846"/>
                  </a:lnTo>
                </a:path>
                <a:path w="287655" h="1259839">
                  <a:moveTo>
                    <a:pt x="163855" y="314766"/>
                  </a:moveTo>
                  <a:lnTo>
                    <a:pt x="204819" y="314766"/>
                  </a:lnTo>
                </a:path>
                <a:path w="287655" h="1259839">
                  <a:moveTo>
                    <a:pt x="163855" y="629532"/>
                  </a:moveTo>
                  <a:lnTo>
                    <a:pt x="204819" y="629532"/>
                  </a:lnTo>
                </a:path>
                <a:path w="287655" h="1259839">
                  <a:moveTo>
                    <a:pt x="163855" y="944629"/>
                  </a:moveTo>
                  <a:lnTo>
                    <a:pt x="204819" y="944629"/>
                  </a:lnTo>
                </a:path>
                <a:path w="287655" h="1259839">
                  <a:moveTo>
                    <a:pt x="204819" y="157548"/>
                  </a:moveTo>
                  <a:lnTo>
                    <a:pt x="245783" y="157548"/>
                  </a:lnTo>
                </a:path>
                <a:path w="287655" h="1259839">
                  <a:moveTo>
                    <a:pt x="204819" y="472314"/>
                  </a:moveTo>
                  <a:lnTo>
                    <a:pt x="245783" y="472314"/>
                  </a:lnTo>
                </a:path>
                <a:path w="287655" h="1259839">
                  <a:moveTo>
                    <a:pt x="204819" y="787080"/>
                  </a:moveTo>
                  <a:lnTo>
                    <a:pt x="245783" y="787080"/>
                  </a:lnTo>
                </a:path>
                <a:path w="287655" h="1259839">
                  <a:moveTo>
                    <a:pt x="204819" y="1101846"/>
                  </a:moveTo>
                  <a:lnTo>
                    <a:pt x="245783" y="1101846"/>
                  </a:lnTo>
                </a:path>
                <a:path w="287655" h="1259839">
                  <a:moveTo>
                    <a:pt x="245783" y="314766"/>
                  </a:moveTo>
                  <a:lnTo>
                    <a:pt x="287077" y="314766"/>
                  </a:lnTo>
                </a:path>
                <a:path w="287655" h="1259839">
                  <a:moveTo>
                    <a:pt x="245783" y="629532"/>
                  </a:moveTo>
                  <a:lnTo>
                    <a:pt x="287077" y="629532"/>
                  </a:lnTo>
                </a:path>
                <a:path w="287655" h="1259839">
                  <a:moveTo>
                    <a:pt x="245783" y="944629"/>
                  </a:moveTo>
                  <a:lnTo>
                    <a:pt x="287077" y="944629"/>
                  </a:lnTo>
                </a:path>
              </a:pathLst>
            </a:custGeom>
            <a:ln w="330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913" y="3033873"/>
              <a:ext cx="247777" cy="3310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29947" y="3033808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4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4690" y="3282112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883" y="3071590"/>
              <a:ext cx="185824" cy="165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60901" y="3071573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185" y="3188752"/>
              <a:ext cx="21210" cy="212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61000" y="3116554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1000" y="3116554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277" y="3124174"/>
              <a:ext cx="161042" cy="33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73256" y="3124166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90" h="3810">
                  <a:moveTo>
                    <a:pt x="1651" y="3309"/>
                  </a:moveTo>
                  <a:lnTo>
                    <a:pt x="159561" y="3309"/>
                  </a:lnTo>
                  <a:lnTo>
                    <a:pt x="160221" y="3309"/>
                  </a:lnTo>
                  <a:lnTo>
                    <a:pt x="161212" y="2647"/>
                  </a:lnTo>
                  <a:lnTo>
                    <a:pt x="161212" y="1654"/>
                  </a:lnTo>
                  <a:lnTo>
                    <a:pt x="161212" y="661"/>
                  </a:lnTo>
                  <a:lnTo>
                    <a:pt x="160221" y="0"/>
                  </a:lnTo>
                  <a:lnTo>
                    <a:pt x="159561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207" y="3095932"/>
              <a:ext cx="247777" cy="3310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71241" y="3096033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4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5984" y="3344172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182" y="3133648"/>
              <a:ext cx="185813" cy="1653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02195" y="3133633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4480" y="3250811"/>
              <a:ext cx="21210" cy="2126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02294" y="3178779"/>
              <a:ext cx="186055" cy="18415"/>
            </a:xfrm>
            <a:custGeom>
              <a:avLst/>
              <a:gdLst/>
              <a:ahLst/>
              <a:cxnLst/>
              <a:rect l="l" t="t" r="r" b="b"/>
              <a:pathLst>
                <a:path w="186055" h="18414">
                  <a:moveTo>
                    <a:pt x="185659" y="18204"/>
                  </a:moveTo>
                  <a:lnTo>
                    <a:pt x="0" y="18204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20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02294" y="3178448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4566" y="3186239"/>
              <a:ext cx="161046" cy="330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14550" y="3186226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90" h="3810">
                  <a:moveTo>
                    <a:pt x="1651" y="3309"/>
                  </a:moveTo>
                  <a:lnTo>
                    <a:pt x="159561" y="3309"/>
                  </a:lnTo>
                  <a:lnTo>
                    <a:pt x="160221" y="3309"/>
                  </a:lnTo>
                  <a:lnTo>
                    <a:pt x="161212" y="2647"/>
                  </a:lnTo>
                  <a:lnTo>
                    <a:pt x="161212" y="1654"/>
                  </a:lnTo>
                  <a:lnTo>
                    <a:pt x="161212" y="661"/>
                  </a:lnTo>
                  <a:lnTo>
                    <a:pt x="160221" y="0"/>
                  </a:lnTo>
                  <a:lnTo>
                    <a:pt x="159561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0003" y="2639571"/>
              <a:ext cx="158290" cy="4171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12502" y="2651256"/>
              <a:ext cx="110489" cy="372745"/>
            </a:xfrm>
            <a:custGeom>
              <a:avLst/>
              <a:gdLst/>
              <a:ahLst/>
              <a:cxnLst/>
              <a:rect l="l" t="t" r="r" b="b"/>
              <a:pathLst>
                <a:path w="110490" h="372744">
                  <a:moveTo>
                    <a:pt x="110338" y="317082"/>
                  </a:moveTo>
                  <a:lnTo>
                    <a:pt x="55169" y="372357"/>
                  </a:lnTo>
                  <a:lnTo>
                    <a:pt x="0" y="317082"/>
                  </a:lnTo>
                  <a:lnTo>
                    <a:pt x="27419" y="317082"/>
                  </a:lnTo>
                  <a:lnTo>
                    <a:pt x="27419" y="0"/>
                  </a:lnTo>
                  <a:lnTo>
                    <a:pt x="82588" y="0"/>
                  </a:lnTo>
                  <a:lnTo>
                    <a:pt x="82588" y="317082"/>
                  </a:lnTo>
                  <a:lnTo>
                    <a:pt x="110338" y="317082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2370" y="2651190"/>
              <a:ext cx="110489" cy="372745"/>
            </a:xfrm>
            <a:custGeom>
              <a:avLst/>
              <a:gdLst/>
              <a:ahLst/>
              <a:cxnLst/>
              <a:rect l="l" t="t" r="r" b="b"/>
              <a:pathLst>
                <a:path w="110490" h="372744">
                  <a:moveTo>
                    <a:pt x="55169" y="372357"/>
                  </a:moveTo>
                  <a:lnTo>
                    <a:pt x="0" y="317082"/>
                  </a:lnTo>
                  <a:lnTo>
                    <a:pt x="27749" y="317082"/>
                  </a:lnTo>
                  <a:lnTo>
                    <a:pt x="27749" y="0"/>
                  </a:lnTo>
                  <a:lnTo>
                    <a:pt x="82588" y="0"/>
                  </a:lnTo>
                  <a:lnTo>
                    <a:pt x="82588" y="317082"/>
                  </a:lnTo>
                  <a:lnTo>
                    <a:pt x="110338" y="317082"/>
                  </a:lnTo>
                  <a:lnTo>
                    <a:pt x="55169" y="372357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10035" y="2258128"/>
              <a:ext cx="247777" cy="3310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210069" y="2257981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69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34813" y="2506384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5">
                  <a:moveTo>
                    <a:pt x="0" y="0"/>
                  </a:moveTo>
                  <a:lnTo>
                    <a:pt x="198212" y="0"/>
                  </a:lnTo>
                </a:path>
                <a:path w="198755" h="46355">
                  <a:moveTo>
                    <a:pt x="0" y="23168"/>
                  </a:moveTo>
                  <a:lnTo>
                    <a:pt x="198212" y="23168"/>
                  </a:lnTo>
                </a:path>
                <a:path w="198755" h="46355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1016" y="2295842"/>
              <a:ext cx="185813" cy="1654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241023" y="2295845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3308" y="2413007"/>
              <a:ext cx="21210" cy="2126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240792" y="2340727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241122" y="2340727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3390" y="2348433"/>
              <a:ext cx="161044" cy="330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253412" y="2348439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1330" y="2320188"/>
              <a:ext cx="247777" cy="3310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251363" y="2320206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69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76107" y="2568444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5">
                  <a:moveTo>
                    <a:pt x="0" y="0"/>
                  </a:moveTo>
                  <a:lnTo>
                    <a:pt x="198212" y="0"/>
                  </a:lnTo>
                </a:path>
                <a:path w="198755" h="46355">
                  <a:moveTo>
                    <a:pt x="0" y="23168"/>
                  </a:moveTo>
                  <a:lnTo>
                    <a:pt x="198212" y="23168"/>
                  </a:lnTo>
                </a:path>
                <a:path w="198755" h="46355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82297" y="2357901"/>
              <a:ext cx="185826" cy="1654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282318" y="2357905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64602" y="2475066"/>
              <a:ext cx="21210" cy="2126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282086" y="2402952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282417" y="2402952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4691" y="2410491"/>
              <a:ext cx="161044" cy="330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294673" y="2410498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561" y="3309"/>
                  </a:lnTo>
                  <a:lnTo>
                    <a:pt x="160221" y="3309"/>
                  </a:lnTo>
                  <a:lnTo>
                    <a:pt x="161212" y="2647"/>
                  </a:lnTo>
                  <a:lnTo>
                    <a:pt x="161212" y="1654"/>
                  </a:lnTo>
                  <a:lnTo>
                    <a:pt x="161212" y="661"/>
                  </a:lnTo>
                  <a:lnTo>
                    <a:pt x="160221" y="0"/>
                  </a:lnTo>
                  <a:lnTo>
                    <a:pt x="159561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10035" y="2971813"/>
              <a:ext cx="247777" cy="3310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210069" y="2971914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234813" y="3220053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1016" y="3009531"/>
              <a:ext cx="185813" cy="1653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241023" y="3009513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3308" y="3126692"/>
              <a:ext cx="21210" cy="2126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240792" y="3054660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41122" y="3054329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3390" y="3062122"/>
              <a:ext cx="161044" cy="330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253412" y="3062107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1330" y="3033873"/>
              <a:ext cx="247777" cy="3310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251363" y="3033808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276107" y="3282112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2297" y="3071590"/>
              <a:ext cx="185826" cy="1654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282318" y="3071573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64602" y="3188752"/>
              <a:ext cx="21210" cy="2126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282086" y="3116554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282417" y="3116554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4691" y="3124174"/>
              <a:ext cx="161044" cy="3314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294673" y="3124166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561" y="3309"/>
                  </a:lnTo>
                  <a:lnTo>
                    <a:pt x="160221" y="3309"/>
                  </a:lnTo>
                  <a:lnTo>
                    <a:pt x="161212" y="2647"/>
                  </a:lnTo>
                  <a:lnTo>
                    <a:pt x="161212" y="1654"/>
                  </a:lnTo>
                  <a:lnTo>
                    <a:pt x="161212" y="661"/>
                  </a:lnTo>
                  <a:lnTo>
                    <a:pt x="160221" y="0"/>
                  </a:lnTo>
                  <a:lnTo>
                    <a:pt x="159561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3763274" y="2656310"/>
            <a:ext cx="159385" cy="308610"/>
            <a:chOff x="3763274" y="2656310"/>
            <a:chExt cx="159385" cy="308610"/>
          </a:xfrm>
        </p:grpSpPr>
        <p:pic>
          <p:nvPicPr>
            <p:cNvPr id="86" name="object 8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65380" y="2656310"/>
              <a:ext cx="155032" cy="30669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5041" y="2680682"/>
              <a:ext cx="90519" cy="10690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785429" y="2847033"/>
              <a:ext cx="69850" cy="103505"/>
            </a:xfrm>
            <a:custGeom>
              <a:avLst/>
              <a:gdLst/>
              <a:ahLst/>
              <a:cxnLst/>
              <a:rect l="l" t="t" r="r" b="b"/>
              <a:pathLst>
                <a:path w="69850" h="103505">
                  <a:moveTo>
                    <a:pt x="0" y="63548"/>
                  </a:moveTo>
                  <a:lnTo>
                    <a:pt x="0" y="0"/>
                  </a:lnTo>
                </a:path>
                <a:path w="69850" h="103505">
                  <a:moveTo>
                    <a:pt x="69374" y="103267"/>
                  </a:moveTo>
                  <a:lnTo>
                    <a:pt x="69374" y="39387"/>
                  </a:lnTo>
                </a:path>
              </a:pathLst>
            </a:custGeom>
            <a:ln w="3306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765179" y="2682369"/>
              <a:ext cx="155575" cy="280670"/>
            </a:xfrm>
            <a:custGeom>
              <a:avLst/>
              <a:gdLst/>
              <a:ahLst/>
              <a:cxnLst/>
              <a:rect l="l" t="t" r="r" b="b"/>
              <a:pathLst>
                <a:path w="155575" h="280669">
                  <a:moveTo>
                    <a:pt x="134123" y="276371"/>
                  </a:moveTo>
                  <a:lnTo>
                    <a:pt x="141561" y="272943"/>
                  </a:lnTo>
                  <a:lnTo>
                    <a:pt x="147792" y="267807"/>
                  </a:lnTo>
                  <a:lnTo>
                    <a:pt x="152473" y="261244"/>
                  </a:lnTo>
                  <a:lnTo>
                    <a:pt x="155266" y="253533"/>
                  </a:lnTo>
                  <a:lnTo>
                    <a:pt x="154450" y="233483"/>
                  </a:lnTo>
                  <a:lnTo>
                    <a:pt x="152200" y="193630"/>
                  </a:lnTo>
                  <a:lnTo>
                    <a:pt x="140111" y="140792"/>
                  </a:lnTo>
                  <a:lnTo>
                    <a:pt x="112650" y="109555"/>
                  </a:lnTo>
                  <a:lnTo>
                    <a:pt x="100427" y="103267"/>
                  </a:lnTo>
                  <a:lnTo>
                    <a:pt x="100097" y="94661"/>
                  </a:lnTo>
                  <a:lnTo>
                    <a:pt x="108051" y="85662"/>
                  </a:lnTo>
                  <a:lnTo>
                    <a:pt x="113930" y="75298"/>
                  </a:lnTo>
                  <a:lnTo>
                    <a:pt x="117518" y="63942"/>
                  </a:lnTo>
                  <a:lnTo>
                    <a:pt x="118597" y="51964"/>
                  </a:lnTo>
                  <a:lnTo>
                    <a:pt x="116341" y="33046"/>
                  </a:lnTo>
                  <a:lnTo>
                    <a:pt x="107488" y="17045"/>
                  </a:lnTo>
                  <a:lnTo>
                    <a:pt x="93371" y="5512"/>
                  </a:lnTo>
                  <a:lnTo>
                    <a:pt x="75320" y="0"/>
                  </a:lnTo>
                  <a:lnTo>
                    <a:pt x="57218" y="5512"/>
                  </a:lnTo>
                  <a:lnTo>
                    <a:pt x="42987" y="17045"/>
                  </a:lnTo>
                  <a:lnTo>
                    <a:pt x="34021" y="33046"/>
                  </a:lnTo>
                  <a:lnTo>
                    <a:pt x="31714" y="51964"/>
                  </a:lnTo>
                  <a:lnTo>
                    <a:pt x="32741" y="63698"/>
                  </a:lnTo>
                  <a:lnTo>
                    <a:pt x="36215" y="74843"/>
                  </a:lnTo>
                  <a:lnTo>
                    <a:pt x="41980" y="85057"/>
                  </a:lnTo>
                  <a:lnTo>
                    <a:pt x="49883" y="93999"/>
                  </a:lnTo>
                  <a:lnTo>
                    <a:pt x="13544" y="114520"/>
                  </a:lnTo>
                  <a:lnTo>
                    <a:pt x="6937" y="119816"/>
                  </a:lnTo>
                  <a:lnTo>
                    <a:pt x="3303" y="127759"/>
                  </a:lnTo>
                  <a:lnTo>
                    <a:pt x="3303" y="136365"/>
                  </a:lnTo>
                  <a:lnTo>
                    <a:pt x="330" y="209513"/>
                  </a:lnTo>
                  <a:lnTo>
                    <a:pt x="19821" y="229703"/>
                  </a:lnTo>
                  <a:lnTo>
                    <a:pt x="34429" y="244193"/>
                  </a:lnTo>
                  <a:lnTo>
                    <a:pt x="51204" y="255768"/>
                  </a:lnTo>
                  <a:lnTo>
                    <a:pt x="69715" y="264239"/>
                  </a:lnTo>
                  <a:lnTo>
                    <a:pt x="89525" y="269421"/>
                  </a:lnTo>
                  <a:lnTo>
                    <a:pt x="99328" y="276837"/>
                  </a:lnTo>
                  <a:lnTo>
                    <a:pt x="110709" y="280591"/>
                  </a:lnTo>
                  <a:lnTo>
                    <a:pt x="122649" y="280498"/>
                  </a:lnTo>
                  <a:lnTo>
                    <a:pt x="134123" y="276371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3745333" y="2972012"/>
            <a:ext cx="191770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Vi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to</a:t>
            </a:r>
            <a:r>
              <a:rPr sz="400" spc="2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774191" y="2161032"/>
            <a:ext cx="2989580" cy="1827530"/>
            <a:chOff x="774191" y="2161032"/>
            <a:chExt cx="2989580" cy="1827530"/>
          </a:xfrm>
        </p:grpSpPr>
        <p:pic>
          <p:nvPicPr>
            <p:cNvPr id="92" name="object 9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5412" y="3170529"/>
              <a:ext cx="705443" cy="15859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394358" y="3185498"/>
              <a:ext cx="661035" cy="110489"/>
            </a:xfrm>
            <a:custGeom>
              <a:avLst/>
              <a:gdLst/>
              <a:ahLst/>
              <a:cxnLst/>
              <a:rect l="l" t="t" r="r" b="b"/>
              <a:pathLst>
                <a:path w="661035" h="110489">
                  <a:moveTo>
                    <a:pt x="605869" y="0"/>
                  </a:moveTo>
                  <a:lnTo>
                    <a:pt x="660708" y="55274"/>
                  </a:lnTo>
                  <a:lnTo>
                    <a:pt x="605869" y="110217"/>
                  </a:lnTo>
                  <a:lnTo>
                    <a:pt x="605869" y="82746"/>
                  </a:lnTo>
                  <a:lnTo>
                    <a:pt x="0" y="82746"/>
                  </a:lnTo>
                  <a:lnTo>
                    <a:pt x="0" y="27471"/>
                  </a:lnTo>
                  <a:lnTo>
                    <a:pt x="605869" y="27471"/>
                  </a:lnTo>
                  <a:lnTo>
                    <a:pt x="605869" y="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394457" y="3185464"/>
              <a:ext cx="661035" cy="111125"/>
            </a:xfrm>
            <a:custGeom>
              <a:avLst/>
              <a:gdLst/>
              <a:ahLst/>
              <a:cxnLst/>
              <a:rect l="l" t="t" r="r" b="b"/>
              <a:pathLst>
                <a:path w="661035" h="111125">
                  <a:moveTo>
                    <a:pt x="660708" y="55274"/>
                  </a:moveTo>
                  <a:lnTo>
                    <a:pt x="605539" y="110548"/>
                  </a:lnTo>
                  <a:lnTo>
                    <a:pt x="605539" y="82746"/>
                  </a:lnTo>
                  <a:lnTo>
                    <a:pt x="0" y="82746"/>
                  </a:lnTo>
                  <a:lnTo>
                    <a:pt x="0" y="27802"/>
                  </a:lnTo>
                  <a:lnTo>
                    <a:pt x="605539" y="27802"/>
                  </a:lnTo>
                  <a:lnTo>
                    <a:pt x="605539" y="0"/>
                  </a:lnTo>
                  <a:lnTo>
                    <a:pt x="660708" y="55274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2618" y="2553377"/>
              <a:ext cx="619413" cy="665412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415578" y="2568456"/>
              <a:ext cx="570865" cy="618490"/>
            </a:xfrm>
            <a:custGeom>
              <a:avLst/>
              <a:gdLst/>
              <a:ahLst/>
              <a:cxnLst/>
              <a:rect l="l" t="t" r="r" b="b"/>
              <a:pathLst>
                <a:path w="570864" h="618489">
                  <a:moveTo>
                    <a:pt x="489389" y="3517"/>
                  </a:moveTo>
                  <a:lnTo>
                    <a:pt x="567331" y="0"/>
                  </a:lnTo>
                  <a:lnTo>
                    <a:pt x="570842" y="78090"/>
                  </a:lnTo>
                  <a:lnTo>
                    <a:pt x="550357" y="59335"/>
                  </a:lnTo>
                  <a:lnTo>
                    <a:pt x="40482" y="618376"/>
                  </a:lnTo>
                  <a:lnTo>
                    <a:pt x="0" y="581312"/>
                  </a:lnTo>
                  <a:lnTo>
                    <a:pt x="509874" y="22272"/>
                  </a:lnTo>
                  <a:lnTo>
                    <a:pt x="489389" y="351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415578" y="2568456"/>
              <a:ext cx="570865" cy="618490"/>
            </a:xfrm>
            <a:custGeom>
              <a:avLst/>
              <a:gdLst/>
              <a:ahLst/>
              <a:cxnLst/>
              <a:rect l="l" t="t" r="r" b="b"/>
              <a:pathLst>
                <a:path w="570864" h="618489">
                  <a:moveTo>
                    <a:pt x="567331" y="0"/>
                  </a:moveTo>
                  <a:lnTo>
                    <a:pt x="570842" y="78090"/>
                  </a:lnTo>
                  <a:lnTo>
                    <a:pt x="550357" y="59335"/>
                  </a:lnTo>
                  <a:lnTo>
                    <a:pt x="40482" y="618376"/>
                  </a:lnTo>
                  <a:lnTo>
                    <a:pt x="0" y="581312"/>
                  </a:lnTo>
                  <a:lnTo>
                    <a:pt x="509874" y="22272"/>
                  </a:lnTo>
                  <a:lnTo>
                    <a:pt x="489389" y="3517"/>
                  </a:lnTo>
                  <a:lnTo>
                    <a:pt x="567331" y="0"/>
                  </a:lnTo>
                  <a:close/>
                </a:path>
              </a:pathLst>
            </a:custGeom>
            <a:ln w="3306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50246" y="2756794"/>
              <a:ext cx="213350" cy="155137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71090" y="2768271"/>
              <a:ext cx="168918" cy="11384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59181" y="2425814"/>
              <a:ext cx="543707" cy="158591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2581619" y="2440782"/>
              <a:ext cx="495934" cy="110489"/>
            </a:xfrm>
            <a:custGeom>
              <a:avLst/>
              <a:gdLst/>
              <a:ahLst/>
              <a:cxnLst/>
              <a:rect l="l" t="t" r="r" b="b"/>
              <a:pathLst>
                <a:path w="495935" h="110489">
                  <a:moveTo>
                    <a:pt x="55169" y="110217"/>
                  </a:moveTo>
                  <a:lnTo>
                    <a:pt x="0" y="55274"/>
                  </a:lnTo>
                  <a:lnTo>
                    <a:pt x="55169" y="0"/>
                  </a:lnTo>
                  <a:lnTo>
                    <a:pt x="55169" y="27471"/>
                  </a:lnTo>
                  <a:lnTo>
                    <a:pt x="495531" y="27471"/>
                  </a:lnTo>
                  <a:lnTo>
                    <a:pt x="495531" y="82746"/>
                  </a:lnTo>
                  <a:lnTo>
                    <a:pt x="55169" y="82746"/>
                  </a:lnTo>
                  <a:lnTo>
                    <a:pt x="55169" y="11021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81685" y="2440749"/>
              <a:ext cx="495934" cy="111125"/>
            </a:xfrm>
            <a:custGeom>
              <a:avLst/>
              <a:gdLst/>
              <a:ahLst/>
              <a:cxnLst/>
              <a:rect l="l" t="t" r="r" b="b"/>
              <a:pathLst>
                <a:path w="495935" h="111125">
                  <a:moveTo>
                    <a:pt x="0" y="55274"/>
                  </a:moveTo>
                  <a:lnTo>
                    <a:pt x="55169" y="0"/>
                  </a:lnTo>
                  <a:lnTo>
                    <a:pt x="55169" y="27802"/>
                  </a:lnTo>
                  <a:lnTo>
                    <a:pt x="495531" y="27802"/>
                  </a:lnTo>
                  <a:lnTo>
                    <a:pt x="495531" y="82746"/>
                  </a:lnTo>
                  <a:lnTo>
                    <a:pt x="55169" y="82746"/>
                  </a:lnTo>
                  <a:lnTo>
                    <a:pt x="55169" y="110548"/>
                  </a:lnTo>
                  <a:lnTo>
                    <a:pt x="0" y="55274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59181" y="3087777"/>
              <a:ext cx="543707" cy="158596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581619" y="3102683"/>
              <a:ext cx="495934" cy="110489"/>
            </a:xfrm>
            <a:custGeom>
              <a:avLst/>
              <a:gdLst/>
              <a:ahLst/>
              <a:cxnLst/>
              <a:rect l="l" t="t" r="r" b="b"/>
              <a:pathLst>
                <a:path w="495935" h="110489">
                  <a:moveTo>
                    <a:pt x="55169" y="110217"/>
                  </a:moveTo>
                  <a:lnTo>
                    <a:pt x="0" y="55274"/>
                  </a:lnTo>
                  <a:lnTo>
                    <a:pt x="55169" y="0"/>
                  </a:lnTo>
                  <a:lnTo>
                    <a:pt x="55169" y="27802"/>
                  </a:lnTo>
                  <a:lnTo>
                    <a:pt x="495531" y="27802"/>
                  </a:lnTo>
                  <a:lnTo>
                    <a:pt x="495531" y="83077"/>
                  </a:lnTo>
                  <a:lnTo>
                    <a:pt x="55169" y="83077"/>
                  </a:lnTo>
                  <a:lnTo>
                    <a:pt x="55169" y="11021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581685" y="3102717"/>
              <a:ext cx="495934" cy="111125"/>
            </a:xfrm>
            <a:custGeom>
              <a:avLst/>
              <a:gdLst/>
              <a:ahLst/>
              <a:cxnLst/>
              <a:rect l="l" t="t" r="r" b="b"/>
              <a:pathLst>
                <a:path w="495935" h="111125">
                  <a:moveTo>
                    <a:pt x="0" y="55274"/>
                  </a:moveTo>
                  <a:lnTo>
                    <a:pt x="55169" y="0"/>
                  </a:lnTo>
                  <a:lnTo>
                    <a:pt x="55169" y="27802"/>
                  </a:lnTo>
                  <a:lnTo>
                    <a:pt x="495531" y="27802"/>
                  </a:lnTo>
                  <a:lnTo>
                    <a:pt x="495531" y="82746"/>
                  </a:lnTo>
                  <a:lnTo>
                    <a:pt x="55169" y="82746"/>
                  </a:lnTo>
                  <a:lnTo>
                    <a:pt x="55169" y="110548"/>
                  </a:lnTo>
                  <a:lnTo>
                    <a:pt x="0" y="55274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2161032"/>
              <a:ext cx="2233331" cy="18272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93180" y="2172587"/>
              <a:ext cx="2188845" cy="1786255"/>
            </a:xfrm>
            <a:custGeom>
              <a:avLst/>
              <a:gdLst/>
              <a:ahLst/>
              <a:cxnLst/>
              <a:rect l="l" t="t" r="r" b="b"/>
              <a:pathLst>
                <a:path w="2188845" h="1786254">
                  <a:moveTo>
                    <a:pt x="2188596" y="1785991"/>
                  </a:moveTo>
                  <a:lnTo>
                    <a:pt x="0" y="1785991"/>
                  </a:lnTo>
                  <a:lnTo>
                    <a:pt x="0" y="0"/>
                  </a:lnTo>
                  <a:lnTo>
                    <a:pt x="2188596" y="0"/>
                  </a:lnTo>
                  <a:lnTo>
                    <a:pt x="2188596" y="1785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93180" y="2172587"/>
              <a:ext cx="2188845" cy="1786255"/>
            </a:xfrm>
            <a:custGeom>
              <a:avLst/>
              <a:gdLst/>
              <a:ahLst/>
              <a:cxnLst/>
              <a:rect l="l" t="t" r="r" b="b"/>
              <a:pathLst>
                <a:path w="2188845" h="1786254">
                  <a:moveTo>
                    <a:pt x="0" y="1785991"/>
                  </a:moveTo>
                  <a:lnTo>
                    <a:pt x="2188596" y="1785991"/>
                  </a:lnTo>
                  <a:lnTo>
                    <a:pt x="2188596" y="0"/>
                  </a:lnTo>
                  <a:lnTo>
                    <a:pt x="0" y="0"/>
                  </a:lnTo>
                  <a:lnTo>
                    <a:pt x="0" y="1785991"/>
                  </a:lnTo>
                  <a:close/>
                </a:path>
              </a:pathLst>
            </a:custGeom>
            <a:ln w="3307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2023" y="2161032"/>
              <a:ext cx="457673" cy="14824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681172" y="2172587"/>
              <a:ext cx="413384" cy="104139"/>
            </a:xfrm>
            <a:custGeom>
              <a:avLst/>
              <a:gdLst/>
              <a:ahLst/>
              <a:cxnLst/>
              <a:rect l="l" t="t" r="r" b="b"/>
              <a:pathLst>
                <a:path w="413385" h="104139">
                  <a:moveTo>
                    <a:pt x="412942" y="103598"/>
                  </a:moveTo>
                  <a:lnTo>
                    <a:pt x="0" y="103598"/>
                  </a:lnTo>
                  <a:lnTo>
                    <a:pt x="0" y="0"/>
                  </a:lnTo>
                  <a:lnTo>
                    <a:pt x="412942" y="0"/>
                  </a:lnTo>
                  <a:lnTo>
                    <a:pt x="412942" y="103598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681172" y="2172918"/>
              <a:ext cx="413384" cy="103505"/>
            </a:xfrm>
            <a:custGeom>
              <a:avLst/>
              <a:gdLst/>
              <a:ahLst/>
              <a:cxnLst/>
              <a:rect l="l" t="t" r="r" b="b"/>
              <a:pathLst>
                <a:path w="413385" h="103505">
                  <a:moveTo>
                    <a:pt x="0" y="103267"/>
                  </a:moveTo>
                  <a:lnTo>
                    <a:pt x="412942" y="103267"/>
                  </a:lnTo>
                  <a:lnTo>
                    <a:pt x="412942" y="0"/>
                  </a:lnTo>
                  <a:lnTo>
                    <a:pt x="0" y="0"/>
                  </a:lnTo>
                  <a:lnTo>
                    <a:pt x="0" y="103267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25790" y="2203399"/>
              <a:ext cx="1936750" cy="1541780"/>
            </a:xfrm>
            <a:custGeom>
              <a:avLst/>
              <a:gdLst/>
              <a:ahLst/>
              <a:cxnLst/>
              <a:rect l="l" t="t" r="r" b="b"/>
              <a:pathLst>
                <a:path w="1936750" h="1541779">
                  <a:moveTo>
                    <a:pt x="27660" y="31089"/>
                  </a:moveTo>
                  <a:lnTo>
                    <a:pt x="27533" y="30784"/>
                  </a:lnTo>
                  <a:lnTo>
                    <a:pt x="27254" y="30568"/>
                  </a:lnTo>
                  <a:lnTo>
                    <a:pt x="26708" y="30543"/>
                  </a:lnTo>
                  <a:lnTo>
                    <a:pt x="26301" y="30721"/>
                  </a:lnTo>
                  <a:lnTo>
                    <a:pt x="25260" y="31407"/>
                  </a:lnTo>
                  <a:lnTo>
                    <a:pt x="24612" y="31775"/>
                  </a:lnTo>
                  <a:lnTo>
                    <a:pt x="23063" y="32588"/>
                  </a:lnTo>
                  <a:lnTo>
                    <a:pt x="22034" y="33007"/>
                  </a:lnTo>
                  <a:lnTo>
                    <a:pt x="19748" y="33693"/>
                  </a:lnTo>
                  <a:lnTo>
                    <a:pt x="18415" y="33858"/>
                  </a:lnTo>
                  <a:lnTo>
                    <a:pt x="15087" y="33858"/>
                  </a:lnTo>
                  <a:lnTo>
                    <a:pt x="5435" y="17665"/>
                  </a:lnTo>
                  <a:lnTo>
                    <a:pt x="5664" y="16078"/>
                  </a:lnTo>
                  <a:lnTo>
                    <a:pt x="15036" y="6273"/>
                  </a:lnTo>
                  <a:lnTo>
                    <a:pt x="18313" y="6273"/>
                  </a:lnTo>
                  <a:lnTo>
                    <a:pt x="25996" y="9448"/>
                  </a:lnTo>
                  <a:lnTo>
                    <a:pt x="26428" y="9652"/>
                  </a:lnTo>
                  <a:lnTo>
                    <a:pt x="17932" y="2235"/>
                  </a:lnTo>
                  <a:lnTo>
                    <a:pt x="14325" y="2235"/>
                  </a:lnTo>
                  <a:lnTo>
                    <a:pt x="0" y="17665"/>
                  </a:lnTo>
                  <a:lnTo>
                    <a:pt x="0" y="23368"/>
                  </a:lnTo>
                  <a:lnTo>
                    <a:pt x="13754" y="37960"/>
                  </a:lnTo>
                  <a:lnTo>
                    <a:pt x="17678" y="37960"/>
                  </a:lnTo>
                  <a:lnTo>
                    <a:pt x="27647" y="33858"/>
                  </a:lnTo>
                  <a:lnTo>
                    <a:pt x="27660" y="31089"/>
                  </a:lnTo>
                  <a:close/>
                </a:path>
                <a:path w="1936750" h="1541779">
                  <a:moveTo>
                    <a:pt x="57315" y="21983"/>
                  </a:moveTo>
                  <a:lnTo>
                    <a:pt x="52222" y="13220"/>
                  </a:lnTo>
                  <a:lnTo>
                    <a:pt x="52222" y="22428"/>
                  </a:lnTo>
                  <a:lnTo>
                    <a:pt x="52171" y="27444"/>
                  </a:lnTo>
                  <a:lnTo>
                    <a:pt x="45466" y="34290"/>
                  </a:lnTo>
                  <a:lnTo>
                    <a:pt x="42456" y="34290"/>
                  </a:lnTo>
                  <a:lnTo>
                    <a:pt x="35864" y="22974"/>
                  </a:lnTo>
                  <a:lnTo>
                    <a:pt x="35991" y="21983"/>
                  </a:lnTo>
                  <a:lnTo>
                    <a:pt x="42697" y="15113"/>
                  </a:lnTo>
                  <a:lnTo>
                    <a:pt x="45720" y="15113"/>
                  </a:lnTo>
                  <a:lnTo>
                    <a:pt x="52222" y="22428"/>
                  </a:lnTo>
                  <a:lnTo>
                    <a:pt x="52222" y="13220"/>
                  </a:lnTo>
                  <a:lnTo>
                    <a:pt x="51689" y="12877"/>
                  </a:lnTo>
                  <a:lnTo>
                    <a:pt x="48437" y="11696"/>
                  </a:lnTo>
                  <a:lnTo>
                    <a:pt x="46532" y="11391"/>
                  </a:lnTo>
                  <a:lnTo>
                    <a:pt x="42075" y="11391"/>
                  </a:lnTo>
                  <a:lnTo>
                    <a:pt x="30848" y="22428"/>
                  </a:lnTo>
                  <a:lnTo>
                    <a:pt x="30949" y="28257"/>
                  </a:lnTo>
                  <a:lnTo>
                    <a:pt x="41592" y="38036"/>
                  </a:lnTo>
                  <a:lnTo>
                    <a:pt x="46024" y="38036"/>
                  </a:lnTo>
                  <a:lnTo>
                    <a:pt x="57226" y="27444"/>
                  </a:lnTo>
                  <a:lnTo>
                    <a:pt x="57315" y="21983"/>
                  </a:lnTo>
                  <a:close/>
                </a:path>
                <a:path w="1936750" h="1541779">
                  <a:moveTo>
                    <a:pt x="89928" y="37109"/>
                  </a:moveTo>
                  <a:lnTo>
                    <a:pt x="82219" y="11391"/>
                  </a:lnTo>
                  <a:lnTo>
                    <a:pt x="78930" y="11391"/>
                  </a:lnTo>
                  <a:lnTo>
                    <a:pt x="77419" y="11747"/>
                  </a:lnTo>
                  <a:lnTo>
                    <a:pt x="74447" y="13169"/>
                  </a:lnTo>
                  <a:lnTo>
                    <a:pt x="72948" y="14287"/>
                  </a:lnTo>
                  <a:lnTo>
                    <a:pt x="71450" y="15811"/>
                  </a:lnTo>
                  <a:lnTo>
                    <a:pt x="71412" y="12344"/>
                  </a:lnTo>
                  <a:lnTo>
                    <a:pt x="68808" y="11772"/>
                  </a:lnTo>
                  <a:lnTo>
                    <a:pt x="67894" y="11836"/>
                  </a:lnTo>
                  <a:lnTo>
                    <a:pt x="67665" y="11899"/>
                  </a:lnTo>
                  <a:lnTo>
                    <a:pt x="67310" y="12052"/>
                  </a:lnTo>
                  <a:lnTo>
                    <a:pt x="67068" y="12344"/>
                  </a:lnTo>
                  <a:lnTo>
                    <a:pt x="67081" y="37109"/>
                  </a:lnTo>
                  <a:lnTo>
                    <a:pt x="68999" y="37680"/>
                  </a:lnTo>
                  <a:lnTo>
                    <a:pt x="69964" y="37680"/>
                  </a:lnTo>
                  <a:lnTo>
                    <a:pt x="71920" y="19900"/>
                  </a:lnTo>
                  <a:lnTo>
                    <a:pt x="73266" y="18376"/>
                  </a:lnTo>
                  <a:lnTo>
                    <a:pt x="74549" y="17221"/>
                  </a:lnTo>
                  <a:lnTo>
                    <a:pt x="76720" y="15811"/>
                  </a:lnTo>
                  <a:lnTo>
                    <a:pt x="76987" y="15646"/>
                  </a:lnTo>
                  <a:lnTo>
                    <a:pt x="78206" y="15252"/>
                  </a:lnTo>
                  <a:lnTo>
                    <a:pt x="80378" y="15252"/>
                  </a:lnTo>
                  <a:lnTo>
                    <a:pt x="85090" y="36995"/>
                  </a:lnTo>
                  <a:lnTo>
                    <a:pt x="87045" y="37680"/>
                  </a:lnTo>
                  <a:lnTo>
                    <a:pt x="88011" y="37680"/>
                  </a:lnTo>
                  <a:lnTo>
                    <a:pt x="89763" y="37312"/>
                  </a:lnTo>
                  <a:lnTo>
                    <a:pt x="89928" y="37109"/>
                  </a:lnTo>
                  <a:close/>
                </a:path>
                <a:path w="1936750" h="1541779">
                  <a:moveTo>
                    <a:pt x="111810" y="36004"/>
                  </a:moveTo>
                  <a:lnTo>
                    <a:pt x="111772" y="34188"/>
                  </a:lnTo>
                  <a:lnTo>
                    <a:pt x="111658" y="33756"/>
                  </a:lnTo>
                  <a:lnTo>
                    <a:pt x="111544" y="33540"/>
                  </a:lnTo>
                  <a:lnTo>
                    <a:pt x="111277" y="33426"/>
                  </a:lnTo>
                  <a:lnTo>
                    <a:pt x="111023" y="33426"/>
                  </a:lnTo>
                  <a:lnTo>
                    <a:pt x="110832" y="33464"/>
                  </a:lnTo>
                  <a:lnTo>
                    <a:pt x="109715" y="33870"/>
                  </a:lnTo>
                  <a:lnTo>
                    <a:pt x="108635" y="34137"/>
                  </a:lnTo>
                  <a:lnTo>
                    <a:pt x="108229" y="34188"/>
                  </a:lnTo>
                  <a:lnTo>
                    <a:pt x="106375" y="34188"/>
                  </a:lnTo>
                  <a:lnTo>
                    <a:pt x="105410" y="33756"/>
                  </a:lnTo>
                  <a:lnTo>
                    <a:pt x="104317" y="32054"/>
                  </a:lnTo>
                  <a:lnTo>
                    <a:pt x="104127" y="31165"/>
                  </a:lnTo>
                  <a:lnTo>
                    <a:pt x="104051" y="15595"/>
                  </a:lnTo>
                  <a:lnTo>
                    <a:pt x="111175" y="15595"/>
                  </a:lnTo>
                  <a:lnTo>
                    <a:pt x="111417" y="15455"/>
                  </a:lnTo>
                  <a:lnTo>
                    <a:pt x="111772" y="14884"/>
                  </a:lnTo>
                  <a:lnTo>
                    <a:pt x="111760" y="12674"/>
                  </a:lnTo>
                  <a:lnTo>
                    <a:pt x="111696" y="12471"/>
                  </a:lnTo>
                  <a:lnTo>
                    <a:pt x="111518" y="12179"/>
                  </a:lnTo>
                  <a:lnTo>
                    <a:pt x="111175" y="11938"/>
                  </a:lnTo>
                  <a:lnTo>
                    <a:pt x="111036" y="11912"/>
                  </a:lnTo>
                  <a:lnTo>
                    <a:pt x="104051" y="11912"/>
                  </a:lnTo>
                  <a:lnTo>
                    <a:pt x="104013" y="5905"/>
                  </a:lnTo>
                  <a:lnTo>
                    <a:pt x="101117" y="5283"/>
                  </a:lnTo>
                  <a:lnTo>
                    <a:pt x="100723" y="5295"/>
                  </a:lnTo>
                  <a:lnTo>
                    <a:pt x="99174" y="11912"/>
                  </a:lnTo>
                  <a:lnTo>
                    <a:pt x="95313" y="11912"/>
                  </a:lnTo>
                  <a:lnTo>
                    <a:pt x="94551" y="14884"/>
                  </a:lnTo>
                  <a:lnTo>
                    <a:pt x="94907" y="15455"/>
                  </a:lnTo>
                  <a:lnTo>
                    <a:pt x="95148" y="15595"/>
                  </a:lnTo>
                  <a:lnTo>
                    <a:pt x="99174" y="15595"/>
                  </a:lnTo>
                  <a:lnTo>
                    <a:pt x="99275" y="32054"/>
                  </a:lnTo>
                  <a:lnTo>
                    <a:pt x="105562" y="37985"/>
                  </a:lnTo>
                  <a:lnTo>
                    <a:pt x="107403" y="37985"/>
                  </a:lnTo>
                  <a:lnTo>
                    <a:pt x="111658" y="36614"/>
                  </a:lnTo>
                  <a:lnTo>
                    <a:pt x="111810" y="36004"/>
                  </a:lnTo>
                  <a:close/>
                </a:path>
                <a:path w="1936750" h="1541779">
                  <a:moveTo>
                    <a:pt x="141376" y="22352"/>
                  </a:moveTo>
                  <a:lnTo>
                    <a:pt x="138709" y="14871"/>
                  </a:lnTo>
                  <a:lnTo>
                    <a:pt x="137680" y="13741"/>
                  </a:lnTo>
                  <a:lnTo>
                    <a:pt x="136512" y="12941"/>
                  </a:lnTo>
                  <a:lnTo>
                    <a:pt x="136461" y="22352"/>
                  </a:lnTo>
                  <a:lnTo>
                    <a:pt x="121945" y="22352"/>
                  </a:lnTo>
                  <a:lnTo>
                    <a:pt x="128206" y="14871"/>
                  </a:lnTo>
                  <a:lnTo>
                    <a:pt x="131775" y="14871"/>
                  </a:lnTo>
                  <a:lnTo>
                    <a:pt x="133553" y="15532"/>
                  </a:lnTo>
                  <a:lnTo>
                    <a:pt x="135953" y="18199"/>
                  </a:lnTo>
                  <a:lnTo>
                    <a:pt x="136448" y="19799"/>
                  </a:lnTo>
                  <a:lnTo>
                    <a:pt x="136461" y="22352"/>
                  </a:lnTo>
                  <a:lnTo>
                    <a:pt x="136461" y="12928"/>
                  </a:lnTo>
                  <a:lnTo>
                    <a:pt x="133540" y="11709"/>
                  </a:lnTo>
                  <a:lnTo>
                    <a:pt x="131749" y="11391"/>
                  </a:lnTo>
                  <a:lnTo>
                    <a:pt x="127711" y="11391"/>
                  </a:lnTo>
                  <a:lnTo>
                    <a:pt x="116954" y="22352"/>
                  </a:lnTo>
                  <a:lnTo>
                    <a:pt x="117055" y="28181"/>
                  </a:lnTo>
                  <a:lnTo>
                    <a:pt x="128003" y="38036"/>
                  </a:lnTo>
                  <a:lnTo>
                    <a:pt x="131457" y="38036"/>
                  </a:lnTo>
                  <a:lnTo>
                    <a:pt x="140233" y="34429"/>
                  </a:lnTo>
                  <a:lnTo>
                    <a:pt x="140131" y="33096"/>
                  </a:lnTo>
                  <a:lnTo>
                    <a:pt x="137922" y="33070"/>
                  </a:lnTo>
                  <a:lnTo>
                    <a:pt x="135953" y="33718"/>
                  </a:lnTo>
                  <a:lnTo>
                    <a:pt x="135026" y="33959"/>
                  </a:lnTo>
                  <a:lnTo>
                    <a:pt x="133045" y="34328"/>
                  </a:lnTo>
                  <a:lnTo>
                    <a:pt x="131914" y="34429"/>
                  </a:lnTo>
                  <a:lnTo>
                    <a:pt x="129044" y="34429"/>
                  </a:lnTo>
                  <a:lnTo>
                    <a:pt x="121945" y="25615"/>
                  </a:lnTo>
                  <a:lnTo>
                    <a:pt x="139966" y="25615"/>
                  </a:lnTo>
                  <a:lnTo>
                    <a:pt x="140411" y="25476"/>
                  </a:lnTo>
                  <a:lnTo>
                    <a:pt x="141185" y="24879"/>
                  </a:lnTo>
                  <a:lnTo>
                    <a:pt x="141376" y="24384"/>
                  </a:lnTo>
                  <a:lnTo>
                    <a:pt x="141376" y="22352"/>
                  </a:lnTo>
                  <a:close/>
                </a:path>
                <a:path w="1936750" h="1541779">
                  <a:moveTo>
                    <a:pt x="172516" y="37109"/>
                  </a:moveTo>
                  <a:lnTo>
                    <a:pt x="164807" y="11391"/>
                  </a:lnTo>
                  <a:lnTo>
                    <a:pt x="161518" y="11391"/>
                  </a:lnTo>
                  <a:lnTo>
                    <a:pt x="160007" y="11747"/>
                  </a:lnTo>
                  <a:lnTo>
                    <a:pt x="157035" y="13169"/>
                  </a:lnTo>
                  <a:lnTo>
                    <a:pt x="155536" y="14287"/>
                  </a:lnTo>
                  <a:lnTo>
                    <a:pt x="154038" y="15811"/>
                  </a:lnTo>
                  <a:lnTo>
                    <a:pt x="154000" y="12344"/>
                  </a:lnTo>
                  <a:lnTo>
                    <a:pt x="151396" y="11772"/>
                  </a:lnTo>
                  <a:lnTo>
                    <a:pt x="150482" y="11836"/>
                  </a:lnTo>
                  <a:lnTo>
                    <a:pt x="150253" y="11899"/>
                  </a:lnTo>
                  <a:lnTo>
                    <a:pt x="149898" y="12052"/>
                  </a:lnTo>
                  <a:lnTo>
                    <a:pt x="149656" y="12344"/>
                  </a:lnTo>
                  <a:lnTo>
                    <a:pt x="149669" y="37109"/>
                  </a:lnTo>
                  <a:lnTo>
                    <a:pt x="151587" y="37680"/>
                  </a:lnTo>
                  <a:lnTo>
                    <a:pt x="152552" y="37680"/>
                  </a:lnTo>
                  <a:lnTo>
                    <a:pt x="154508" y="19900"/>
                  </a:lnTo>
                  <a:lnTo>
                    <a:pt x="155854" y="18376"/>
                  </a:lnTo>
                  <a:lnTo>
                    <a:pt x="157137" y="17221"/>
                  </a:lnTo>
                  <a:lnTo>
                    <a:pt x="159308" y="15811"/>
                  </a:lnTo>
                  <a:lnTo>
                    <a:pt x="159575" y="15646"/>
                  </a:lnTo>
                  <a:lnTo>
                    <a:pt x="160794" y="15252"/>
                  </a:lnTo>
                  <a:lnTo>
                    <a:pt x="162966" y="15252"/>
                  </a:lnTo>
                  <a:lnTo>
                    <a:pt x="167678" y="36995"/>
                  </a:lnTo>
                  <a:lnTo>
                    <a:pt x="169633" y="37680"/>
                  </a:lnTo>
                  <a:lnTo>
                    <a:pt x="170599" y="37680"/>
                  </a:lnTo>
                  <a:lnTo>
                    <a:pt x="172351" y="37312"/>
                  </a:lnTo>
                  <a:lnTo>
                    <a:pt x="172516" y="37109"/>
                  </a:lnTo>
                  <a:close/>
                </a:path>
                <a:path w="1936750" h="1541779">
                  <a:moveTo>
                    <a:pt x="194398" y="36004"/>
                  </a:moveTo>
                  <a:lnTo>
                    <a:pt x="194360" y="34188"/>
                  </a:lnTo>
                  <a:lnTo>
                    <a:pt x="194259" y="33756"/>
                  </a:lnTo>
                  <a:lnTo>
                    <a:pt x="194132" y="33540"/>
                  </a:lnTo>
                  <a:lnTo>
                    <a:pt x="193865" y="33426"/>
                  </a:lnTo>
                  <a:lnTo>
                    <a:pt x="193611" y="33426"/>
                  </a:lnTo>
                  <a:lnTo>
                    <a:pt x="193421" y="33464"/>
                  </a:lnTo>
                  <a:lnTo>
                    <a:pt x="192303" y="33870"/>
                  </a:lnTo>
                  <a:lnTo>
                    <a:pt x="191223" y="34137"/>
                  </a:lnTo>
                  <a:lnTo>
                    <a:pt x="190817" y="34188"/>
                  </a:lnTo>
                  <a:lnTo>
                    <a:pt x="188963" y="34188"/>
                  </a:lnTo>
                  <a:lnTo>
                    <a:pt x="187998" y="33756"/>
                  </a:lnTo>
                  <a:lnTo>
                    <a:pt x="186905" y="32054"/>
                  </a:lnTo>
                  <a:lnTo>
                    <a:pt x="186715" y="31165"/>
                  </a:lnTo>
                  <a:lnTo>
                    <a:pt x="186639" y="15595"/>
                  </a:lnTo>
                  <a:lnTo>
                    <a:pt x="193763" y="15595"/>
                  </a:lnTo>
                  <a:lnTo>
                    <a:pt x="194005" y="15455"/>
                  </a:lnTo>
                  <a:lnTo>
                    <a:pt x="194360" y="14884"/>
                  </a:lnTo>
                  <a:lnTo>
                    <a:pt x="194348" y="12674"/>
                  </a:lnTo>
                  <a:lnTo>
                    <a:pt x="194284" y="12471"/>
                  </a:lnTo>
                  <a:lnTo>
                    <a:pt x="194106" y="12179"/>
                  </a:lnTo>
                  <a:lnTo>
                    <a:pt x="193763" y="11938"/>
                  </a:lnTo>
                  <a:lnTo>
                    <a:pt x="193624" y="11912"/>
                  </a:lnTo>
                  <a:lnTo>
                    <a:pt x="186639" y="11912"/>
                  </a:lnTo>
                  <a:lnTo>
                    <a:pt x="186601" y="5905"/>
                  </a:lnTo>
                  <a:lnTo>
                    <a:pt x="183705" y="5283"/>
                  </a:lnTo>
                  <a:lnTo>
                    <a:pt x="183311" y="5295"/>
                  </a:lnTo>
                  <a:lnTo>
                    <a:pt x="181762" y="11912"/>
                  </a:lnTo>
                  <a:lnTo>
                    <a:pt x="177901" y="11912"/>
                  </a:lnTo>
                  <a:lnTo>
                    <a:pt x="177139" y="14884"/>
                  </a:lnTo>
                  <a:lnTo>
                    <a:pt x="177495" y="15455"/>
                  </a:lnTo>
                  <a:lnTo>
                    <a:pt x="177736" y="15595"/>
                  </a:lnTo>
                  <a:lnTo>
                    <a:pt x="181762" y="15595"/>
                  </a:lnTo>
                  <a:lnTo>
                    <a:pt x="181864" y="32054"/>
                  </a:lnTo>
                  <a:lnTo>
                    <a:pt x="188150" y="37985"/>
                  </a:lnTo>
                  <a:lnTo>
                    <a:pt x="189992" y="37985"/>
                  </a:lnTo>
                  <a:lnTo>
                    <a:pt x="194246" y="36614"/>
                  </a:lnTo>
                  <a:lnTo>
                    <a:pt x="194398" y="36004"/>
                  </a:lnTo>
                  <a:close/>
                </a:path>
                <a:path w="1936750" h="1541779">
                  <a:moveTo>
                    <a:pt x="235648" y="3848"/>
                  </a:moveTo>
                  <a:lnTo>
                    <a:pt x="234823" y="2667"/>
                  </a:lnTo>
                  <a:lnTo>
                    <a:pt x="217017" y="2667"/>
                  </a:lnTo>
                  <a:lnTo>
                    <a:pt x="216585" y="2806"/>
                  </a:lnTo>
                  <a:lnTo>
                    <a:pt x="215785" y="3365"/>
                  </a:lnTo>
                  <a:lnTo>
                    <a:pt x="215582" y="3848"/>
                  </a:lnTo>
                  <a:lnTo>
                    <a:pt x="215620" y="37071"/>
                  </a:lnTo>
                  <a:lnTo>
                    <a:pt x="217652" y="37680"/>
                  </a:lnTo>
                  <a:lnTo>
                    <a:pt x="218630" y="37680"/>
                  </a:lnTo>
                  <a:lnTo>
                    <a:pt x="220662" y="22301"/>
                  </a:lnTo>
                  <a:lnTo>
                    <a:pt x="234048" y="22301"/>
                  </a:lnTo>
                  <a:lnTo>
                    <a:pt x="234823" y="19189"/>
                  </a:lnTo>
                  <a:lnTo>
                    <a:pt x="234746" y="18999"/>
                  </a:lnTo>
                  <a:lnTo>
                    <a:pt x="234556" y="18719"/>
                  </a:lnTo>
                  <a:lnTo>
                    <a:pt x="234188" y="18478"/>
                  </a:lnTo>
                  <a:lnTo>
                    <a:pt x="234048" y="18453"/>
                  </a:lnTo>
                  <a:lnTo>
                    <a:pt x="220662" y="18453"/>
                  </a:lnTo>
                  <a:lnTo>
                    <a:pt x="220662" y="6604"/>
                  </a:lnTo>
                  <a:lnTo>
                    <a:pt x="234823" y="6604"/>
                  </a:lnTo>
                  <a:lnTo>
                    <a:pt x="234950" y="6565"/>
                  </a:lnTo>
                  <a:lnTo>
                    <a:pt x="235204" y="6426"/>
                  </a:lnTo>
                  <a:lnTo>
                    <a:pt x="235521" y="6007"/>
                  </a:lnTo>
                  <a:lnTo>
                    <a:pt x="235648" y="3848"/>
                  </a:lnTo>
                  <a:close/>
                </a:path>
                <a:path w="1936750" h="1541779">
                  <a:moveTo>
                    <a:pt x="247383" y="596"/>
                  </a:moveTo>
                  <a:lnTo>
                    <a:pt x="244500" y="0"/>
                  </a:lnTo>
                  <a:lnTo>
                    <a:pt x="244106" y="25"/>
                  </a:lnTo>
                  <a:lnTo>
                    <a:pt x="242582" y="596"/>
                  </a:lnTo>
                  <a:lnTo>
                    <a:pt x="242582" y="37109"/>
                  </a:lnTo>
                  <a:lnTo>
                    <a:pt x="244500" y="37680"/>
                  </a:lnTo>
                  <a:lnTo>
                    <a:pt x="245465" y="37680"/>
                  </a:lnTo>
                  <a:lnTo>
                    <a:pt x="247383" y="37109"/>
                  </a:lnTo>
                  <a:lnTo>
                    <a:pt x="247383" y="596"/>
                  </a:lnTo>
                  <a:close/>
                </a:path>
                <a:path w="1936750" h="1541779">
                  <a:moveTo>
                    <a:pt x="281000" y="21983"/>
                  </a:moveTo>
                  <a:lnTo>
                    <a:pt x="275894" y="13220"/>
                  </a:lnTo>
                  <a:lnTo>
                    <a:pt x="275894" y="22428"/>
                  </a:lnTo>
                  <a:lnTo>
                    <a:pt x="275844" y="27444"/>
                  </a:lnTo>
                  <a:lnTo>
                    <a:pt x="269138" y="34290"/>
                  </a:lnTo>
                  <a:lnTo>
                    <a:pt x="266141" y="34290"/>
                  </a:lnTo>
                  <a:lnTo>
                    <a:pt x="259537" y="22974"/>
                  </a:lnTo>
                  <a:lnTo>
                    <a:pt x="259664" y="21983"/>
                  </a:lnTo>
                  <a:lnTo>
                    <a:pt x="266382" y="15113"/>
                  </a:lnTo>
                  <a:lnTo>
                    <a:pt x="269405" y="15113"/>
                  </a:lnTo>
                  <a:lnTo>
                    <a:pt x="275894" y="22428"/>
                  </a:lnTo>
                  <a:lnTo>
                    <a:pt x="275894" y="13220"/>
                  </a:lnTo>
                  <a:lnTo>
                    <a:pt x="275374" y="12877"/>
                  </a:lnTo>
                  <a:lnTo>
                    <a:pt x="272122" y="11696"/>
                  </a:lnTo>
                  <a:lnTo>
                    <a:pt x="270205" y="11391"/>
                  </a:lnTo>
                  <a:lnTo>
                    <a:pt x="265760" y="11391"/>
                  </a:lnTo>
                  <a:lnTo>
                    <a:pt x="254533" y="22428"/>
                  </a:lnTo>
                  <a:lnTo>
                    <a:pt x="254635" y="28257"/>
                  </a:lnTo>
                  <a:lnTo>
                    <a:pt x="265277" y="38036"/>
                  </a:lnTo>
                  <a:lnTo>
                    <a:pt x="269709" y="38036"/>
                  </a:lnTo>
                  <a:lnTo>
                    <a:pt x="271678" y="37693"/>
                  </a:lnTo>
                  <a:lnTo>
                    <a:pt x="275094" y="36347"/>
                  </a:lnTo>
                  <a:lnTo>
                    <a:pt x="276517" y="35420"/>
                  </a:lnTo>
                  <a:lnTo>
                    <a:pt x="277571" y="34290"/>
                  </a:lnTo>
                  <a:lnTo>
                    <a:pt x="278777" y="33007"/>
                  </a:lnTo>
                  <a:lnTo>
                    <a:pt x="279628" y="31572"/>
                  </a:lnTo>
                  <a:lnTo>
                    <a:pt x="280784" y="28257"/>
                  </a:lnTo>
                  <a:lnTo>
                    <a:pt x="280911" y="27444"/>
                  </a:lnTo>
                  <a:lnTo>
                    <a:pt x="281000" y="21983"/>
                  </a:lnTo>
                  <a:close/>
                </a:path>
                <a:path w="1936750" h="1541779">
                  <a:moveTo>
                    <a:pt x="324472" y="12268"/>
                  </a:moveTo>
                  <a:lnTo>
                    <a:pt x="321729" y="11772"/>
                  </a:lnTo>
                  <a:lnTo>
                    <a:pt x="320649" y="11836"/>
                  </a:lnTo>
                  <a:lnTo>
                    <a:pt x="313245" y="32867"/>
                  </a:lnTo>
                  <a:lnTo>
                    <a:pt x="313182" y="32626"/>
                  </a:lnTo>
                  <a:lnTo>
                    <a:pt x="303885" y="11772"/>
                  </a:lnTo>
                  <a:lnTo>
                    <a:pt x="302869" y="11836"/>
                  </a:lnTo>
                  <a:lnTo>
                    <a:pt x="295910" y="32867"/>
                  </a:lnTo>
                  <a:lnTo>
                    <a:pt x="295859" y="32626"/>
                  </a:lnTo>
                  <a:lnTo>
                    <a:pt x="286296" y="11772"/>
                  </a:lnTo>
                  <a:lnTo>
                    <a:pt x="285280" y="11823"/>
                  </a:lnTo>
                  <a:lnTo>
                    <a:pt x="285026" y="11861"/>
                  </a:lnTo>
                  <a:lnTo>
                    <a:pt x="284657" y="11988"/>
                  </a:lnTo>
                  <a:lnTo>
                    <a:pt x="284492" y="12103"/>
                  </a:lnTo>
                  <a:lnTo>
                    <a:pt x="284365" y="12268"/>
                  </a:lnTo>
                  <a:lnTo>
                    <a:pt x="284416" y="13195"/>
                  </a:lnTo>
                  <a:lnTo>
                    <a:pt x="295008" y="37680"/>
                  </a:lnTo>
                  <a:lnTo>
                    <a:pt x="296214" y="37680"/>
                  </a:lnTo>
                  <a:lnTo>
                    <a:pt x="304190" y="18884"/>
                  </a:lnTo>
                  <a:lnTo>
                    <a:pt x="304253" y="19126"/>
                  </a:lnTo>
                  <a:lnTo>
                    <a:pt x="312572" y="37680"/>
                  </a:lnTo>
                  <a:lnTo>
                    <a:pt x="313778" y="37680"/>
                  </a:lnTo>
                  <a:lnTo>
                    <a:pt x="324408" y="13195"/>
                  </a:lnTo>
                  <a:lnTo>
                    <a:pt x="324472" y="12268"/>
                  </a:lnTo>
                  <a:close/>
                </a:path>
                <a:path w="1936750" h="1541779">
                  <a:moveTo>
                    <a:pt x="1936559" y="864616"/>
                  </a:moveTo>
                  <a:lnTo>
                    <a:pt x="1932355" y="810196"/>
                  </a:lnTo>
                  <a:lnTo>
                    <a:pt x="1922233" y="759968"/>
                  </a:lnTo>
                  <a:lnTo>
                    <a:pt x="1906562" y="716724"/>
                  </a:lnTo>
                  <a:lnTo>
                    <a:pt x="1885734" y="683260"/>
                  </a:lnTo>
                  <a:lnTo>
                    <a:pt x="1899412" y="661924"/>
                  </a:lnTo>
                  <a:lnTo>
                    <a:pt x="1910473" y="634441"/>
                  </a:lnTo>
                  <a:lnTo>
                    <a:pt x="1918487" y="601992"/>
                  </a:lnTo>
                  <a:lnTo>
                    <a:pt x="1923059" y="565759"/>
                  </a:lnTo>
                  <a:lnTo>
                    <a:pt x="1922322" y="500430"/>
                  </a:lnTo>
                  <a:lnTo>
                    <a:pt x="1910969" y="443001"/>
                  </a:lnTo>
                  <a:lnTo>
                    <a:pt x="1890864" y="399554"/>
                  </a:lnTo>
                  <a:lnTo>
                    <a:pt x="1864258" y="374777"/>
                  </a:lnTo>
                  <a:lnTo>
                    <a:pt x="1868385" y="331216"/>
                  </a:lnTo>
                  <a:lnTo>
                    <a:pt x="1864880" y="291782"/>
                  </a:lnTo>
                  <a:lnTo>
                    <a:pt x="1855114" y="258191"/>
                  </a:lnTo>
                  <a:lnTo>
                    <a:pt x="1839810" y="234772"/>
                  </a:lnTo>
                  <a:lnTo>
                    <a:pt x="1821878" y="226720"/>
                  </a:lnTo>
                  <a:lnTo>
                    <a:pt x="1804555" y="234657"/>
                  </a:lnTo>
                  <a:lnTo>
                    <a:pt x="1789823" y="256794"/>
                  </a:lnTo>
                  <a:lnTo>
                    <a:pt x="1779689" y="291376"/>
                  </a:lnTo>
                  <a:lnTo>
                    <a:pt x="1774901" y="248018"/>
                  </a:lnTo>
                  <a:lnTo>
                    <a:pt x="1763953" y="212356"/>
                  </a:lnTo>
                  <a:lnTo>
                    <a:pt x="1748243" y="187490"/>
                  </a:lnTo>
                  <a:lnTo>
                    <a:pt x="1729143" y="176517"/>
                  </a:lnTo>
                  <a:lnTo>
                    <a:pt x="1707908" y="182918"/>
                  </a:lnTo>
                  <a:lnTo>
                    <a:pt x="1690039" y="206565"/>
                  </a:lnTo>
                  <a:lnTo>
                    <a:pt x="1677441" y="243738"/>
                  </a:lnTo>
                  <a:lnTo>
                    <a:pt x="1671993" y="290715"/>
                  </a:lnTo>
                  <a:lnTo>
                    <a:pt x="1652028" y="288899"/>
                  </a:lnTo>
                  <a:lnTo>
                    <a:pt x="1615694" y="319659"/>
                  </a:lnTo>
                  <a:lnTo>
                    <a:pt x="1589176" y="397548"/>
                  </a:lnTo>
                  <a:lnTo>
                    <a:pt x="1584350" y="448779"/>
                  </a:lnTo>
                  <a:lnTo>
                    <a:pt x="1586623" y="500392"/>
                  </a:lnTo>
                  <a:lnTo>
                    <a:pt x="1595755" y="548525"/>
                  </a:lnTo>
                  <a:lnTo>
                    <a:pt x="1611541" y="589254"/>
                  </a:lnTo>
                  <a:lnTo>
                    <a:pt x="1595170" y="628929"/>
                  </a:lnTo>
                  <a:lnTo>
                    <a:pt x="1582445" y="673265"/>
                  </a:lnTo>
                  <a:lnTo>
                    <a:pt x="1573390" y="721093"/>
                  </a:lnTo>
                  <a:lnTo>
                    <a:pt x="1568043" y="771258"/>
                  </a:lnTo>
                  <a:lnTo>
                    <a:pt x="1566456" y="822629"/>
                  </a:lnTo>
                  <a:lnTo>
                    <a:pt x="1568640" y="874026"/>
                  </a:lnTo>
                  <a:lnTo>
                    <a:pt x="1574660" y="924306"/>
                  </a:lnTo>
                  <a:lnTo>
                    <a:pt x="1584540" y="972312"/>
                  </a:lnTo>
                  <a:lnTo>
                    <a:pt x="1598320" y="1016889"/>
                  </a:lnTo>
                  <a:lnTo>
                    <a:pt x="1587144" y="1094003"/>
                  </a:lnTo>
                  <a:lnTo>
                    <a:pt x="1586230" y="1148715"/>
                  </a:lnTo>
                  <a:lnTo>
                    <a:pt x="1590598" y="1201661"/>
                  </a:lnTo>
                  <a:lnTo>
                    <a:pt x="1599895" y="1250899"/>
                  </a:lnTo>
                  <a:lnTo>
                    <a:pt x="1613763" y="1294561"/>
                  </a:lnTo>
                  <a:lnTo>
                    <a:pt x="1631861" y="1330718"/>
                  </a:lnTo>
                  <a:lnTo>
                    <a:pt x="1653832" y="1357477"/>
                  </a:lnTo>
                  <a:lnTo>
                    <a:pt x="1649895" y="1408379"/>
                  </a:lnTo>
                  <a:lnTo>
                    <a:pt x="1654365" y="1457388"/>
                  </a:lnTo>
                  <a:lnTo>
                    <a:pt x="1666316" y="1499387"/>
                  </a:lnTo>
                  <a:lnTo>
                    <a:pt x="1684883" y="1529257"/>
                  </a:lnTo>
                  <a:lnTo>
                    <a:pt x="1708048" y="1541424"/>
                  </a:lnTo>
                  <a:lnTo>
                    <a:pt x="1730717" y="1532724"/>
                  </a:lnTo>
                  <a:lnTo>
                    <a:pt x="1750288" y="1505419"/>
                  </a:lnTo>
                  <a:lnTo>
                    <a:pt x="1764169" y="1461731"/>
                  </a:lnTo>
                  <a:lnTo>
                    <a:pt x="1775396" y="1497507"/>
                  </a:lnTo>
                  <a:lnTo>
                    <a:pt x="1791042" y="1521231"/>
                  </a:lnTo>
                  <a:lnTo>
                    <a:pt x="1809369" y="1531175"/>
                  </a:lnTo>
                  <a:lnTo>
                    <a:pt x="1828584" y="1525612"/>
                  </a:lnTo>
                  <a:lnTo>
                    <a:pt x="1848180" y="1491957"/>
                  </a:lnTo>
                  <a:lnTo>
                    <a:pt x="1861248" y="1446225"/>
                  </a:lnTo>
                  <a:lnTo>
                    <a:pt x="1866811" y="1393101"/>
                  </a:lnTo>
                  <a:lnTo>
                    <a:pt x="1863928" y="1337284"/>
                  </a:lnTo>
                  <a:lnTo>
                    <a:pt x="1881568" y="1317713"/>
                  </a:lnTo>
                  <a:lnTo>
                    <a:pt x="1895970" y="1287970"/>
                  </a:lnTo>
                  <a:lnTo>
                    <a:pt x="1907413" y="1244180"/>
                  </a:lnTo>
                  <a:lnTo>
                    <a:pt x="1912099" y="1196263"/>
                  </a:lnTo>
                  <a:lnTo>
                    <a:pt x="1910181" y="1147914"/>
                  </a:lnTo>
                  <a:lnTo>
                    <a:pt x="1901774" y="1102791"/>
                  </a:lnTo>
                  <a:lnTo>
                    <a:pt x="1887054" y="1064552"/>
                  </a:lnTo>
                  <a:lnTo>
                    <a:pt x="1898853" y="1047229"/>
                  </a:lnTo>
                  <a:lnTo>
                    <a:pt x="1909356" y="1026287"/>
                  </a:lnTo>
                  <a:lnTo>
                    <a:pt x="1925701" y="974852"/>
                  </a:lnTo>
                  <a:lnTo>
                    <a:pt x="1934464" y="920432"/>
                  </a:lnTo>
                  <a:lnTo>
                    <a:pt x="1936559" y="864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92247" y="2379915"/>
              <a:ext cx="370205" cy="1365250"/>
            </a:xfrm>
            <a:custGeom>
              <a:avLst/>
              <a:gdLst/>
              <a:ahLst/>
              <a:cxnLst/>
              <a:rect l="l" t="t" r="r" b="b"/>
              <a:pathLst>
                <a:path w="370204" h="1365250">
                  <a:moveTo>
                    <a:pt x="319283" y="506736"/>
                  </a:moveTo>
                  <a:lnTo>
                    <a:pt x="340115" y="540196"/>
                  </a:lnTo>
                  <a:lnTo>
                    <a:pt x="355781" y="583439"/>
                  </a:lnTo>
                  <a:lnTo>
                    <a:pt x="365904" y="633669"/>
                  </a:lnTo>
                  <a:lnTo>
                    <a:pt x="370109" y="688091"/>
                  </a:lnTo>
                  <a:lnTo>
                    <a:pt x="368018" y="743911"/>
                  </a:lnTo>
                  <a:lnTo>
                    <a:pt x="359256" y="798334"/>
                  </a:lnTo>
                  <a:lnTo>
                    <a:pt x="342903" y="849760"/>
                  </a:lnTo>
                  <a:lnTo>
                    <a:pt x="320604" y="888030"/>
                  </a:lnTo>
                  <a:lnTo>
                    <a:pt x="335328" y="926263"/>
                  </a:lnTo>
                  <a:lnTo>
                    <a:pt x="343724" y="971391"/>
                  </a:lnTo>
                  <a:lnTo>
                    <a:pt x="345651" y="1019743"/>
                  </a:lnTo>
                  <a:lnTo>
                    <a:pt x="340965" y="1067651"/>
                  </a:lnTo>
                  <a:lnTo>
                    <a:pt x="329524" y="1111445"/>
                  </a:lnTo>
                  <a:lnTo>
                    <a:pt x="306621" y="1152357"/>
                  </a:lnTo>
                  <a:lnTo>
                    <a:pt x="297480" y="1160761"/>
                  </a:lnTo>
                  <a:lnTo>
                    <a:pt x="300365" y="1216579"/>
                  </a:lnTo>
                  <a:lnTo>
                    <a:pt x="294795" y="1269696"/>
                  </a:lnTo>
                  <a:lnTo>
                    <a:pt x="281731" y="1315429"/>
                  </a:lnTo>
                  <a:lnTo>
                    <a:pt x="262132" y="1349091"/>
                  </a:lnTo>
                  <a:lnTo>
                    <a:pt x="242914" y="1354656"/>
                  </a:lnTo>
                  <a:lnTo>
                    <a:pt x="224595" y="1344706"/>
                  </a:lnTo>
                  <a:lnTo>
                    <a:pt x="208940" y="1320978"/>
                  </a:lnTo>
                  <a:lnTo>
                    <a:pt x="197713" y="1285211"/>
                  </a:lnTo>
                  <a:lnTo>
                    <a:pt x="183838" y="1328901"/>
                  </a:lnTo>
                  <a:lnTo>
                    <a:pt x="164264" y="1356207"/>
                  </a:lnTo>
                  <a:lnTo>
                    <a:pt x="141594" y="1364896"/>
                  </a:lnTo>
                  <a:lnTo>
                    <a:pt x="118428" y="1352732"/>
                  </a:lnTo>
                  <a:lnTo>
                    <a:pt x="99871" y="1322866"/>
                  </a:lnTo>
                  <a:lnTo>
                    <a:pt x="87911" y="1280867"/>
                  </a:lnTo>
                  <a:lnTo>
                    <a:pt x="83446" y="1231856"/>
                  </a:lnTo>
                  <a:lnTo>
                    <a:pt x="87374" y="1180951"/>
                  </a:lnTo>
                  <a:lnTo>
                    <a:pt x="65407" y="1154196"/>
                  </a:lnTo>
                  <a:lnTo>
                    <a:pt x="47312" y="1118037"/>
                  </a:lnTo>
                  <a:lnTo>
                    <a:pt x="33441" y="1074381"/>
                  </a:lnTo>
                  <a:lnTo>
                    <a:pt x="24147" y="1025132"/>
                  </a:lnTo>
                  <a:lnTo>
                    <a:pt x="19782" y="972195"/>
                  </a:lnTo>
                  <a:lnTo>
                    <a:pt x="20699" y="917474"/>
                  </a:lnTo>
                  <a:lnTo>
                    <a:pt x="27250" y="862875"/>
                  </a:lnTo>
                  <a:lnTo>
                    <a:pt x="28571" y="855263"/>
                  </a:lnTo>
                  <a:lnTo>
                    <a:pt x="29893" y="847650"/>
                  </a:lnTo>
                  <a:lnTo>
                    <a:pt x="31875" y="840369"/>
                  </a:lnTo>
                  <a:lnTo>
                    <a:pt x="18091" y="795792"/>
                  </a:lnTo>
                  <a:lnTo>
                    <a:pt x="8210" y="747786"/>
                  </a:lnTo>
                  <a:lnTo>
                    <a:pt x="2192" y="697506"/>
                  </a:lnTo>
                  <a:lnTo>
                    <a:pt x="0" y="646106"/>
                  </a:lnTo>
                  <a:lnTo>
                    <a:pt x="1595" y="594741"/>
                  </a:lnTo>
                  <a:lnTo>
                    <a:pt x="6939" y="544567"/>
                  </a:lnTo>
                  <a:lnTo>
                    <a:pt x="15995" y="496738"/>
                  </a:lnTo>
                  <a:lnTo>
                    <a:pt x="28724" y="452410"/>
                  </a:lnTo>
                  <a:lnTo>
                    <a:pt x="45089" y="412737"/>
                  </a:lnTo>
                  <a:lnTo>
                    <a:pt x="29309" y="371999"/>
                  </a:lnTo>
                  <a:lnTo>
                    <a:pt x="20172" y="323874"/>
                  </a:lnTo>
                  <a:lnTo>
                    <a:pt x="17902" y="272254"/>
                  </a:lnTo>
                  <a:lnTo>
                    <a:pt x="22720" y="221031"/>
                  </a:lnTo>
                  <a:lnTo>
                    <a:pt x="34848" y="174097"/>
                  </a:lnTo>
                  <a:lnTo>
                    <a:pt x="49239" y="143140"/>
                  </a:lnTo>
                  <a:lnTo>
                    <a:pt x="66479" y="122298"/>
                  </a:lnTo>
                  <a:lnTo>
                    <a:pt x="85578" y="112379"/>
                  </a:lnTo>
                  <a:lnTo>
                    <a:pt x="105544" y="114189"/>
                  </a:lnTo>
                  <a:lnTo>
                    <a:pt x="110989" y="67210"/>
                  </a:lnTo>
                  <a:lnTo>
                    <a:pt x="123589" y="30036"/>
                  </a:lnTo>
                  <a:lnTo>
                    <a:pt x="141454" y="6392"/>
                  </a:lnTo>
                  <a:lnTo>
                    <a:pt x="162695" y="0"/>
                  </a:lnTo>
                  <a:lnTo>
                    <a:pt x="181789" y="10963"/>
                  </a:lnTo>
                  <a:lnTo>
                    <a:pt x="197506" y="35829"/>
                  </a:lnTo>
                  <a:lnTo>
                    <a:pt x="208454" y="71492"/>
                  </a:lnTo>
                  <a:lnTo>
                    <a:pt x="213239" y="114851"/>
                  </a:lnTo>
                  <a:lnTo>
                    <a:pt x="223377" y="80268"/>
                  </a:lnTo>
                  <a:lnTo>
                    <a:pt x="238098" y="58129"/>
                  </a:lnTo>
                  <a:lnTo>
                    <a:pt x="255421" y="50201"/>
                  </a:lnTo>
                  <a:lnTo>
                    <a:pt x="273364" y="58253"/>
                  </a:lnTo>
                  <a:lnTo>
                    <a:pt x="288668" y="81670"/>
                  </a:lnTo>
                  <a:lnTo>
                    <a:pt x="298429" y="115265"/>
                  </a:lnTo>
                  <a:lnTo>
                    <a:pt x="301934" y="154693"/>
                  </a:lnTo>
                  <a:lnTo>
                    <a:pt x="298471" y="195611"/>
                  </a:lnTo>
                  <a:lnTo>
                    <a:pt x="298140" y="196935"/>
                  </a:lnTo>
                  <a:lnTo>
                    <a:pt x="297810" y="198259"/>
                  </a:lnTo>
                  <a:lnTo>
                    <a:pt x="297480" y="199583"/>
                  </a:lnTo>
                  <a:lnTo>
                    <a:pt x="324419" y="223026"/>
                  </a:lnTo>
                  <a:lnTo>
                    <a:pt x="344514" y="266483"/>
                  </a:lnTo>
                  <a:lnTo>
                    <a:pt x="355875" y="323904"/>
                  </a:lnTo>
                  <a:lnTo>
                    <a:pt x="356613" y="389237"/>
                  </a:lnTo>
                  <a:lnTo>
                    <a:pt x="352035" y="425469"/>
                  </a:lnTo>
                  <a:lnTo>
                    <a:pt x="344018" y="457916"/>
                  </a:lnTo>
                  <a:lnTo>
                    <a:pt x="332967" y="485398"/>
                  </a:lnTo>
                  <a:lnTo>
                    <a:pt x="319283" y="506736"/>
                  </a:lnTo>
                  <a:close/>
                </a:path>
              </a:pathLst>
            </a:custGeom>
            <a:ln w="3309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3078901" y="2020332"/>
            <a:ext cx="370205" cy="103505"/>
          </a:xfrm>
          <a:prstGeom prst="rect">
            <a:avLst/>
          </a:prstGeom>
          <a:solidFill>
            <a:srgbClr val="486768"/>
          </a:solidFill>
        </p:spPr>
        <p:txBody>
          <a:bodyPr vert="horz" wrap="square" lIns="0" tIns="1714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00" spc="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400" spc="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" spc="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400" spc="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" spc="5" dirty="0">
                <a:solidFill>
                  <a:srgbClr val="FFFFFF"/>
                </a:solidFill>
                <a:latin typeface="Calibri"/>
                <a:cs typeface="Calibri"/>
              </a:rPr>
              <a:t> F</a:t>
            </a:r>
            <a:r>
              <a:rPr sz="400" spc="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00" spc="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424589" y="2572947"/>
            <a:ext cx="97790" cy="97916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635"/>
              </a:lnSpc>
            </a:pPr>
            <a:r>
              <a:rPr sz="550" b="1" spc="10" dirty="0">
                <a:solidFill>
                  <a:srgbClr val="47494E"/>
                </a:solidFill>
                <a:latin typeface="Calibri"/>
                <a:cs typeface="Calibri"/>
              </a:rPr>
              <a:t>Akamai</a:t>
            </a:r>
            <a:r>
              <a:rPr sz="550" b="1" spc="-2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50" b="1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550" b="1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50" b="1" spc="10" dirty="0">
                <a:solidFill>
                  <a:srgbClr val="47494E"/>
                </a:solidFill>
                <a:latin typeface="Calibri"/>
                <a:cs typeface="Calibri"/>
              </a:rPr>
              <a:t>Caching/Acceleration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054385" y="2737172"/>
            <a:ext cx="1848485" cy="906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ts val="405"/>
              </a:lnSpc>
            </a:pP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Authors</a:t>
            </a:r>
            <a:endParaRPr sz="400">
              <a:latin typeface="Calibri"/>
              <a:cs typeface="Calibri"/>
            </a:endParaRPr>
          </a:p>
          <a:p>
            <a:pPr marL="1085215">
              <a:lnSpc>
                <a:spcPct val="100000"/>
              </a:lnSpc>
              <a:spcBef>
                <a:spcPts val="105"/>
              </a:spcBef>
            </a:pP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1</a:t>
            </a: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">
              <a:latin typeface="Calibri"/>
              <a:cs typeface="Calibri"/>
            </a:endParaRPr>
          </a:p>
          <a:p>
            <a:pPr marL="1085215">
              <a:lnSpc>
                <a:spcPct val="100000"/>
              </a:lnSpc>
              <a:spcBef>
                <a:spcPts val="259"/>
              </a:spcBef>
            </a:pP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2</a:t>
            </a:r>
            <a:endParaRPr sz="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00" spc="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spc="20" dirty="0">
                <a:solidFill>
                  <a:srgbClr val="47494E"/>
                </a:solidFill>
                <a:latin typeface="Calibri"/>
                <a:cs typeface="Calibri"/>
              </a:rPr>
              <a:t>E</a:t>
            </a:r>
            <a:r>
              <a:rPr sz="400" spc="25" dirty="0">
                <a:solidFill>
                  <a:srgbClr val="47494E"/>
                </a:solidFill>
                <a:latin typeface="Calibri"/>
                <a:cs typeface="Calibri"/>
              </a:rPr>
              <a:t>M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3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ut</a:t>
            </a:r>
            <a:r>
              <a:rPr sz="400" spc="30" dirty="0">
                <a:solidFill>
                  <a:srgbClr val="47494E"/>
                </a:solidFill>
                <a:latin typeface="Calibri"/>
                <a:cs typeface="Calibri"/>
              </a:rPr>
              <a:t>h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30" dirty="0">
                <a:solidFill>
                  <a:srgbClr val="47494E"/>
                </a:solidFill>
                <a:latin typeface="Calibri"/>
                <a:cs typeface="Calibri"/>
              </a:rPr>
              <a:t>P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ir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832800" y="2336174"/>
            <a:ext cx="2110105" cy="1583055"/>
            <a:chOff x="832800" y="2336174"/>
            <a:chExt cx="2110105" cy="1583055"/>
          </a:xfrm>
        </p:grpSpPr>
        <p:pic>
          <p:nvPicPr>
            <p:cNvPr id="118" name="object 1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416" y="2394980"/>
              <a:ext cx="155032" cy="30669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070" y="2419337"/>
              <a:ext cx="90519" cy="106904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150458" y="2585721"/>
              <a:ext cx="69850" cy="103505"/>
            </a:xfrm>
            <a:custGeom>
              <a:avLst/>
              <a:gdLst/>
              <a:ahLst/>
              <a:cxnLst/>
              <a:rect l="l" t="t" r="r" b="b"/>
              <a:pathLst>
                <a:path w="69850" h="103505">
                  <a:moveTo>
                    <a:pt x="0" y="63548"/>
                  </a:moveTo>
                  <a:lnTo>
                    <a:pt x="0" y="0"/>
                  </a:lnTo>
                </a:path>
                <a:path w="69850" h="103505">
                  <a:moveTo>
                    <a:pt x="69374" y="103267"/>
                  </a:moveTo>
                  <a:lnTo>
                    <a:pt x="69374" y="39387"/>
                  </a:lnTo>
                </a:path>
              </a:pathLst>
            </a:custGeom>
            <a:ln w="3306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30207" y="2421057"/>
              <a:ext cx="155575" cy="280670"/>
            </a:xfrm>
            <a:custGeom>
              <a:avLst/>
              <a:gdLst/>
              <a:ahLst/>
              <a:cxnLst/>
              <a:rect l="l" t="t" r="r" b="b"/>
              <a:pathLst>
                <a:path w="155575" h="280669">
                  <a:moveTo>
                    <a:pt x="134123" y="276371"/>
                  </a:moveTo>
                  <a:lnTo>
                    <a:pt x="141561" y="272937"/>
                  </a:lnTo>
                  <a:lnTo>
                    <a:pt x="147792" y="267766"/>
                  </a:lnTo>
                  <a:lnTo>
                    <a:pt x="152473" y="261105"/>
                  </a:lnTo>
                  <a:lnTo>
                    <a:pt x="155266" y="253202"/>
                  </a:lnTo>
                  <a:lnTo>
                    <a:pt x="154450" y="233343"/>
                  </a:lnTo>
                  <a:lnTo>
                    <a:pt x="152200" y="193625"/>
                  </a:lnTo>
                  <a:lnTo>
                    <a:pt x="140111" y="140792"/>
                  </a:lnTo>
                  <a:lnTo>
                    <a:pt x="112650" y="109555"/>
                  </a:lnTo>
                  <a:lnTo>
                    <a:pt x="100427" y="103267"/>
                  </a:lnTo>
                  <a:lnTo>
                    <a:pt x="100097" y="94661"/>
                  </a:lnTo>
                  <a:lnTo>
                    <a:pt x="108051" y="85662"/>
                  </a:lnTo>
                  <a:lnTo>
                    <a:pt x="113930" y="75298"/>
                  </a:lnTo>
                  <a:lnTo>
                    <a:pt x="117518" y="63942"/>
                  </a:lnTo>
                  <a:lnTo>
                    <a:pt x="118597" y="51964"/>
                  </a:lnTo>
                  <a:lnTo>
                    <a:pt x="116341" y="33046"/>
                  </a:lnTo>
                  <a:lnTo>
                    <a:pt x="107488" y="17045"/>
                  </a:lnTo>
                  <a:lnTo>
                    <a:pt x="93371" y="5512"/>
                  </a:lnTo>
                  <a:lnTo>
                    <a:pt x="75320" y="0"/>
                  </a:lnTo>
                  <a:lnTo>
                    <a:pt x="57218" y="5512"/>
                  </a:lnTo>
                  <a:lnTo>
                    <a:pt x="42987" y="17045"/>
                  </a:lnTo>
                  <a:lnTo>
                    <a:pt x="34021" y="33046"/>
                  </a:lnTo>
                  <a:lnTo>
                    <a:pt x="31714" y="51964"/>
                  </a:lnTo>
                  <a:lnTo>
                    <a:pt x="32741" y="63698"/>
                  </a:lnTo>
                  <a:lnTo>
                    <a:pt x="36215" y="74843"/>
                  </a:lnTo>
                  <a:lnTo>
                    <a:pt x="41980" y="85057"/>
                  </a:lnTo>
                  <a:lnTo>
                    <a:pt x="49883" y="93999"/>
                  </a:lnTo>
                  <a:lnTo>
                    <a:pt x="13544" y="114520"/>
                  </a:lnTo>
                  <a:lnTo>
                    <a:pt x="6937" y="119816"/>
                  </a:lnTo>
                  <a:lnTo>
                    <a:pt x="3303" y="127759"/>
                  </a:lnTo>
                  <a:lnTo>
                    <a:pt x="3303" y="136365"/>
                  </a:lnTo>
                  <a:lnTo>
                    <a:pt x="330" y="209513"/>
                  </a:lnTo>
                  <a:lnTo>
                    <a:pt x="19821" y="229703"/>
                  </a:lnTo>
                  <a:lnTo>
                    <a:pt x="34289" y="244193"/>
                  </a:lnTo>
                  <a:lnTo>
                    <a:pt x="51081" y="255768"/>
                  </a:lnTo>
                  <a:lnTo>
                    <a:pt x="69668" y="264239"/>
                  </a:lnTo>
                  <a:lnTo>
                    <a:pt x="89525" y="269421"/>
                  </a:lnTo>
                  <a:lnTo>
                    <a:pt x="99281" y="276837"/>
                  </a:lnTo>
                  <a:lnTo>
                    <a:pt x="110586" y="280591"/>
                  </a:lnTo>
                  <a:lnTo>
                    <a:pt x="122509" y="280498"/>
                  </a:lnTo>
                  <a:lnTo>
                    <a:pt x="134123" y="276371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4705" y="2338079"/>
              <a:ext cx="2106295" cy="1579245"/>
            </a:xfrm>
            <a:custGeom>
              <a:avLst/>
              <a:gdLst/>
              <a:ahLst/>
              <a:cxnLst/>
              <a:rect l="l" t="t" r="r" b="b"/>
              <a:pathLst>
                <a:path w="2106295" h="1579245">
                  <a:moveTo>
                    <a:pt x="210435" y="1579125"/>
                  </a:moveTo>
                  <a:lnTo>
                    <a:pt x="1895242" y="1579125"/>
                  </a:lnTo>
                  <a:lnTo>
                    <a:pt x="1943513" y="1573560"/>
                  </a:lnTo>
                  <a:lnTo>
                    <a:pt x="1987814" y="1557707"/>
                  </a:lnTo>
                  <a:lnTo>
                    <a:pt x="2026885" y="1532827"/>
                  </a:lnTo>
                  <a:lnTo>
                    <a:pt x="2059467" y="1500183"/>
                  </a:lnTo>
                  <a:lnTo>
                    <a:pt x="2084300" y="1461037"/>
                  </a:lnTo>
                  <a:lnTo>
                    <a:pt x="2100123" y="1416652"/>
                  </a:lnTo>
                  <a:lnTo>
                    <a:pt x="2105677" y="1368288"/>
                  </a:lnTo>
                  <a:lnTo>
                    <a:pt x="2105677" y="211167"/>
                  </a:lnTo>
                  <a:lnTo>
                    <a:pt x="2100123" y="162786"/>
                  </a:lnTo>
                  <a:lnTo>
                    <a:pt x="2084300" y="118353"/>
                  </a:lnTo>
                  <a:lnTo>
                    <a:pt x="2059467" y="79142"/>
                  </a:lnTo>
                  <a:lnTo>
                    <a:pt x="2026885" y="46428"/>
                  </a:lnTo>
                  <a:lnTo>
                    <a:pt x="1987814" y="21484"/>
                  </a:lnTo>
                  <a:lnTo>
                    <a:pt x="1943513" y="5583"/>
                  </a:lnTo>
                  <a:lnTo>
                    <a:pt x="1895242" y="0"/>
                  </a:lnTo>
                  <a:lnTo>
                    <a:pt x="210435" y="0"/>
                  </a:lnTo>
                  <a:lnTo>
                    <a:pt x="162164" y="5583"/>
                  </a:lnTo>
                  <a:lnTo>
                    <a:pt x="117863" y="21484"/>
                  </a:lnTo>
                  <a:lnTo>
                    <a:pt x="78791" y="46428"/>
                  </a:lnTo>
                  <a:lnTo>
                    <a:pt x="46210" y="79142"/>
                  </a:lnTo>
                  <a:lnTo>
                    <a:pt x="21377" y="118353"/>
                  </a:lnTo>
                  <a:lnTo>
                    <a:pt x="5554" y="162786"/>
                  </a:lnTo>
                  <a:lnTo>
                    <a:pt x="0" y="211167"/>
                  </a:lnTo>
                  <a:lnTo>
                    <a:pt x="0" y="1368288"/>
                  </a:lnTo>
                  <a:lnTo>
                    <a:pt x="5554" y="1416652"/>
                  </a:lnTo>
                  <a:lnTo>
                    <a:pt x="21377" y="1461037"/>
                  </a:lnTo>
                  <a:lnTo>
                    <a:pt x="46210" y="1500183"/>
                  </a:lnTo>
                  <a:lnTo>
                    <a:pt x="78791" y="1532827"/>
                  </a:lnTo>
                  <a:lnTo>
                    <a:pt x="117863" y="1557707"/>
                  </a:lnTo>
                  <a:lnTo>
                    <a:pt x="162164" y="1573560"/>
                  </a:lnTo>
                  <a:lnTo>
                    <a:pt x="210435" y="1579125"/>
                  </a:lnTo>
                  <a:close/>
                </a:path>
              </a:pathLst>
            </a:custGeom>
            <a:ln w="3307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99672" y="2492980"/>
              <a:ext cx="290830" cy="1263015"/>
            </a:xfrm>
            <a:custGeom>
              <a:avLst/>
              <a:gdLst/>
              <a:ahLst/>
              <a:cxnLst/>
              <a:rect l="l" t="t" r="r" b="b"/>
              <a:pathLst>
                <a:path w="290830" h="1263014">
                  <a:moveTo>
                    <a:pt x="290381" y="1262704"/>
                  </a:moveTo>
                  <a:lnTo>
                    <a:pt x="290381" y="0"/>
                  </a:lnTo>
                  <a:lnTo>
                    <a:pt x="0" y="0"/>
                  </a:lnTo>
                  <a:lnTo>
                    <a:pt x="0" y="1262704"/>
                  </a:lnTo>
                  <a:lnTo>
                    <a:pt x="290381" y="1262704"/>
                  </a:lnTo>
                  <a:close/>
                </a:path>
              </a:pathLst>
            </a:custGeom>
            <a:ln w="3309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01423" y="2494535"/>
              <a:ext cx="287655" cy="1259840"/>
            </a:xfrm>
            <a:custGeom>
              <a:avLst/>
              <a:gdLst/>
              <a:ahLst/>
              <a:cxnLst/>
              <a:rect l="l" t="t" r="r" b="b"/>
              <a:pathLst>
                <a:path w="287655" h="1259839">
                  <a:moveTo>
                    <a:pt x="40963" y="0"/>
                  </a:moveTo>
                  <a:lnTo>
                    <a:pt x="40963" y="1259395"/>
                  </a:lnTo>
                </a:path>
                <a:path w="287655" h="1259839">
                  <a:moveTo>
                    <a:pt x="81927" y="0"/>
                  </a:moveTo>
                  <a:lnTo>
                    <a:pt x="81927" y="1259395"/>
                  </a:lnTo>
                </a:path>
                <a:path w="287655" h="1259839">
                  <a:moveTo>
                    <a:pt x="122891" y="0"/>
                  </a:moveTo>
                  <a:lnTo>
                    <a:pt x="122891" y="1259395"/>
                  </a:lnTo>
                </a:path>
                <a:path w="287655" h="1259839">
                  <a:moveTo>
                    <a:pt x="163855" y="0"/>
                  </a:moveTo>
                  <a:lnTo>
                    <a:pt x="163855" y="1259395"/>
                  </a:lnTo>
                </a:path>
                <a:path w="287655" h="1259839">
                  <a:moveTo>
                    <a:pt x="204819" y="0"/>
                  </a:moveTo>
                  <a:lnTo>
                    <a:pt x="204819" y="1259395"/>
                  </a:lnTo>
                </a:path>
                <a:path w="287655" h="1259839">
                  <a:moveTo>
                    <a:pt x="245783" y="0"/>
                  </a:moveTo>
                  <a:lnTo>
                    <a:pt x="245783" y="1259395"/>
                  </a:lnTo>
                </a:path>
                <a:path w="287655" h="1259839">
                  <a:moveTo>
                    <a:pt x="0" y="314766"/>
                  </a:moveTo>
                  <a:lnTo>
                    <a:pt x="40963" y="314766"/>
                  </a:lnTo>
                </a:path>
                <a:path w="287655" h="1259839">
                  <a:moveTo>
                    <a:pt x="0" y="629532"/>
                  </a:moveTo>
                  <a:lnTo>
                    <a:pt x="40963" y="629532"/>
                  </a:lnTo>
                </a:path>
                <a:path w="287655" h="1259839">
                  <a:moveTo>
                    <a:pt x="0" y="944629"/>
                  </a:moveTo>
                  <a:lnTo>
                    <a:pt x="40963" y="944629"/>
                  </a:lnTo>
                </a:path>
                <a:path w="287655" h="1259839">
                  <a:moveTo>
                    <a:pt x="40963" y="157548"/>
                  </a:moveTo>
                  <a:lnTo>
                    <a:pt x="81927" y="157548"/>
                  </a:lnTo>
                </a:path>
                <a:path w="287655" h="1259839">
                  <a:moveTo>
                    <a:pt x="40963" y="472314"/>
                  </a:moveTo>
                  <a:lnTo>
                    <a:pt x="81927" y="472314"/>
                  </a:lnTo>
                </a:path>
                <a:path w="287655" h="1259839">
                  <a:moveTo>
                    <a:pt x="40963" y="787080"/>
                  </a:moveTo>
                  <a:lnTo>
                    <a:pt x="81927" y="787080"/>
                  </a:lnTo>
                </a:path>
                <a:path w="287655" h="1259839">
                  <a:moveTo>
                    <a:pt x="40963" y="1101846"/>
                  </a:moveTo>
                  <a:lnTo>
                    <a:pt x="81927" y="1101846"/>
                  </a:lnTo>
                </a:path>
                <a:path w="287655" h="1259839">
                  <a:moveTo>
                    <a:pt x="81927" y="314766"/>
                  </a:moveTo>
                  <a:lnTo>
                    <a:pt x="122891" y="314766"/>
                  </a:lnTo>
                </a:path>
                <a:path w="287655" h="1259839">
                  <a:moveTo>
                    <a:pt x="81927" y="629532"/>
                  </a:moveTo>
                  <a:lnTo>
                    <a:pt x="122891" y="629532"/>
                  </a:lnTo>
                </a:path>
                <a:path w="287655" h="1259839">
                  <a:moveTo>
                    <a:pt x="81927" y="944629"/>
                  </a:moveTo>
                  <a:lnTo>
                    <a:pt x="122891" y="944629"/>
                  </a:lnTo>
                </a:path>
                <a:path w="287655" h="1259839">
                  <a:moveTo>
                    <a:pt x="122891" y="157548"/>
                  </a:moveTo>
                  <a:lnTo>
                    <a:pt x="163855" y="157548"/>
                  </a:lnTo>
                </a:path>
                <a:path w="287655" h="1259839">
                  <a:moveTo>
                    <a:pt x="122891" y="472314"/>
                  </a:moveTo>
                  <a:lnTo>
                    <a:pt x="163855" y="472314"/>
                  </a:lnTo>
                </a:path>
                <a:path w="287655" h="1259839">
                  <a:moveTo>
                    <a:pt x="122891" y="787080"/>
                  </a:moveTo>
                  <a:lnTo>
                    <a:pt x="163855" y="787080"/>
                  </a:lnTo>
                </a:path>
                <a:path w="287655" h="1259839">
                  <a:moveTo>
                    <a:pt x="122891" y="1101846"/>
                  </a:moveTo>
                  <a:lnTo>
                    <a:pt x="163855" y="1101846"/>
                  </a:lnTo>
                </a:path>
                <a:path w="287655" h="1259839">
                  <a:moveTo>
                    <a:pt x="163855" y="314766"/>
                  </a:moveTo>
                  <a:lnTo>
                    <a:pt x="204819" y="314766"/>
                  </a:lnTo>
                </a:path>
                <a:path w="287655" h="1259839">
                  <a:moveTo>
                    <a:pt x="163855" y="629532"/>
                  </a:moveTo>
                  <a:lnTo>
                    <a:pt x="204819" y="629532"/>
                  </a:lnTo>
                </a:path>
                <a:path w="287655" h="1259839">
                  <a:moveTo>
                    <a:pt x="163855" y="944629"/>
                  </a:moveTo>
                  <a:lnTo>
                    <a:pt x="204819" y="944629"/>
                  </a:lnTo>
                </a:path>
                <a:path w="287655" h="1259839">
                  <a:moveTo>
                    <a:pt x="204819" y="157548"/>
                  </a:moveTo>
                  <a:lnTo>
                    <a:pt x="245783" y="157548"/>
                  </a:lnTo>
                </a:path>
                <a:path w="287655" h="1259839">
                  <a:moveTo>
                    <a:pt x="204819" y="472314"/>
                  </a:moveTo>
                  <a:lnTo>
                    <a:pt x="245783" y="472314"/>
                  </a:lnTo>
                </a:path>
                <a:path w="287655" h="1259839">
                  <a:moveTo>
                    <a:pt x="204819" y="787080"/>
                  </a:moveTo>
                  <a:lnTo>
                    <a:pt x="245783" y="787080"/>
                  </a:lnTo>
                </a:path>
                <a:path w="287655" h="1259839">
                  <a:moveTo>
                    <a:pt x="204819" y="1101846"/>
                  </a:moveTo>
                  <a:lnTo>
                    <a:pt x="245783" y="1101846"/>
                  </a:lnTo>
                </a:path>
                <a:path w="287655" h="1259839">
                  <a:moveTo>
                    <a:pt x="245783" y="314766"/>
                  </a:moveTo>
                  <a:lnTo>
                    <a:pt x="287077" y="314766"/>
                  </a:lnTo>
                </a:path>
                <a:path w="287655" h="1259839">
                  <a:moveTo>
                    <a:pt x="245783" y="629532"/>
                  </a:moveTo>
                  <a:lnTo>
                    <a:pt x="287077" y="629532"/>
                  </a:lnTo>
                </a:path>
                <a:path w="287655" h="1259839">
                  <a:moveTo>
                    <a:pt x="245783" y="944629"/>
                  </a:moveTo>
                  <a:lnTo>
                    <a:pt x="287077" y="944629"/>
                  </a:lnTo>
                </a:path>
              </a:pathLst>
            </a:custGeom>
            <a:ln w="330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313" y="3186273"/>
              <a:ext cx="247777" cy="33100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1082240" y="3186392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4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07082" y="3434530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3283" y="3223990"/>
              <a:ext cx="185824" cy="16541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1113293" y="3223991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585" y="3341152"/>
              <a:ext cx="21210" cy="21260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1113293" y="3269138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13293" y="3268807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677" y="3276574"/>
              <a:ext cx="161042" cy="3314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125681" y="3276585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90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607" y="3248332"/>
              <a:ext cx="247777" cy="33100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1123534" y="3248286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4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48377" y="3496590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582" y="3286048"/>
              <a:ext cx="185819" cy="16548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1154587" y="3286051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5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880" y="3403211"/>
              <a:ext cx="21210" cy="2126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154587" y="3331032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154587" y="3331032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6966" y="3338639"/>
              <a:ext cx="161046" cy="3301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1166976" y="3338644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90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403" y="2791971"/>
              <a:ext cx="158290" cy="417178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1164729" y="2803476"/>
              <a:ext cx="110489" cy="372745"/>
            </a:xfrm>
            <a:custGeom>
              <a:avLst/>
              <a:gdLst/>
              <a:ahLst/>
              <a:cxnLst/>
              <a:rect l="l" t="t" r="r" b="b"/>
              <a:pathLst>
                <a:path w="110490" h="372744">
                  <a:moveTo>
                    <a:pt x="110338" y="317082"/>
                  </a:moveTo>
                  <a:lnTo>
                    <a:pt x="55169" y="372357"/>
                  </a:lnTo>
                  <a:lnTo>
                    <a:pt x="0" y="317082"/>
                  </a:lnTo>
                  <a:lnTo>
                    <a:pt x="27749" y="317082"/>
                  </a:lnTo>
                  <a:lnTo>
                    <a:pt x="27749" y="0"/>
                  </a:lnTo>
                  <a:lnTo>
                    <a:pt x="82918" y="0"/>
                  </a:lnTo>
                  <a:lnTo>
                    <a:pt x="82918" y="317082"/>
                  </a:lnTo>
                  <a:lnTo>
                    <a:pt x="110338" y="317082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164762" y="2803575"/>
              <a:ext cx="110489" cy="372745"/>
            </a:xfrm>
            <a:custGeom>
              <a:avLst/>
              <a:gdLst/>
              <a:ahLst/>
              <a:cxnLst/>
              <a:rect l="l" t="t" r="r" b="b"/>
              <a:pathLst>
                <a:path w="110490" h="372744">
                  <a:moveTo>
                    <a:pt x="55169" y="372357"/>
                  </a:moveTo>
                  <a:lnTo>
                    <a:pt x="0" y="317082"/>
                  </a:lnTo>
                  <a:lnTo>
                    <a:pt x="27749" y="317082"/>
                  </a:lnTo>
                  <a:lnTo>
                    <a:pt x="27749" y="0"/>
                  </a:lnTo>
                  <a:lnTo>
                    <a:pt x="82588" y="0"/>
                  </a:lnTo>
                  <a:lnTo>
                    <a:pt x="82588" y="317082"/>
                  </a:lnTo>
                  <a:lnTo>
                    <a:pt x="110338" y="317082"/>
                  </a:lnTo>
                  <a:lnTo>
                    <a:pt x="55169" y="372357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62436" y="2410528"/>
              <a:ext cx="247777" cy="33100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2362362" y="2410565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69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87205" y="2658770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5">
                  <a:moveTo>
                    <a:pt x="0" y="0"/>
                  </a:moveTo>
                  <a:lnTo>
                    <a:pt x="198212" y="0"/>
                  </a:lnTo>
                </a:path>
                <a:path w="198755" h="46355">
                  <a:moveTo>
                    <a:pt x="0" y="23168"/>
                  </a:moveTo>
                  <a:lnTo>
                    <a:pt x="198212" y="23168"/>
                  </a:lnTo>
                </a:path>
                <a:path w="198755" h="46355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93409" y="2448242"/>
              <a:ext cx="185820" cy="16548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2393416" y="2448231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75708" y="2565407"/>
              <a:ext cx="21210" cy="21260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2393416" y="2493311"/>
              <a:ext cx="186055" cy="18415"/>
            </a:xfrm>
            <a:custGeom>
              <a:avLst/>
              <a:gdLst/>
              <a:ahLst/>
              <a:cxnLst/>
              <a:rect l="l" t="t" r="r" b="b"/>
              <a:pathLst>
                <a:path w="186055" h="18414">
                  <a:moveTo>
                    <a:pt x="185659" y="18204"/>
                  </a:moveTo>
                  <a:lnTo>
                    <a:pt x="0" y="18204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20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393416" y="2492980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5798" y="2500826"/>
              <a:ext cx="161040" cy="3308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2405804" y="2500824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03730" y="2472588"/>
              <a:ext cx="247777" cy="33100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403657" y="2472459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69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428499" y="2720829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5">
                  <a:moveTo>
                    <a:pt x="0" y="0"/>
                  </a:moveTo>
                  <a:lnTo>
                    <a:pt x="198212" y="0"/>
                  </a:lnTo>
                </a:path>
                <a:path w="198755" h="46355">
                  <a:moveTo>
                    <a:pt x="0" y="23168"/>
                  </a:moveTo>
                  <a:lnTo>
                    <a:pt x="198212" y="23168"/>
                  </a:lnTo>
                </a:path>
                <a:path w="198755" h="46355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34704" y="2510307"/>
              <a:ext cx="185813" cy="16548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2434710" y="2510290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17002" y="2627467"/>
              <a:ext cx="21210" cy="21260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2434710" y="2555205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434710" y="2555205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7099" y="2562898"/>
              <a:ext cx="161036" cy="3301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2447098" y="2562883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62436" y="3124213"/>
              <a:ext cx="247777" cy="331000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2362362" y="3124167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387205" y="3372471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3409" y="3161931"/>
              <a:ext cx="185820" cy="16548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2393416" y="3161932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75708" y="3279092"/>
              <a:ext cx="21210" cy="21260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2393416" y="3207244"/>
              <a:ext cx="186055" cy="18415"/>
            </a:xfrm>
            <a:custGeom>
              <a:avLst/>
              <a:gdLst/>
              <a:ahLst/>
              <a:cxnLst/>
              <a:rect l="l" t="t" r="r" b="b"/>
              <a:pathLst>
                <a:path w="186055" h="18414">
                  <a:moveTo>
                    <a:pt x="185659" y="18204"/>
                  </a:moveTo>
                  <a:lnTo>
                    <a:pt x="0" y="18204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20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393416" y="3206913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5798" y="3214522"/>
              <a:ext cx="161040" cy="3301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2405804" y="3214525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03730" y="3186273"/>
              <a:ext cx="247777" cy="331000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2403657" y="3186392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428499" y="3434530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4704" y="3223990"/>
              <a:ext cx="185813" cy="16541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2434710" y="3223991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659" y="12908"/>
                  </a:lnTo>
                  <a:lnTo>
                    <a:pt x="185659" y="8274"/>
                  </a:lnTo>
                  <a:lnTo>
                    <a:pt x="18565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17002" y="3341152"/>
              <a:ext cx="21210" cy="21260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2434710" y="3269138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434710" y="3268807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7099" y="3276574"/>
              <a:ext cx="161036" cy="3314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2447098" y="3276585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8" name="object 188"/>
          <p:cNvGrpSpPr/>
          <p:nvPr/>
        </p:nvGrpSpPr>
        <p:grpSpPr>
          <a:xfrm>
            <a:off x="3915666" y="2808710"/>
            <a:ext cx="159385" cy="308610"/>
            <a:chOff x="3915666" y="2808710"/>
            <a:chExt cx="159385" cy="308610"/>
          </a:xfrm>
        </p:grpSpPr>
        <p:pic>
          <p:nvPicPr>
            <p:cNvPr id="189" name="object 18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17780" y="2808710"/>
              <a:ext cx="155032" cy="306691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7434" y="2833068"/>
              <a:ext cx="90519" cy="106904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3937822" y="2999452"/>
              <a:ext cx="69850" cy="103505"/>
            </a:xfrm>
            <a:custGeom>
              <a:avLst/>
              <a:gdLst/>
              <a:ahLst/>
              <a:cxnLst/>
              <a:rect l="l" t="t" r="r" b="b"/>
              <a:pathLst>
                <a:path w="69850" h="103505">
                  <a:moveTo>
                    <a:pt x="0" y="63548"/>
                  </a:moveTo>
                  <a:lnTo>
                    <a:pt x="0" y="0"/>
                  </a:lnTo>
                </a:path>
                <a:path w="69850" h="103505">
                  <a:moveTo>
                    <a:pt x="69374" y="103267"/>
                  </a:moveTo>
                  <a:lnTo>
                    <a:pt x="69374" y="39387"/>
                  </a:lnTo>
                </a:path>
              </a:pathLst>
            </a:custGeom>
            <a:ln w="3306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917571" y="2834787"/>
              <a:ext cx="155575" cy="280670"/>
            </a:xfrm>
            <a:custGeom>
              <a:avLst/>
              <a:gdLst/>
              <a:ahLst/>
              <a:cxnLst/>
              <a:rect l="l" t="t" r="r" b="b"/>
              <a:pathLst>
                <a:path w="155575" h="280669">
                  <a:moveTo>
                    <a:pt x="134123" y="276371"/>
                  </a:moveTo>
                  <a:lnTo>
                    <a:pt x="141561" y="272937"/>
                  </a:lnTo>
                  <a:lnTo>
                    <a:pt x="147792" y="267766"/>
                  </a:lnTo>
                  <a:lnTo>
                    <a:pt x="152473" y="261105"/>
                  </a:lnTo>
                  <a:lnTo>
                    <a:pt x="155266" y="253202"/>
                  </a:lnTo>
                  <a:lnTo>
                    <a:pt x="154450" y="233343"/>
                  </a:lnTo>
                  <a:lnTo>
                    <a:pt x="152200" y="193625"/>
                  </a:lnTo>
                  <a:lnTo>
                    <a:pt x="140111" y="140792"/>
                  </a:lnTo>
                  <a:lnTo>
                    <a:pt x="112650" y="109555"/>
                  </a:lnTo>
                  <a:lnTo>
                    <a:pt x="100427" y="103267"/>
                  </a:lnTo>
                  <a:lnTo>
                    <a:pt x="100097" y="94661"/>
                  </a:lnTo>
                  <a:lnTo>
                    <a:pt x="108051" y="85662"/>
                  </a:lnTo>
                  <a:lnTo>
                    <a:pt x="113930" y="75298"/>
                  </a:lnTo>
                  <a:lnTo>
                    <a:pt x="117518" y="63942"/>
                  </a:lnTo>
                  <a:lnTo>
                    <a:pt x="118597" y="51964"/>
                  </a:lnTo>
                  <a:lnTo>
                    <a:pt x="116341" y="33046"/>
                  </a:lnTo>
                  <a:lnTo>
                    <a:pt x="107488" y="17045"/>
                  </a:lnTo>
                  <a:lnTo>
                    <a:pt x="93371" y="5512"/>
                  </a:lnTo>
                  <a:lnTo>
                    <a:pt x="75320" y="0"/>
                  </a:lnTo>
                  <a:lnTo>
                    <a:pt x="57218" y="5512"/>
                  </a:lnTo>
                  <a:lnTo>
                    <a:pt x="42987" y="17045"/>
                  </a:lnTo>
                  <a:lnTo>
                    <a:pt x="34021" y="33046"/>
                  </a:lnTo>
                  <a:lnTo>
                    <a:pt x="31714" y="51964"/>
                  </a:lnTo>
                  <a:lnTo>
                    <a:pt x="32741" y="63698"/>
                  </a:lnTo>
                  <a:lnTo>
                    <a:pt x="36215" y="74843"/>
                  </a:lnTo>
                  <a:lnTo>
                    <a:pt x="41980" y="85057"/>
                  </a:lnTo>
                  <a:lnTo>
                    <a:pt x="49883" y="93999"/>
                  </a:lnTo>
                  <a:lnTo>
                    <a:pt x="13544" y="114520"/>
                  </a:lnTo>
                  <a:lnTo>
                    <a:pt x="6937" y="119816"/>
                  </a:lnTo>
                  <a:lnTo>
                    <a:pt x="3303" y="127759"/>
                  </a:lnTo>
                  <a:lnTo>
                    <a:pt x="3303" y="136365"/>
                  </a:lnTo>
                  <a:lnTo>
                    <a:pt x="330" y="209513"/>
                  </a:lnTo>
                  <a:lnTo>
                    <a:pt x="19821" y="229703"/>
                  </a:lnTo>
                  <a:lnTo>
                    <a:pt x="34289" y="244193"/>
                  </a:lnTo>
                  <a:lnTo>
                    <a:pt x="51081" y="255768"/>
                  </a:lnTo>
                  <a:lnTo>
                    <a:pt x="69668" y="264239"/>
                  </a:lnTo>
                  <a:lnTo>
                    <a:pt x="89525" y="269421"/>
                  </a:lnTo>
                  <a:lnTo>
                    <a:pt x="99281" y="276837"/>
                  </a:lnTo>
                  <a:lnTo>
                    <a:pt x="110586" y="280591"/>
                  </a:lnTo>
                  <a:lnTo>
                    <a:pt x="122509" y="280498"/>
                  </a:lnTo>
                  <a:lnTo>
                    <a:pt x="134123" y="276371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3" name="object 193"/>
          <p:cNvSpPr txBox="1"/>
          <p:nvPr/>
        </p:nvSpPr>
        <p:spPr>
          <a:xfrm>
            <a:off x="3897733" y="3124412"/>
            <a:ext cx="191770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Vi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to</a:t>
            </a:r>
            <a:r>
              <a:rPr sz="400" spc="2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194" name="object 194"/>
          <p:cNvGrpSpPr/>
          <p:nvPr/>
        </p:nvGrpSpPr>
        <p:grpSpPr>
          <a:xfrm>
            <a:off x="926591" y="2313432"/>
            <a:ext cx="2989580" cy="1827530"/>
            <a:chOff x="926591" y="2313432"/>
            <a:chExt cx="2989580" cy="1827530"/>
          </a:xfrm>
        </p:grpSpPr>
        <p:pic>
          <p:nvPicPr>
            <p:cNvPr id="195" name="object 1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7812" y="3322929"/>
              <a:ext cx="705443" cy="158592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1546883" y="3338016"/>
              <a:ext cx="661035" cy="110489"/>
            </a:xfrm>
            <a:custGeom>
              <a:avLst/>
              <a:gdLst/>
              <a:ahLst/>
              <a:cxnLst/>
              <a:rect l="l" t="t" r="r" b="b"/>
              <a:pathLst>
                <a:path w="661035" h="110489">
                  <a:moveTo>
                    <a:pt x="605869" y="0"/>
                  </a:moveTo>
                  <a:lnTo>
                    <a:pt x="660708" y="55274"/>
                  </a:lnTo>
                  <a:lnTo>
                    <a:pt x="605869" y="110217"/>
                  </a:lnTo>
                  <a:lnTo>
                    <a:pt x="605869" y="82746"/>
                  </a:lnTo>
                  <a:lnTo>
                    <a:pt x="0" y="82746"/>
                  </a:lnTo>
                  <a:lnTo>
                    <a:pt x="0" y="27471"/>
                  </a:lnTo>
                  <a:lnTo>
                    <a:pt x="605869" y="27471"/>
                  </a:lnTo>
                  <a:lnTo>
                    <a:pt x="605869" y="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546883" y="3337883"/>
              <a:ext cx="661035" cy="111125"/>
            </a:xfrm>
            <a:custGeom>
              <a:avLst/>
              <a:gdLst/>
              <a:ahLst/>
              <a:cxnLst/>
              <a:rect l="l" t="t" r="r" b="b"/>
              <a:pathLst>
                <a:path w="661035" h="111125">
                  <a:moveTo>
                    <a:pt x="660708" y="55274"/>
                  </a:moveTo>
                  <a:lnTo>
                    <a:pt x="605539" y="110548"/>
                  </a:lnTo>
                  <a:lnTo>
                    <a:pt x="605539" y="82746"/>
                  </a:lnTo>
                  <a:lnTo>
                    <a:pt x="0" y="82746"/>
                  </a:lnTo>
                  <a:lnTo>
                    <a:pt x="0" y="27802"/>
                  </a:lnTo>
                  <a:lnTo>
                    <a:pt x="605539" y="27802"/>
                  </a:lnTo>
                  <a:lnTo>
                    <a:pt x="605539" y="0"/>
                  </a:lnTo>
                  <a:lnTo>
                    <a:pt x="660708" y="55274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45018" y="2705777"/>
              <a:ext cx="619414" cy="665411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1567967" y="2720842"/>
              <a:ext cx="570865" cy="618490"/>
            </a:xfrm>
            <a:custGeom>
              <a:avLst/>
              <a:gdLst/>
              <a:ahLst/>
              <a:cxnLst/>
              <a:rect l="l" t="t" r="r" b="b"/>
              <a:pathLst>
                <a:path w="570864" h="618489">
                  <a:moveTo>
                    <a:pt x="489389" y="3517"/>
                  </a:moveTo>
                  <a:lnTo>
                    <a:pt x="567331" y="0"/>
                  </a:lnTo>
                  <a:lnTo>
                    <a:pt x="570842" y="78090"/>
                  </a:lnTo>
                  <a:lnTo>
                    <a:pt x="550357" y="59335"/>
                  </a:lnTo>
                  <a:lnTo>
                    <a:pt x="40482" y="618376"/>
                  </a:lnTo>
                  <a:lnTo>
                    <a:pt x="0" y="581312"/>
                  </a:lnTo>
                  <a:lnTo>
                    <a:pt x="509874" y="22272"/>
                  </a:lnTo>
                  <a:lnTo>
                    <a:pt x="489389" y="351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567967" y="2720843"/>
              <a:ext cx="570865" cy="618490"/>
            </a:xfrm>
            <a:custGeom>
              <a:avLst/>
              <a:gdLst/>
              <a:ahLst/>
              <a:cxnLst/>
              <a:rect l="l" t="t" r="r" b="b"/>
              <a:pathLst>
                <a:path w="570864" h="618489">
                  <a:moveTo>
                    <a:pt x="567331" y="0"/>
                  </a:moveTo>
                  <a:lnTo>
                    <a:pt x="570842" y="78090"/>
                  </a:lnTo>
                  <a:lnTo>
                    <a:pt x="550357" y="59335"/>
                  </a:lnTo>
                  <a:lnTo>
                    <a:pt x="40482" y="618376"/>
                  </a:lnTo>
                  <a:lnTo>
                    <a:pt x="0" y="581312"/>
                  </a:lnTo>
                  <a:lnTo>
                    <a:pt x="509874" y="22272"/>
                  </a:lnTo>
                  <a:lnTo>
                    <a:pt x="489389" y="3517"/>
                  </a:lnTo>
                  <a:lnTo>
                    <a:pt x="567331" y="0"/>
                  </a:lnTo>
                  <a:close/>
                </a:path>
              </a:pathLst>
            </a:custGeom>
            <a:ln w="3306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02646" y="2909196"/>
              <a:ext cx="213350" cy="15513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23479" y="2920675"/>
              <a:ext cx="168918" cy="113841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11579" y="2578214"/>
              <a:ext cx="543707" cy="158593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2734141" y="2593301"/>
              <a:ext cx="495300" cy="110489"/>
            </a:xfrm>
            <a:custGeom>
              <a:avLst/>
              <a:gdLst/>
              <a:ahLst/>
              <a:cxnLst/>
              <a:rect l="l" t="t" r="r" b="b"/>
              <a:pathLst>
                <a:path w="495300" h="110489">
                  <a:moveTo>
                    <a:pt x="55169" y="110217"/>
                  </a:moveTo>
                  <a:lnTo>
                    <a:pt x="0" y="55274"/>
                  </a:lnTo>
                  <a:lnTo>
                    <a:pt x="55169" y="0"/>
                  </a:lnTo>
                  <a:lnTo>
                    <a:pt x="55169" y="27471"/>
                  </a:lnTo>
                  <a:lnTo>
                    <a:pt x="495200" y="27471"/>
                  </a:lnTo>
                  <a:lnTo>
                    <a:pt x="495200" y="82746"/>
                  </a:lnTo>
                  <a:lnTo>
                    <a:pt x="55169" y="82746"/>
                  </a:lnTo>
                  <a:lnTo>
                    <a:pt x="55169" y="11021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734076" y="2593169"/>
              <a:ext cx="495934" cy="111125"/>
            </a:xfrm>
            <a:custGeom>
              <a:avLst/>
              <a:gdLst/>
              <a:ahLst/>
              <a:cxnLst/>
              <a:rect l="l" t="t" r="r" b="b"/>
              <a:pathLst>
                <a:path w="495935" h="111125">
                  <a:moveTo>
                    <a:pt x="0" y="55274"/>
                  </a:moveTo>
                  <a:lnTo>
                    <a:pt x="55169" y="0"/>
                  </a:lnTo>
                  <a:lnTo>
                    <a:pt x="55169" y="27802"/>
                  </a:lnTo>
                  <a:lnTo>
                    <a:pt x="495531" y="27802"/>
                  </a:lnTo>
                  <a:lnTo>
                    <a:pt x="495531" y="82746"/>
                  </a:lnTo>
                  <a:lnTo>
                    <a:pt x="55169" y="82746"/>
                  </a:lnTo>
                  <a:lnTo>
                    <a:pt x="55169" y="110548"/>
                  </a:lnTo>
                  <a:lnTo>
                    <a:pt x="0" y="55274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11579" y="3240179"/>
              <a:ext cx="543707" cy="158594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2734142" y="3255203"/>
              <a:ext cx="495300" cy="110489"/>
            </a:xfrm>
            <a:custGeom>
              <a:avLst/>
              <a:gdLst/>
              <a:ahLst/>
              <a:cxnLst/>
              <a:rect l="l" t="t" r="r" b="b"/>
              <a:pathLst>
                <a:path w="495300" h="110489">
                  <a:moveTo>
                    <a:pt x="55169" y="110217"/>
                  </a:moveTo>
                  <a:lnTo>
                    <a:pt x="0" y="55274"/>
                  </a:lnTo>
                  <a:lnTo>
                    <a:pt x="55169" y="0"/>
                  </a:lnTo>
                  <a:lnTo>
                    <a:pt x="55169" y="27471"/>
                  </a:lnTo>
                  <a:lnTo>
                    <a:pt x="495200" y="27471"/>
                  </a:lnTo>
                  <a:lnTo>
                    <a:pt x="495200" y="82746"/>
                  </a:lnTo>
                  <a:lnTo>
                    <a:pt x="55169" y="82746"/>
                  </a:lnTo>
                  <a:lnTo>
                    <a:pt x="55169" y="11021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734076" y="3255137"/>
              <a:ext cx="495934" cy="111125"/>
            </a:xfrm>
            <a:custGeom>
              <a:avLst/>
              <a:gdLst/>
              <a:ahLst/>
              <a:cxnLst/>
              <a:rect l="l" t="t" r="r" b="b"/>
              <a:pathLst>
                <a:path w="495935" h="111125">
                  <a:moveTo>
                    <a:pt x="0" y="55274"/>
                  </a:moveTo>
                  <a:lnTo>
                    <a:pt x="55169" y="0"/>
                  </a:lnTo>
                  <a:lnTo>
                    <a:pt x="55169" y="27802"/>
                  </a:lnTo>
                  <a:lnTo>
                    <a:pt x="495531" y="27802"/>
                  </a:lnTo>
                  <a:lnTo>
                    <a:pt x="495531" y="82746"/>
                  </a:lnTo>
                  <a:lnTo>
                    <a:pt x="55169" y="82746"/>
                  </a:lnTo>
                  <a:lnTo>
                    <a:pt x="55169" y="110548"/>
                  </a:lnTo>
                  <a:lnTo>
                    <a:pt x="0" y="55274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591" y="2313432"/>
              <a:ext cx="2233320" cy="1827276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945803" y="2325171"/>
              <a:ext cx="2188845" cy="1786255"/>
            </a:xfrm>
            <a:custGeom>
              <a:avLst/>
              <a:gdLst/>
              <a:ahLst/>
              <a:cxnLst/>
              <a:rect l="l" t="t" r="r" b="b"/>
              <a:pathLst>
                <a:path w="2188845" h="1786254">
                  <a:moveTo>
                    <a:pt x="2188596" y="1785991"/>
                  </a:moveTo>
                  <a:lnTo>
                    <a:pt x="0" y="1785991"/>
                  </a:lnTo>
                  <a:lnTo>
                    <a:pt x="0" y="0"/>
                  </a:lnTo>
                  <a:lnTo>
                    <a:pt x="2188596" y="0"/>
                  </a:lnTo>
                  <a:lnTo>
                    <a:pt x="2188596" y="1785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45803" y="2324839"/>
              <a:ext cx="2188845" cy="1786255"/>
            </a:xfrm>
            <a:custGeom>
              <a:avLst/>
              <a:gdLst/>
              <a:ahLst/>
              <a:cxnLst/>
              <a:rect l="l" t="t" r="r" b="b"/>
              <a:pathLst>
                <a:path w="2188845" h="1786254">
                  <a:moveTo>
                    <a:pt x="0" y="1785991"/>
                  </a:moveTo>
                  <a:lnTo>
                    <a:pt x="2188596" y="1785991"/>
                  </a:lnTo>
                  <a:lnTo>
                    <a:pt x="2188596" y="0"/>
                  </a:lnTo>
                  <a:lnTo>
                    <a:pt x="0" y="0"/>
                  </a:lnTo>
                  <a:lnTo>
                    <a:pt x="0" y="1785991"/>
                  </a:lnTo>
                  <a:close/>
                </a:path>
              </a:pathLst>
            </a:custGeom>
            <a:ln w="3307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4423" y="2313432"/>
              <a:ext cx="457673" cy="148253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1833465" y="2325170"/>
              <a:ext cx="413384" cy="103505"/>
            </a:xfrm>
            <a:custGeom>
              <a:avLst/>
              <a:gdLst/>
              <a:ahLst/>
              <a:cxnLst/>
              <a:rect l="l" t="t" r="r" b="b"/>
              <a:pathLst>
                <a:path w="413385" h="103505">
                  <a:moveTo>
                    <a:pt x="412942" y="103267"/>
                  </a:moveTo>
                  <a:lnTo>
                    <a:pt x="0" y="103267"/>
                  </a:lnTo>
                  <a:lnTo>
                    <a:pt x="0" y="0"/>
                  </a:lnTo>
                  <a:lnTo>
                    <a:pt x="412942" y="0"/>
                  </a:lnTo>
                  <a:lnTo>
                    <a:pt x="412942" y="10326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833465" y="2325170"/>
              <a:ext cx="413384" cy="103505"/>
            </a:xfrm>
            <a:custGeom>
              <a:avLst/>
              <a:gdLst/>
              <a:ahLst/>
              <a:cxnLst/>
              <a:rect l="l" t="t" r="r" b="b"/>
              <a:pathLst>
                <a:path w="413385" h="103505">
                  <a:moveTo>
                    <a:pt x="0" y="103267"/>
                  </a:moveTo>
                  <a:lnTo>
                    <a:pt x="412942" y="103267"/>
                  </a:lnTo>
                  <a:lnTo>
                    <a:pt x="412942" y="0"/>
                  </a:lnTo>
                  <a:lnTo>
                    <a:pt x="0" y="0"/>
                  </a:lnTo>
                  <a:lnTo>
                    <a:pt x="0" y="103267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878190" y="2355799"/>
              <a:ext cx="1936750" cy="1541780"/>
            </a:xfrm>
            <a:custGeom>
              <a:avLst/>
              <a:gdLst/>
              <a:ahLst/>
              <a:cxnLst/>
              <a:rect l="l" t="t" r="r" b="b"/>
              <a:pathLst>
                <a:path w="1936750" h="1541779">
                  <a:moveTo>
                    <a:pt x="27660" y="31089"/>
                  </a:moveTo>
                  <a:lnTo>
                    <a:pt x="27533" y="30784"/>
                  </a:lnTo>
                  <a:lnTo>
                    <a:pt x="27254" y="30568"/>
                  </a:lnTo>
                  <a:lnTo>
                    <a:pt x="26708" y="30543"/>
                  </a:lnTo>
                  <a:lnTo>
                    <a:pt x="26301" y="30721"/>
                  </a:lnTo>
                  <a:lnTo>
                    <a:pt x="25260" y="31407"/>
                  </a:lnTo>
                  <a:lnTo>
                    <a:pt x="24612" y="31775"/>
                  </a:lnTo>
                  <a:lnTo>
                    <a:pt x="23063" y="32588"/>
                  </a:lnTo>
                  <a:lnTo>
                    <a:pt x="22034" y="33007"/>
                  </a:lnTo>
                  <a:lnTo>
                    <a:pt x="19748" y="33693"/>
                  </a:lnTo>
                  <a:lnTo>
                    <a:pt x="18415" y="33858"/>
                  </a:lnTo>
                  <a:lnTo>
                    <a:pt x="15087" y="33858"/>
                  </a:lnTo>
                  <a:lnTo>
                    <a:pt x="5448" y="17665"/>
                  </a:lnTo>
                  <a:lnTo>
                    <a:pt x="5664" y="16078"/>
                  </a:lnTo>
                  <a:lnTo>
                    <a:pt x="15036" y="6273"/>
                  </a:lnTo>
                  <a:lnTo>
                    <a:pt x="18313" y="6273"/>
                  </a:lnTo>
                  <a:lnTo>
                    <a:pt x="25996" y="9436"/>
                  </a:lnTo>
                  <a:lnTo>
                    <a:pt x="26428" y="9639"/>
                  </a:lnTo>
                  <a:lnTo>
                    <a:pt x="17932" y="2235"/>
                  </a:lnTo>
                  <a:lnTo>
                    <a:pt x="14325" y="2235"/>
                  </a:lnTo>
                  <a:lnTo>
                    <a:pt x="0" y="17665"/>
                  </a:lnTo>
                  <a:lnTo>
                    <a:pt x="0" y="23368"/>
                  </a:lnTo>
                  <a:lnTo>
                    <a:pt x="13754" y="37960"/>
                  </a:lnTo>
                  <a:lnTo>
                    <a:pt x="17678" y="37960"/>
                  </a:lnTo>
                  <a:lnTo>
                    <a:pt x="27647" y="33858"/>
                  </a:lnTo>
                  <a:lnTo>
                    <a:pt x="27660" y="31089"/>
                  </a:lnTo>
                  <a:close/>
                </a:path>
                <a:path w="1936750" h="1541779">
                  <a:moveTo>
                    <a:pt x="57315" y="21983"/>
                  </a:moveTo>
                  <a:lnTo>
                    <a:pt x="52222" y="13220"/>
                  </a:lnTo>
                  <a:lnTo>
                    <a:pt x="52222" y="22428"/>
                  </a:lnTo>
                  <a:lnTo>
                    <a:pt x="52171" y="27444"/>
                  </a:lnTo>
                  <a:lnTo>
                    <a:pt x="45466" y="34290"/>
                  </a:lnTo>
                  <a:lnTo>
                    <a:pt x="42456" y="34290"/>
                  </a:lnTo>
                  <a:lnTo>
                    <a:pt x="35864" y="22961"/>
                  </a:lnTo>
                  <a:lnTo>
                    <a:pt x="35991" y="21983"/>
                  </a:lnTo>
                  <a:lnTo>
                    <a:pt x="42697" y="15113"/>
                  </a:lnTo>
                  <a:lnTo>
                    <a:pt x="45720" y="15113"/>
                  </a:lnTo>
                  <a:lnTo>
                    <a:pt x="52222" y="22428"/>
                  </a:lnTo>
                  <a:lnTo>
                    <a:pt x="52222" y="13220"/>
                  </a:lnTo>
                  <a:lnTo>
                    <a:pt x="51689" y="12877"/>
                  </a:lnTo>
                  <a:lnTo>
                    <a:pt x="48437" y="11696"/>
                  </a:lnTo>
                  <a:lnTo>
                    <a:pt x="46532" y="11391"/>
                  </a:lnTo>
                  <a:lnTo>
                    <a:pt x="42075" y="11391"/>
                  </a:lnTo>
                  <a:lnTo>
                    <a:pt x="30848" y="22428"/>
                  </a:lnTo>
                  <a:lnTo>
                    <a:pt x="30949" y="28257"/>
                  </a:lnTo>
                  <a:lnTo>
                    <a:pt x="41592" y="38036"/>
                  </a:lnTo>
                  <a:lnTo>
                    <a:pt x="46024" y="38036"/>
                  </a:lnTo>
                  <a:lnTo>
                    <a:pt x="57226" y="27444"/>
                  </a:lnTo>
                  <a:lnTo>
                    <a:pt x="57315" y="21983"/>
                  </a:lnTo>
                  <a:close/>
                </a:path>
                <a:path w="1936750" h="1541779">
                  <a:moveTo>
                    <a:pt x="89928" y="37109"/>
                  </a:moveTo>
                  <a:lnTo>
                    <a:pt x="82219" y="11391"/>
                  </a:lnTo>
                  <a:lnTo>
                    <a:pt x="78930" y="11391"/>
                  </a:lnTo>
                  <a:lnTo>
                    <a:pt x="77419" y="11747"/>
                  </a:lnTo>
                  <a:lnTo>
                    <a:pt x="74447" y="13169"/>
                  </a:lnTo>
                  <a:lnTo>
                    <a:pt x="72948" y="14287"/>
                  </a:lnTo>
                  <a:lnTo>
                    <a:pt x="71450" y="15811"/>
                  </a:lnTo>
                  <a:lnTo>
                    <a:pt x="71412" y="12344"/>
                  </a:lnTo>
                  <a:lnTo>
                    <a:pt x="68808" y="11772"/>
                  </a:lnTo>
                  <a:lnTo>
                    <a:pt x="67894" y="11836"/>
                  </a:lnTo>
                  <a:lnTo>
                    <a:pt x="67665" y="11887"/>
                  </a:lnTo>
                  <a:lnTo>
                    <a:pt x="67310" y="12052"/>
                  </a:lnTo>
                  <a:lnTo>
                    <a:pt x="67068" y="12344"/>
                  </a:lnTo>
                  <a:lnTo>
                    <a:pt x="67081" y="37109"/>
                  </a:lnTo>
                  <a:lnTo>
                    <a:pt x="68999" y="37680"/>
                  </a:lnTo>
                  <a:lnTo>
                    <a:pt x="69964" y="37680"/>
                  </a:lnTo>
                  <a:lnTo>
                    <a:pt x="71920" y="19900"/>
                  </a:lnTo>
                  <a:lnTo>
                    <a:pt x="73266" y="18376"/>
                  </a:lnTo>
                  <a:lnTo>
                    <a:pt x="74549" y="17221"/>
                  </a:lnTo>
                  <a:lnTo>
                    <a:pt x="76720" y="15811"/>
                  </a:lnTo>
                  <a:lnTo>
                    <a:pt x="76987" y="15646"/>
                  </a:lnTo>
                  <a:lnTo>
                    <a:pt x="78206" y="15252"/>
                  </a:lnTo>
                  <a:lnTo>
                    <a:pt x="80378" y="15252"/>
                  </a:lnTo>
                  <a:lnTo>
                    <a:pt x="85090" y="36995"/>
                  </a:lnTo>
                  <a:lnTo>
                    <a:pt x="87045" y="37680"/>
                  </a:lnTo>
                  <a:lnTo>
                    <a:pt x="88011" y="37680"/>
                  </a:lnTo>
                  <a:lnTo>
                    <a:pt x="89763" y="37312"/>
                  </a:lnTo>
                  <a:lnTo>
                    <a:pt x="89928" y="37109"/>
                  </a:lnTo>
                  <a:close/>
                </a:path>
                <a:path w="1936750" h="1541779">
                  <a:moveTo>
                    <a:pt x="111810" y="36004"/>
                  </a:moveTo>
                  <a:lnTo>
                    <a:pt x="111772" y="34188"/>
                  </a:lnTo>
                  <a:lnTo>
                    <a:pt x="111658" y="33756"/>
                  </a:lnTo>
                  <a:lnTo>
                    <a:pt x="111544" y="33540"/>
                  </a:lnTo>
                  <a:lnTo>
                    <a:pt x="111277" y="33426"/>
                  </a:lnTo>
                  <a:lnTo>
                    <a:pt x="111023" y="33426"/>
                  </a:lnTo>
                  <a:lnTo>
                    <a:pt x="110832" y="33464"/>
                  </a:lnTo>
                  <a:lnTo>
                    <a:pt x="109715" y="33870"/>
                  </a:lnTo>
                  <a:lnTo>
                    <a:pt x="108635" y="34137"/>
                  </a:lnTo>
                  <a:lnTo>
                    <a:pt x="108229" y="34188"/>
                  </a:lnTo>
                  <a:lnTo>
                    <a:pt x="106375" y="34188"/>
                  </a:lnTo>
                  <a:lnTo>
                    <a:pt x="105410" y="33756"/>
                  </a:lnTo>
                  <a:lnTo>
                    <a:pt x="104317" y="32054"/>
                  </a:lnTo>
                  <a:lnTo>
                    <a:pt x="104127" y="31165"/>
                  </a:lnTo>
                  <a:lnTo>
                    <a:pt x="104051" y="15595"/>
                  </a:lnTo>
                  <a:lnTo>
                    <a:pt x="111175" y="15595"/>
                  </a:lnTo>
                  <a:lnTo>
                    <a:pt x="111417" y="15455"/>
                  </a:lnTo>
                  <a:lnTo>
                    <a:pt x="111772" y="14884"/>
                  </a:lnTo>
                  <a:lnTo>
                    <a:pt x="111760" y="12674"/>
                  </a:lnTo>
                  <a:lnTo>
                    <a:pt x="111696" y="12471"/>
                  </a:lnTo>
                  <a:lnTo>
                    <a:pt x="111518" y="12166"/>
                  </a:lnTo>
                  <a:lnTo>
                    <a:pt x="111175" y="11938"/>
                  </a:lnTo>
                  <a:lnTo>
                    <a:pt x="111036" y="11912"/>
                  </a:lnTo>
                  <a:lnTo>
                    <a:pt x="104051" y="11912"/>
                  </a:lnTo>
                  <a:lnTo>
                    <a:pt x="104013" y="5905"/>
                  </a:lnTo>
                  <a:lnTo>
                    <a:pt x="101117" y="5283"/>
                  </a:lnTo>
                  <a:lnTo>
                    <a:pt x="100723" y="5295"/>
                  </a:lnTo>
                  <a:lnTo>
                    <a:pt x="99174" y="11912"/>
                  </a:lnTo>
                  <a:lnTo>
                    <a:pt x="95313" y="11912"/>
                  </a:lnTo>
                  <a:lnTo>
                    <a:pt x="94551" y="14884"/>
                  </a:lnTo>
                  <a:lnTo>
                    <a:pt x="94907" y="15455"/>
                  </a:lnTo>
                  <a:lnTo>
                    <a:pt x="95148" y="15595"/>
                  </a:lnTo>
                  <a:lnTo>
                    <a:pt x="99174" y="15595"/>
                  </a:lnTo>
                  <a:lnTo>
                    <a:pt x="99275" y="32054"/>
                  </a:lnTo>
                  <a:lnTo>
                    <a:pt x="105562" y="37973"/>
                  </a:lnTo>
                  <a:lnTo>
                    <a:pt x="107403" y="37973"/>
                  </a:lnTo>
                  <a:lnTo>
                    <a:pt x="111658" y="36614"/>
                  </a:lnTo>
                  <a:lnTo>
                    <a:pt x="111810" y="36004"/>
                  </a:lnTo>
                  <a:close/>
                </a:path>
                <a:path w="1936750" h="1541779">
                  <a:moveTo>
                    <a:pt x="141376" y="22352"/>
                  </a:moveTo>
                  <a:lnTo>
                    <a:pt x="138709" y="14871"/>
                  </a:lnTo>
                  <a:lnTo>
                    <a:pt x="137680" y="13741"/>
                  </a:lnTo>
                  <a:lnTo>
                    <a:pt x="136512" y="12941"/>
                  </a:lnTo>
                  <a:lnTo>
                    <a:pt x="136461" y="22352"/>
                  </a:lnTo>
                  <a:lnTo>
                    <a:pt x="121945" y="22352"/>
                  </a:lnTo>
                  <a:lnTo>
                    <a:pt x="128206" y="14871"/>
                  </a:lnTo>
                  <a:lnTo>
                    <a:pt x="131775" y="14871"/>
                  </a:lnTo>
                  <a:lnTo>
                    <a:pt x="133553" y="15532"/>
                  </a:lnTo>
                  <a:lnTo>
                    <a:pt x="135953" y="18186"/>
                  </a:lnTo>
                  <a:lnTo>
                    <a:pt x="136448" y="19799"/>
                  </a:lnTo>
                  <a:lnTo>
                    <a:pt x="136461" y="22352"/>
                  </a:lnTo>
                  <a:lnTo>
                    <a:pt x="136461" y="12928"/>
                  </a:lnTo>
                  <a:lnTo>
                    <a:pt x="133540" y="11709"/>
                  </a:lnTo>
                  <a:lnTo>
                    <a:pt x="131749" y="11391"/>
                  </a:lnTo>
                  <a:lnTo>
                    <a:pt x="127711" y="11391"/>
                  </a:lnTo>
                  <a:lnTo>
                    <a:pt x="116954" y="22352"/>
                  </a:lnTo>
                  <a:lnTo>
                    <a:pt x="117055" y="28181"/>
                  </a:lnTo>
                  <a:lnTo>
                    <a:pt x="128003" y="38036"/>
                  </a:lnTo>
                  <a:lnTo>
                    <a:pt x="131457" y="38036"/>
                  </a:lnTo>
                  <a:lnTo>
                    <a:pt x="140233" y="34429"/>
                  </a:lnTo>
                  <a:lnTo>
                    <a:pt x="140131" y="33096"/>
                  </a:lnTo>
                  <a:lnTo>
                    <a:pt x="137922" y="33070"/>
                  </a:lnTo>
                  <a:lnTo>
                    <a:pt x="135953" y="33718"/>
                  </a:lnTo>
                  <a:lnTo>
                    <a:pt x="135026" y="33959"/>
                  </a:lnTo>
                  <a:lnTo>
                    <a:pt x="133045" y="34328"/>
                  </a:lnTo>
                  <a:lnTo>
                    <a:pt x="131914" y="34429"/>
                  </a:lnTo>
                  <a:lnTo>
                    <a:pt x="129044" y="34429"/>
                  </a:lnTo>
                  <a:lnTo>
                    <a:pt x="121945" y="25615"/>
                  </a:lnTo>
                  <a:lnTo>
                    <a:pt x="139966" y="25615"/>
                  </a:lnTo>
                  <a:lnTo>
                    <a:pt x="140411" y="25476"/>
                  </a:lnTo>
                  <a:lnTo>
                    <a:pt x="141185" y="24879"/>
                  </a:lnTo>
                  <a:lnTo>
                    <a:pt x="141376" y="24384"/>
                  </a:lnTo>
                  <a:lnTo>
                    <a:pt x="141376" y="22352"/>
                  </a:lnTo>
                  <a:close/>
                </a:path>
                <a:path w="1936750" h="1541779">
                  <a:moveTo>
                    <a:pt x="172516" y="37109"/>
                  </a:moveTo>
                  <a:lnTo>
                    <a:pt x="164807" y="11391"/>
                  </a:lnTo>
                  <a:lnTo>
                    <a:pt x="161518" y="11391"/>
                  </a:lnTo>
                  <a:lnTo>
                    <a:pt x="160007" y="11747"/>
                  </a:lnTo>
                  <a:lnTo>
                    <a:pt x="157035" y="13169"/>
                  </a:lnTo>
                  <a:lnTo>
                    <a:pt x="155536" y="14287"/>
                  </a:lnTo>
                  <a:lnTo>
                    <a:pt x="154038" y="15811"/>
                  </a:lnTo>
                  <a:lnTo>
                    <a:pt x="154000" y="12344"/>
                  </a:lnTo>
                  <a:lnTo>
                    <a:pt x="151396" y="11772"/>
                  </a:lnTo>
                  <a:lnTo>
                    <a:pt x="150482" y="11836"/>
                  </a:lnTo>
                  <a:lnTo>
                    <a:pt x="150253" y="11887"/>
                  </a:lnTo>
                  <a:lnTo>
                    <a:pt x="149898" y="12052"/>
                  </a:lnTo>
                  <a:lnTo>
                    <a:pt x="149656" y="12344"/>
                  </a:lnTo>
                  <a:lnTo>
                    <a:pt x="149669" y="37109"/>
                  </a:lnTo>
                  <a:lnTo>
                    <a:pt x="151587" y="37680"/>
                  </a:lnTo>
                  <a:lnTo>
                    <a:pt x="152552" y="37680"/>
                  </a:lnTo>
                  <a:lnTo>
                    <a:pt x="154508" y="19900"/>
                  </a:lnTo>
                  <a:lnTo>
                    <a:pt x="155854" y="18376"/>
                  </a:lnTo>
                  <a:lnTo>
                    <a:pt x="157137" y="17221"/>
                  </a:lnTo>
                  <a:lnTo>
                    <a:pt x="159308" y="15811"/>
                  </a:lnTo>
                  <a:lnTo>
                    <a:pt x="159575" y="15646"/>
                  </a:lnTo>
                  <a:lnTo>
                    <a:pt x="160794" y="15252"/>
                  </a:lnTo>
                  <a:lnTo>
                    <a:pt x="162966" y="15252"/>
                  </a:lnTo>
                  <a:lnTo>
                    <a:pt x="167678" y="36995"/>
                  </a:lnTo>
                  <a:lnTo>
                    <a:pt x="169633" y="37680"/>
                  </a:lnTo>
                  <a:lnTo>
                    <a:pt x="170599" y="37680"/>
                  </a:lnTo>
                  <a:lnTo>
                    <a:pt x="172351" y="37312"/>
                  </a:lnTo>
                  <a:lnTo>
                    <a:pt x="172516" y="37109"/>
                  </a:lnTo>
                  <a:close/>
                </a:path>
                <a:path w="1936750" h="1541779">
                  <a:moveTo>
                    <a:pt x="194398" y="36004"/>
                  </a:moveTo>
                  <a:lnTo>
                    <a:pt x="194360" y="34188"/>
                  </a:lnTo>
                  <a:lnTo>
                    <a:pt x="194259" y="33756"/>
                  </a:lnTo>
                  <a:lnTo>
                    <a:pt x="194132" y="33540"/>
                  </a:lnTo>
                  <a:lnTo>
                    <a:pt x="193865" y="33426"/>
                  </a:lnTo>
                  <a:lnTo>
                    <a:pt x="193611" y="33426"/>
                  </a:lnTo>
                  <a:lnTo>
                    <a:pt x="193421" y="33464"/>
                  </a:lnTo>
                  <a:lnTo>
                    <a:pt x="192303" y="33870"/>
                  </a:lnTo>
                  <a:lnTo>
                    <a:pt x="191223" y="34137"/>
                  </a:lnTo>
                  <a:lnTo>
                    <a:pt x="190817" y="34188"/>
                  </a:lnTo>
                  <a:lnTo>
                    <a:pt x="188963" y="34188"/>
                  </a:lnTo>
                  <a:lnTo>
                    <a:pt x="187998" y="33756"/>
                  </a:lnTo>
                  <a:lnTo>
                    <a:pt x="186905" y="32054"/>
                  </a:lnTo>
                  <a:lnTo>
                    <a:pt x="186715" y="31165"/>
                  </a:lnTo>
                  <a:lnTo>
                    <a:pt x="186639" y="15595"/>
                  </a:lnTo>
                  <a:lnTo>
                    <a:pt x="193763" y="15595"/>
                  </a:lnTo>
                  <a:lnTo>
                    <a:pt x="194005" y="15455"/>
                  </a:lnTo>
                  <a:lnTo>
                    <a:pt x="194360" y="14884"/>
                  </a:lnTo>
                  <a:lnTo>
                    <a:pt x="194348" y="12674"/>
                  </a:lnTo>
                  <a:lnTo>
                    <a:pt x="194284" y="12471"/>
                  </a:lnTo>
                  <a:lnTo>
                    <a:pt x="194106" y="12166"/>
                  </a:lnTo>
                  <a:lnTo>
                    <a:pt x="193763" y="11938"/>
                  </a:lnTo>
                  <a:lnTo>
                    <a:pt x="193624" y="11912"/>
                  </a:lnTo>
                  <a:lnTo>
                    <a:pt x="186639" y="11912"/>
                  </a:lnTo>
                  <a:lnTo>
                    <a:pt x="186601" y="5905"/>
                  </a:lnTo>
                  <a:lnTo>
                    <a:pt x="183705" y="5283"/>
                  </a:lnTo>
                  <a:lnTo>
                    <a:pt x="183311" y="5295"/>
                  </a:lnTo>
                  <a:lnTo>
                    <a:pt x="181762" y="11912"/>
                  </a:lnTo>
                  <a:lnTo>
                    <a:pt x="177901" y="11912"/>
                  </a:lnTo>
                  <a:lnTo>
                    <a:pt x="177139" y="14884"/>
                  </a:lnTo>
                  <a:lnTo>
                    <a:pt x="177495" y="15455"/>
                  </a:lnTo>
                  <a:lnTo>
                    <a:pt x="177736" y="15595"/>
                  </a:lnTo>
                  <a:lnTo>
                    <a:pt x="181762" y="15595"/>
                  </a:lnTo>
                  <a:lnTo>
                    <a:pt x="181864" y="32054"/>
                  </a:lnTo>
                  <a:lnTo>
                    <a:pt x="188150" y="37973"/>
                  </a:lnTo>
                  <a:lnTo>
                    <a:pt x="189992" y="37973"/>
                  </a:lnTo>
                  <a:lnTo>
                    <a:pt x="194246" y="36614"/>
                  </a:lnTo>
                  <a:lnTo>
                    <a:pt x="194398" y="36004"/>
                  </a:lnTo>
                  <a:close/>
                </a:path>
                <a:path w="1936750" h="1541779">
                  <a:moveTo>
                    <a:pt x="235648" y="3848"/>
                  </a:moveTo>
                  <a:lnTo>
                    <a:pt x="234823" y="2667"/>
                  </a:lnTo>
                  <a:lnTo>
                    <a:pt x="217017" y="2667"/>
                  </a:lnTo>
                  <a:lnTo>
                    <a:pt x="216585" y="2806"/>
                  </a:lnTo>
                  <a:lnTo>
                    <a:pt x="215785" y="3365"/>
                  </a:lnTo>
                  <a:lnTo>
                    <a:pt x="215582" y="3848"/>
                  </a:lnTo>
                  <a:lnTo>
                    <a:pt x="215620" y="37071"/>
                  </a:lnTo>
                  <a:lnTo>
                    <a:pt x="217652" y="37680"/>
                  </a:lnTo>
                  <a:lnTo>
                    <a:pt x="218630" y="37680"/>
                  </a:lnTo>
                  <a:lnTo>
                    <a:pt x="220662" y="22301"/>
                  </a:lnTo>
                  <a:lnTo>
                    <a:pt x="234048" y="22301"/>
                  </a:lnTo>
                  <a:lnTo>
                    <a:pt x="234823" y="19189"/>
                  </a:lnTo>
                  <a:lnTo>
                    <a:pt x="234746" y="18999"/>
                  </a:lnTo>
                  <a:lnTo>
                    <a:pt x="234556" y="18707"/>
                  </a:lnTo>
                  <a:lnTo>
                    <a:pt x="234188" y="18478"/>
                  </a:lnTo>
                  <a:lnTo>
                    <a:pt x="234048" y="18453"/>
                  </a:lnTo>
                  <a:lnTo>
                    <a:pt x="220662" y="18453"/>
                  </a:lnTo>
                  <a:lnTo>
                    <a:pt x="220662" y="6604"/>
                  </a:lnTo>
                  <a:lnTo>
                    <a:pt x="234823" y="6604"/>
                  </a:lnTo>
                  <a:lnTo>
                    <a:pt x="234950" y="6565"/>
                  </a:lnTo>
                  <a:lnTo>
                    <a:pt x="235204" y="6426"/>
                  </a:lnTo>
                  <a:lnTo>
                    <a:pt x="235521" y="6007"/>
                  </a:lnTo>
                  <a:lnTo>
                    <a:pt x="235648" y="3848"/>
                  </a:lnTo>
                  <a:close/>
                </a:path>
                <a:path w="1936750" h="1541779">
                  <a:moveTo>
                    <a:pt x="247383" y="596"/>
                  </a:moveTo>
                  <a:lnTo>
                    <a:pt x="244500" y="0"/>
                  </a:lnTo>
                  <a:lnTo>
                    <a:pt x="244106" y="25"/>
                  </a:lnTo>
                  <a:lnTo>
                    <a:pt x="242582" y="596"/>
                  </a:lnTo>
                  <a:lnTo>
                    <a:pt x="242582" y="37109"/>
                  </a:lnTo>
                  <a:lnTo>
                    <a:pt x="244500" y="37680"/>
                  </a:lnTo>
                  <a:lnTo>
                    <a:pt x="245465" y="37680"/>
                  </a:lnTo>
                  <a:lnTo>
                    <a:pt x="247383" y="37109"/>
                  </a:lnTo>
                  <a:lnTo>
                    <a:pt x="247383" y="596"/>
                  </a:lnTo>
                  <a:close/>
                </a:path>
                <a:path w="1936750" h="1541779">
                  <a:moveTo>
                    <a:pt x="281000" y="21983"/>
                  </a:moveTo>
                  <a:lnTo>
                    <a:pt x="275894" y="13220"/>
                  </a:lnTo>
                  <a:lnTo>
                    <a:pt x="275894" y="22428"/>
                  </a:lnTo>
                  <a:lnTo>
                    <a:pt x="275844" y="27444"/>
                  </a:lnTo>
                  <a:lnTo>
                    <a:pt x="269138" y="34290"/>
                  </a:lnTo>
                  <a:lnTo>
                    <a:pt x="266141" y="34290"/>
                  </a:lnTo>
                  <a:lnTo>
                    <a:pt x="259537" y="22961"/>
                  </a:lnTo>
                  <a:lnTo>
                    <a:pt x="259664" y="21983"/>
                  </a:lnTo>
                  <a:lnTo>
                    <a:pt x="266382" y="15113"/>
                  </a:lnTo>
                  <a:lnTo>
                    <a:pt x="269405" y="15113"/>
                  </a:lnTo>
                  <a:lnTo>
                    <a:pt x="275894" y="22428"/>
                  </a:lnTo>
                  <a:lnTo>
                    <a:pt x="275894" y="13220"/>
                  </a:lnTo>
                  <a:lnTo>
                    <a:pt x="275374" y="12877"/>
                  </a:lnTo>
                  <a:lnTo>
                    <a:pt x="272110" y="11696"/>
                  </a:lnTo>
                  <a:lnTo>
                    <a:pt x="270205" y="11391"/>
                  </a:lnTo>
                  <a:lnTo>
                    <a:pt x="265747" y="11391"/>
                  </a:lnTo>
                  <a:lnTo>
                    <a:pt x="254533" y="22428"/>
                  </a:lnTo>
                  <a:lnTo>
                    <a:pt x="254635" y="28257"/>
                  </a:lnTo>
                  <a:lnTo>
                    <a:pt x="265277" y="38036"/>
                  </a:lnTo>
                  <a:lnTo>
                    <a:pt x="269709" y="38036"/>
                  </a:lnTo>
                  <a:lnTo>
                    <a:pt x="271678" y="37693"/>
                  </a:lnTo>
                  <a:lnTo>
                    <a:pt x="275094" y="36347"/>
                  </a:lnTo>
                  <a:lnTo>
                    <a:pt x="276517" y="35420"/>
                  </a:lnTo>
                  <a:lnTo>
                    <a:pt x="277571" y="34290"/>
                  </a:lnTo>
                  <a:lnTo>
                    <a:pt x="278777" y="33007"/>
                  </a:lnTo>
                  <a:lnTo>
                    <a:pt x="279628" y="31572"/>
                  </a:lnTo>
                  <a:lnTo>
                    <a:pt x="280784" y="28257"/>
                  </a:lnTo>
                  <a:lnTo>
                    <a:pt x="280911" y="27444"/>
                  </a:lnTo>
                  <a:lnTo>
                    <a:pt x="281000" y="21983"/>
                  </a:lnTo>
                  <a:close/>
                </a:path>
                <a:path w="1936750" h="1541779">
                  <a:moveTo>
                    <a:pt x="324472" y="12268"/>
                  </a:moveTo>
                  <a:lnTo>
                    <a:pt x="321729" y="11772"/>
                  </a:lnTo>
                  <a:lnTo>
                    <a:pt x="320649" y="11836"/>
                  </a:lnTo>
                  <a:lnTo>
                    <a:pt x="313245" y="32867"/>
                  </a:lnTo>
                  <a:lnTo>
                    <a:pt x="313182" y="32626"/>
                  </a:lnTo>
                  <a:lnTo>
                    <a:pt x="303885" y="11772"/>
                  </a:lnTo>
                  <a:lnTo>
                    <a:pt x="302869" y="11836"/>
                  </a:lnTo>
                  <a:lnTo>
                    <a:pt x="295910" y="32867"/>
                  </a:lnTo>
                  <a:lnTo>
                    <a:pt x="295859" y="32626"/>
                  </a:lnTo>
                  <a:lnTo>
                    <a:pt x="286296" y="11772"/>
                  </a:lnTo>
                  <a:lnTo>
                    <a:pt x="285280" y="11823"/>
                  </a:lnTo>
                  <a:lnTo>
                    <a:pt x="285026" y="11861"/>
                  </a:lnTo>
                  <a:lnTo>
                    <a:pt x="284657" y="11988"/>
                  </a:lnTo>
                  <a:lnTo>
                    <a:pt x="284492" y="12103"/>
                  </a:lnTo>
                  <a:lnTo>
                    <a:pt x="284365" y="12268"/>
                  </a:lnTo>
                  <a:lnTo>
                    <a:pt x="284416" y="13195"/>
                  </a:lnTo>
                  <a:lnTo>
                    <a:pt x="295008" y="37680"/>
                  </a:lnTo>
                  <a:lnTo>
                    <a:pt x="296214" y="37680"/>
                  </a:lnTo>
                  <a:lnTo>
                    <a:pt x="304190" y="18884"/>
                  </a:lnTo>
                  <a:lnTo>
                    <a:pt x="304253" y="19126"/>
                  </a:lnTo>
                  <a:lnTo>
                    <a:pt x="312572" y="37680"/>
                  </a:lnTo>
                  <a:lnTo>
                    <a:pt x="313778" y="37680"/>
                  </a:lnTo>
                  <a:lnTo>
                    <a:pt x="324408" y="13195"/>
                  </a:lnTo>
                  <a:lnTo>
                    <a:pt x="324472" y="12268"/>
                  </a:lnTo>
                  <a:close/>
                </a:path>
                <a:path w="1936750" h="1541779">
                  <a:moveTo>
                    <a:pt x="1936546" y="864603"/>
                  </a:moveTo>
                  <a:lnTo>
                    <a:pt x="1932343" y="810183"/>
                  </a:lnTo>
                  <a:lnTo>
                    <a:pt x="1922221" y="759942"/>
                  </a:lnTo>
                  <a:lnTo>
                    <a:pt x="1906562" y="716699"/>
                  </a:lnTo>
                  <a:lnTo>
                    <a:pt x="1885721" y="683247"/>
                  </a:lnTo>
                  <a:lnTo>
                    <a:pt x="1899412" y="661911"/>
                  </a:lnTo>
                  <a:lnTo>
                    <a:pt x="1910461" y="634428"/>
                  </a:lnTo>
                  <a:lnTo>
                    <a:pt x="1918474" y="601980"/>
                  </a:lnTo>
                  <a:lnTo>
                    <a:pt x="1923059" y="565746"/>
                  </a:lnTo>
                  <a:lnTo>
                    <a:pt x="1922322" y="500418"/>
                  </a:lnTo>
                  <a:lnTo>
                    <a:pt x="1910956" y="442988"/>
                  </a:lnTo>
                  <a:lnTo>
                    <a:pt x="1890864" y="399529"/>
                  </a:lnTo>
                  <a:lnTo>
                    <a:pt x="1864258" y="374764"/>
                  </a:lnTo>
                  <a:lnTo>
                    <a:pt x="1868373" y="331203"/>
                  </a:lnTo>
                  <a:lnTo>
                    <a:pt x="1864868" y="291769"/>
                  </a:lnTo>
                  <a:lnTo>
                    <a:pt x="1855114" y="258178"/>
                  </a:lnTo>
                  <a:lnTo>
                    <a:pt x="1839810" y="234759"/>
                  </a:lnTo>
                  <a:lnTo>
                    <a:pt x="1821865" y="226707"/>
                  </a:lnTo>
                  <a:lnTo>
                    <a:pt x="1804543" y="234632"/>
                  </a:lnTo>
                  <a:lnTo>
                    <a:pt x="1789823" y="256781"/>
                  </a:lnTo>
                  <a:lnTo>
                    <a:pt x="1779689" y="291363"/>
                  </a:lnTo>
                  <a:lnTo>
                    <a:pt x="1774901" y="248005"/>
                  </a:lnTo>
                  <a:lnTo>
                    <a:pt x="1763953" y="212331"/>
                  </a:lnTo>
                  <a:lnTo>
                    <a:pt x="1748231" y="187477"/>
                  </a:lnTo>
                  <a:lnTo>
                    <a:pt x="1729143" y="176504"/>
                  </a:lnTo>
                  <a:lnTo>
                    <a:pt x="1707896" y="182905"/>
                  </a:lnTo>
                  <a:lnTo>
                    <a:pt x="1690027" y="206540"/>
                  </a:lnTo>
                  <a:lnTo>
                    <a:pt x="1677428" y="243713"/>
                  </a:lnTo>
                  <a:lnTo>
                    <a:pt x="1671993" y="290703"/>
                  </a:lnTo>
                  <a:lnTo>
                    <a:pt x="1652016" y="288886"/>
                  </a:lnTo>
                  <a:lnTo>
                    <a:pt x="1615681" y="319646"/>
                  </a:lnTo>
                  <a:lnTo>
                    <a:pt x="1589163" y="397535"/>
                  </a:lnTo>
                  <a:lnTo>
                    <a:pt x="1584350" y="448767"/>
                  </a:lnTo>
                  <a:lnTo>
                    <a:pt x="1586611" y="500380"/>
                  </a:lnTo>
                  <a:lnTo>
                    <a:pt x="1595755" y="548513"/>
                  </a:lnTo>
                  <a:lnTo>
                    <a:pt x="1611528" y="589241"/>
                  </a:lnTo>
                  <a:lnTo>
                    <a:pt x="1595170" y="628916"/>
                  </a:lnTo>
                  <a:lnTo>
                    <a:pt x="1582432" y="673252"/>
                  </a:lnTo>
                  <a:lnTo>
                    <a:pt x="1573377" y="721080"/>
                  </a:lnTo>
                  <a:lnTo>
                    <a:pt x="1568043" y="771245"/>
                  </a:lnTo>
                  <a:lnTo>
                    <a:pt x="1566443" y="822617"/>
                  </a:lnTo>
                  <a:lnTo>
                    <a:pt x="1568640" y="874014"/>
                  </a:lnTo>
                  <a:lnTo>
                    <a:pt x="1574647" y="924293"/>
                  </a:lnTo>
                  <a:lnTo>
                    <a:pt x="1584540" y="972299"/>
                  </a:lnTo>
                  <a:lnTo>
                    <a:pt x="1598320" y="1016876"/>
                  </a:lnTo>
                  <a:lnTo>
                    <a:pt x="1587144" y="1093978"/>
                  </a:lnTo>
                  <a:lnTo>
                    <a:pt x="1586230" y="1148702"/>
                  </a:lnTo>
                  <a:lnTo>
                    <a:pt x="1590586" y="1201635"/>
                  </a:lnTo>
                  <a:lnTo>
                    <a:pt x="1599882" y="1250886"/>
                  </a:lnTo>
                  <a:lnTo>
                    <a:pt x="1613750" y="1294549"/>
                  </a:lnTo>
                  <a:lnTo>
                    <a:pt x="1631848" y="1330706"/>
                  </a:lnTo>
                  <a:lnTo>
                    <a:pt x="1653819" y="1357464"/>
                  </a:lnTo>
                  <a:lnTo>
                    <a:pt x="1649895" y="1408366"/>
                  </a:lnTo>
                  <a:lnTo>
                    <a:pt x="1654352" y="1457375"/>
                  </a:lnTo>
                  <a:lnTo>
                    <a:pt x="1666316" y="1499374"/>
                  </a:lnTo>
                  <a:lnTo>
                    <a:pt x="1684870" y="1529245"/>
                  </a:lnTo>
                  <a:lnTo>
                    <a:pt x="1708035" y="1541399"/>
                  </a:lnTo>
                  <a:lnTo>
                    <a:pt x="1730705" y="1532712"/>
                  </a:lnTo>
                  <a:lnTo>
                    <a:pt x="1750275" y="1505407"/>
                  </a:lnTo>
                  <a:lnTo>
                    <a:pt x="1764157" y="1461719"/>
                  </a:lnTo>
                  <a:lnTo>
                    <a:pt x="1775383" y="1497482"/>
                  </a:lnTo>
                  <a:lnTo>
                    <a:pt x="1791042" y="1521218"/>
                  </a:lnTo>
                  <a:lnTo>
                    <a:pt x="1809356" y="1531162"/>
                  </a:lnTo>
                  <a:lnTo>
                    <a:pt x="1828571" y="1525600"/>
                  </a:lnTo>
                  <a:lnTo>
                    <a:pt x="1848180" y="1491932"/>
                  </a:lnTo>
                  <a:lnTo>
                    <a:pt x="1861235" y="1446199"/>
                  </a:lnTo>
                  <a:lnTo>
                    <a:pt x="1866811" y="1393088"/>
                  </a:lnTo>
                  <a:lnTo>
                    <a:pt x="1863928" y="1337271"/>
                  </a:lnTo>
                  <a:lnTo>
                    <a:pt x="1881555" y="1317701"/>
                  </a:lnTo>
                  <a:lnTo>
                    <a:pt x="1895970" y="1287957"/>
                  </a:lnTo>
                  <a:lnTo>
                    <a:pt x="1907413" y="1244155"/>
                  </a:lnTo>
                  <a:lnTo>
                    <a:pt x="1912099" y="1196251"/>
                  </a:lnTo>
                  <a:lnTo>
                    <a:pt x="1910168" y="1147902"/>
                  </a:lnTo>
                  <a:lnTo>
                    <a:pt x="1901774" y="1102766"/>
                  </a:lnTo>
                  <a:lnTo>
                    <a:pt x="1887042" y="1064539"/>
                  </a:lnTo>
                  <a:lnTo>
                    <a:pt x="1898853" y="1047216"/>
                  </a:lnTo>
                  <a:lnTo>
                    <a:pt x="1909343" y="1026274"/>
                  </a:lnTo>
                  <a:lnTo>
                    <a:pt x="1925701" y="974839"/>
                  </a:lnTo>
                  <a:lnTo>
                    <a:pt x="1934464" y="920419"/>
                  </a:lnTo>
                  <a:lnTo>
                    <a:pt x="1936546" y="864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44639" y="2532301"/>
              <a:ext cx="370205" cy="1365250"/>
            </a:xfrm>
            <a:custGeom>
              <a:avLst/>
              <a:gdLst/>
              <a:ahLst/>
              <a:cxnLst/>
              <a:rect l="l" t="t" r="r" b="b"/>
              <a:pathLst>
                <a:path w="370204" h="1365250">
                  <a:moveTo>
                    <a:pt x="319283" y="506736"/>
                  </a:moveTo>
                  <a:lnTo>
                    <a:pt x="340115" y="540196"/>
                  </a:lnTo>
                  <a:lnTo>
                    <a:pt x="355781" y="583439"/>
                  </a:lnTo>
                  <a:lnTo>
                    <a:pt x="365904" y="633669"/>
                  </a:lnTo>
                  <a:lnTo>
                    <a:pt x="370109" y="688091"/>
                  </a:lnTo>
                  <a:lnTo>
                    <a:pt x="368018" y="743911"/>
                  </a:lnTo>
                  <a:lnTo>
                    <a:pt x="359256" y="798334"/>
                  </a:lnTo>
                  <a:lnTo>
                    <a:pt x="342903" y="849760"/>
                  </a:lnTo>
                  <a:lnTo>
                    <a:pt x="320604" y="888030"/>
                  </a:lnTo>
                  <a:lnTo>
                    <a:pt x="335328" y="926263"/>
                  </a:lnTo>
                  <a:lnTo>
                    <a:pt x="343724" y="971391"/>
                  </a:lnTo>
                  <a:lnTo>
                    <a:pt x="345651" y="1019743"/>
                  </a:lnTo>
                  <a:lnTo>
                    <a:pt x="340965" y="1067651"/>
                  </a:lnTo>
                  <a:lnTo>
                    <a:pt x="329524" y="1111445"/>
                  </a:lnTo>
                  <a:lnTo>
                    <a:pt x="306621" y="1152357"/>
                  </a:lnTo>
                  <a:lnTo>
                    <a:pt x="297480" y="1160761"/>
                  </a:lnTo>
                  <a:lnTo>
                    <a:pt x="300365" y="1216579"/>
                  </a:lnTo>
                  <a:lnTo>
                    <a:pt x="294795" y="1269696"/>
                  </a:lnTo>
                  <a:lnTo>
                    <a:pt x="281731" y="1315429"/>
                  </a:lnTo>
                  <a:lnTo>
                    <a:pt x="262132" y="1349091"/>
                  </a:lnTo>
                  <a:lnTo>
                    <a:pt x="242914" y="1354656"/>
                  </a:lnTo>
                  <a:lnTo>
                    <a:pt x="224595" y="1344706"/>
                  </a:lnTo>
                  <a:lnTo>
                    <a:pt x="208940" y="1320978"/>
                  </a:lnTo>
                  <a:lnTo>
                    <a:pt x="197713" y="1285211"/>
                  </a:lnTo>
                  <a:lnTo>
                    <a:pt x="183838" y="1328901"/>
                  </a:lnTo>
                  <a:lnTo>
                    <a:pt x="164264" y="1356207"/>
                  </a:lnTo>
                  <a:lnTo>
                    <a:pt x="141594" y="1364896"/>
                  </a:lnTo>
                  <a:lnTo>
                    <a:pt x="118428" y="1352732"/>
                  </a:lnTo>
                  <a:lnTo>
                    <a:pt x="99871" y="1322866"/>
                  </a:lnTo>
                  <a:lnTo>
                    <a:pt x="87911" y="1280867"/>
                  </a:lnTo>
                  <a:lnTo>
                    <a:pt x="83446" y="1231856"/>
                  </a:lnTo>
                  <a:lnTo>
                    <a:pt x="87374" y="1180951"/>
                  </a:lnTo>
                  <a:lnTo>
                    <a:pt x="65407" y="1154196"/>
                  </a:lnTo>
                  <a:lnTo>
                    <a:pt x="47312" y="1118037"/>
                  </a:lnTo>
                  <a:lnTo>
                    <a:pt x="33441" y="1074381"/>
                  </a:lnTo>
                  <a:lnTo>
                    <a:pt x="24147" y="1025132"/>
                  </a:lnTo>
                  <a:lnTo>
                    <a:pt x="19782" y="972195"/>
                  </a:lnTo>
                  <a:lnTo>
                    <a:pt x="20699" y="917474"/>
                  </a:lnTo>
                  <a:lnTo>
                    <a:pt x="27250" y="862875"/>
                  </a:lnTo>
                  <a:lnTo>
                    <a:pt x="28571" y="855263"/>
                  </a:lnTo>
                  <a:lnTo>
                    <a:pt x="29893" y="847650"/>
                  </a:lnTo>
                  <a:lnTo>
                    <a:pt x="31875" y="840369"/>
                  </a:lnTo>
                  <a:lnTo>
                    <a:pt x="18091" y="795792"/>
                  </a:lnTo>
                  <a:lnTo>
                    <a:pt x="8210" y="747786"/>
                  </a:lnTo>
                  <a:lnTo>
                    <a:pt x="2192" y="697506"/>
                  </a:lnTo>
                  <a:lnTo>
                    <a:pt x="0" y="646106"/>
                  </a:lnTo>
                  <a:lnTo>
                    <a:pt x="1595" y="594741"/>
                  </a:lnTo>
                  <a:lnTo>
                    <a:pt x="6939" y="544567"/>
                  </a:lnTo>
                  <a:lnTo>
                    <a:pt x="15995" y="496738"/>
                  </a:lnTo>
                  <a:lnTo>
                    <a:pt x="28724" y="452410"/>
                  </a:lnTo>
                  <a:lnTo>
                    <a:pt x="45089" y="412737"/>
                  </a:lnTo>
                  <a:lnTo>
                    <a:pt x="29309" y="371999"/>
                  </a:lnTo>
                  <a:lnTo>
                    <a:pt x="20172" y="323874"/>
                  </a:lnTo>
                  <a:lnTo>
                    <a:pt x="17902" y="272254"/>
                  </a:lnTo>
                  <a:lnTo>
                    <a:pt x="22720" y="221031"/>
                  </a:lnTo>
                  <a:lnTo>
                    <a:pt x="34848" y="174097"/>
                  </a:lnTo>
                  <a:lnTo>
                    <a:pt x="49239" y="143140"/>
                  </a:lnTo>
                  <a:lnTo>
                    <a:pt x="66479" y="122298"/>
                  </a:lnTo>
                  <a:lnTo>
                    <a:pt x="85578" y="112379"/>
                  </a:lnTo>
                  <a:lnTo>
                    <a:pt x="105544" y="114189"/>
                  </a:lnTo>
                  <a:lnTo>
                    <a:pt x="110989" y="67210"/>
                  </a:lnTo>
                  <a:lnTo>
                    <a:pt x="123589" y="30036"/>
                  </a:lnTo>
                  <a:lnTo>
                    <a:pt x="141454" y="6392"/>
                  </a:lnTo>
                  <a:lnTo>
                    <a:pt x="162695" y="0"/>
                  </a:lnTo>
                  <a:lnTo>
                    <a:pt x="181789" y="10963"/>
                  </a:lnTo>
                  <a:lnTo>
                    <a:pt x="197506" y="35829"/>
                  </a:lnTo>
                  <a:lnTo>
                    <a:pt x="208454" y="71492"/>
                  </a:lnTo>
                  <a:lnTo>
                    <a:pt x="213239" y="114851"/>
                  </a:lnTo>
                  <a:lnTo>
                    <a:pt x="223377" y="80268"/>
                  </a:lnTo>
                  <a:lnTo>
                    <a:pt x="238098" y="58129"/>
                  </a:lnTo>
                  <a:lnTo>
                    <a:pt x="255421" y="50201"/>
                  </a:lnTo>
                  <a:lnTo>
                    <a:pt x="273364" y="58253"/>
                  </a:lnTo>
                  <a:lnTo>
                    <a:pt x="288668" y="81670"/>
                  </a:lnTo>
                  <a:lnTo>
                    <a:pt x="298429" y="115265"/>
                  </a:lnTo>
                  <a:lnTo>
                    <a:pt x="301934" y="154693"/>
                  </a:lnTo>
                  <a:lnTo>
                    <a:pt x="298471" y="195611"/>
                  </a:lnTo>
                  <a:lnTo>
                    <a:pt x="298140" y="196935"/>
                  </a:lnTo>
                  <a:lnTo>
                    <a:pt x="297810" y="198259"/>
                  </a:lnTo>
                  <a:lnTo>
                    <a:pt x="297480" y="199583"/>
                  </a:lnTo>
                  <a:lnTo>
                    <a:pt x="324419" y="223026"/>
                  </a:lnTo>
                  <a:lnTo>
                    <a:pt x="344514" y="266483"/>
                  </a:lnTo>
                  <a:lnTo>
                    <a:pt x="355875" y="323904"/>
                  </a:lnTo>
                  <a:lnTo>
                    <a:pt x="356613" y="389237"/>
                  </a:lnTo>
                  <a:lnTo>
                    <a:pt x="352035" y="425469"/>
                  </a:lnTo>
                  <a:lnTo>
                    <a:pt x="344018" y="457916"/>
                  </a:lnTo>
                  <a:lnTo>
                    <a:pt x="332967" y="485398"/>
                  </a:lnTo>
                  <a:lnTo>
                    <a:pt x="319283" y="506736"/>
                  </a:lnTo>
                  <a:close/>
                </a:path>
              </a:pathLst>
            </a:custGeom>
            <a:ln w="3309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7" name="object 217"/>
          <p:cNvSpPr txBox="1"/>
          <p:nvPr/>
        </p:nvSpPr>
        <p:spPr>
          <a:xfrm>
            <a:off x="3230863" y="2172587"/>
            <a:ext cx="370205" cy="104139"/>
          </a:xfrm>
          <a:prstGeom prst="rect">
            <a:avLst/>
          </a:prstGeom>
          <a:solidFill>
            <a:srgbClr val="486768"/>
          </a:solidFill>
        </p:spPr>
        <p:txBody>
          <a:bodyPr vert="horz" wrap="square" lIns="0" tIns="1714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00" spc="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400" spc="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" spc="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400" spc="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" spc="5" dirty="0">
                <a:solidFill>
                  <a:srgbClr val="FFFFFF"/>
                </a:solidFill>
                <a:latin typeface="Calibri"/>
                <a:cs typeface="Calibri"/>
              </a:rPr>
              <a:t> F</a:t>
            </a:r>
            <a:r>
              <a:rPr sz="400" spc="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00" spc="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400">
              <a:latin typeface="Calibri"/>
              <a:cs typeface="Calibri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3576989" y="2725346"/>
            <a:ext cx="97790" cy="97916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635"/>
              </a:lnSpc>
            </a:pPr>
            <a:r>
              <a:rPr sz="550" b="1" spc="10" dirty="0">
                <a:solidFill>
                  <a:srgbClr val="47494E"/>
                </a:solidFill>
                <a:latin typeface="Calibri"/>
                <a:cs typeface="Calibri"/>
              </a:rPr>
              <a:t>Akamai</a:t>
            </a:r>
            <a:r>
              <a:rPr sz="550" b="1" spc="-2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50" b="1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550" b="1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50" b="1" spc="10" dirty="0">
                <a:solidFill>
                  <a:srgbClr val="47494E"/>
                </a:solidFill>
                <a:latin typeface="Calibri"/>
                <a:cs typeface="Calibri"/>
              </a:rPr>
              <a:t>Caching/Acceleration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219" name="object 219"/>
          <p:cNvGrpSpPr/>
          <p:nvPr/>
        </p:nvGrpSpPr>
        <p:grpSpPr>
          <a:xfrm>
            <a:off x="1280695" y="2547380"/>
            <a:ext cx="159385" cy="308610"/>
            <a:chOff x="1280695" y="2547380"/>
            <a:chExt cx="159385" cy="308610"/>
          </a:xfrm>
        </p:grpSpPr>
        <p:pic>
          <p:nvPicPr>
            <p:cNvPr id="220" name="object 22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82816" y="2547380"/>
              <a:ext cx="155033" cy="306691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462" y="2571722"/>
              <a:ext cx="90519" cy="106904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1302850" y="2738106"/>
              <a:ext cx="69850" cy="103505"/>
            </a:xfrm>
            <a:custGeom>
              <a:avLst/>
              <a:gdLst/>
              <a:ahLst/>
              <a:cxnLst/>
              <a:rect l="l" t="t" r="r" b="b"/>
              <a:pathLst>
                <a:path w="69850" h="103505">
                  <a:moveTo>
                    <a:pt x="0" y="63548"/>
                  </a:moveTo>
                  <a:lnTo>
                    <a:pt x="0" y="0"/>
                  </a:lnTo>
                </a:path>
                <a:path w="69850" h="103505">
                  <a:moveTo>
                    <a:pt x="69374" y="103267"/>
                  </a:moveTo>
                  <a:lnTo>
                    <a:pt x="69374" y="39387"/>
                  </a:lnTo>
                </a:path>
              </a:pathLst>
            </a:custGeom>
            <a:ln w="3306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282600" y="2573442"/>
              <a:ext cx="155575" cy="280670"/>
            </a:xfrm>
            <a:custGeom>
              <a:avLst/>
              <a:gdLst/>
              <a:ahLst/>
              <a:cxnLst/>
              <a:rect l="l" t="t" r="r" b="b"/>
              <a:pathLst>
                <a:path w="155575" h="280669">
                  <a:moveTo>
                    <a:pt x="134123" y="276371"/>
                  </a:moveTo>
                  <a:lnTo>
                    <a:pt x="141561" y="272937"/>
                  </a:lnTo>
                  <a:lnTo>
                    <a:pt x="147792" y="267766"/>
                  </a:lnTo>
                  <a:lnTo>
                    <a:pt x="152473" y="261105"/>
                  </a:lnTo>
                  <a:lnTo>
                    <a:pt x="155266" y="253202"/>
                  </a:lnTo>
                  <a:lnTo>
                    <a:pt x="154450" y="233343"/>
                  </a:lnTo>
                  <a:lnTo>
                    <a:pt x="152200" y="193625"/>
                  </a:lnTo>
                  <a:lnTo>
                    <a:pt x="140111" y="140792"/>
                  </a:lnTo>
                  <a:lnTo>
                    <a:pt x="112650" y="109555"/>
                  </a:lnTo>
                  <a:lnTo>
                    <a:pt x="100427" y="103267"/>
                  </a:lnTo>
                  <a:lnTo>
                    <a:pt x="100097" y="94661"/>
                  </a:lnTo>
                  <a:lnTo>
                    <a:pt x="108051" y="85662"/>
                  </a:lnTo>
                  <a:lnTo>
                    <a:pt x="113930" y="75298"/>
                  </a:lnTo>
                  <a:lnTo>
                    <a:pt x="117518" y="63942"/>
                  </a:lnTo>
                  <a:lnTo>
                    <a:pt x="118597" y="51964"/>
                  </a:lnTo>
                  <a:lnTo>
                    <a:pt x="116341" y="33046"/>
                  </a:lnTo>
                  <a:lnTo>
                    <a:pt x="107488" y="17045"/>
                  </a:lnTo>
                  <a:lnTo>
                    <a:pt x="93371" y="5512"/>
                  </a:lnTo>
                  <a:lnTo>
                    <a:pt x="75320" y="0"/>
                  </a:lnTo>
                  <a:lnTo>
                    <a:pt x="57218" y="5512"/>
                  </a:lnTo>
                  <a:lnTo>
                    <a:pt x="42987" y="17045"/>
                  </a:lnTo>
                  <a:lnTo>
                    <a:pt x="34021" y="33046"/>
                  </a:lnTo>
                  <a:lnTo>
                    <a:pt x="31714" y="51964"/>
                  </a:lnTo>
                  <a:lnTo>
                    <a:pt x="32741" y="63698"/>
                  </a:lnTo>
                  <a:lnTo>
                    <a:pt x="36215" y="74843"/>
                  </a:lnTo>
                  <a:lnTo>
                    <a:pt x="41980" y="85057"/>
                  </a:lnTo>
                  <a:lnTo>
                    <a:pt x="49883" y="93999"/>
                  </a:lnTo>
                  <a:lnTo>
                    <a:pt x="13544" y="114520"/>
                  </a:lnTo>
                  <a:lnTo>
                    <a:pt x="6937" y="119816"/>
                  </a:lnTo>
                  <a:lnTo>
                    <a:pt x="3303" y="127759"/>
                  </a:lnTo>
                  <a:lnTo>
                    <a:pt x="3303" y="136034"/>
                  </a:lnTo>
                  <a:lnTo>
                    <a:pt x="330" y="209513"/>
                  </a:lnTo>
                  <a:lnTo>
                    <a:pt x="19821" y="229703"/>
                  </a:lnTo>
                  <a:lnTo>
                    <a:pt x="34289" y="244193"/>
                  </a:lnTo>
                  <a:lnTo>
                    <a:pt x="51081" y="255768"/>
                  </a:lnTo>
                  <a:lnTo>
                    <a:pt x="69668" y="264239"/>
                  </a:lnTo>
                  <a:lnTo>
                    <a:pt x="89525" y="269421"/>
                  </a:lnTo>
                  <a:lnTo>
                    <a:pt x="99328" y="276837"/>
                  </a:lnTo>
                  <a:lnTo>
                    <a:pt x="110709" y="280591"/>
                  </a:lnTo>
                  <a:lnTo>
                    <a:pt x="122649" y="280498"/>
                  </a:lnTo>
                  <a:lnTo>
                    <a:pt x="134123" y="276371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224"/>
          <p:cNvSpPr txBox="1"/>
          <p:nvPr/>
        </p:nvSpPr>
        <p:spPr>
          <a:xfrm>
            <a:off x="1256935" y="2863081"/>
            <a:ext cx="201930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spc="30" dirty="0">
                <a:solidFill>
                  <a:srgbClr val="47494E"/>
                </a:solidFill>
                <a:latin typeface="Calibri"/>
                <a:cs typeface="Calibri"/>
              </a:rPr>
              <a:t>u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th</a:t>
            </a:r>
            <a:r>
              <a:rPr sz="400" spc="30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225" name="object 225"/>
          <p:cNvGrpSpPr/>
          <p:nvPr/>
        </p:nvGrpSpPr>
        <p:grpSpPr>
          <a:xfrm>
            <a:off x="985193" y="2488592"/>
            <a:ext cx="2110105" cy="1583055"/>
            <a:chOff x="985193" y="2488592"/>
            <a:chExt cx="2110105" cy="1583055"/>
          </a:xfrm>
        </p:grpSpPr>
        <p:sp>
          <p:nvSpPr>
            <p:cNvPr id="226" name="object 226"/>
            <p:cNvSpPr/>
            <p:nvPr/>
          </p:nvSpPr>
          <p:spPr>
            <a:xfrm>
              <a:off x="987098" y="2490497"/>
              <a:ext cx="2106295" cy="1579245"/>
            </a:xfrm>
            <a:custGeom>
              <a:avLst/>
              <a:gdLst/>
              <a:ahLst/>
              <a:cxnLst/>
              <a:rect l="l" t="t" r="r" b="b"/>
              <a:pathLst>
                <a:path w="2106295" h="1579245">
                  <a:moveTo>
                    <a:pt x="210435" y="1579125"/>
                  </a:moveTo>
                  <a:lnTo>
                    <a:pt x="1895242" y="1579125"/>
                  </a:lnTo>
                  <a:lnTo>
                    <a:pt x="1943513" y="1573560"/>
                  </a:lnTo>
                  <a:lnTo>
                    <a:pt x="1987814" y="1557707"/>
                  </a:lnTo>
                  <a:lnTo>
                    <a:pt x="2026885" y="1532827"/>
                  </a:lnTo>
                  <a:lnTo>
                    <a:pt x="2059467" y="1500183"/>
                  </a:lnTo>
                  <a:lnTo>
                    <a:pt x="2084300" y="1461037"/>
                  </a:lnTo>
                  <a:lnTo>
                    <a:pt x="2100123" y="1416652"/>
                  </a:lnTo>
                  <a:lnTo>
                    <a:pt x="2105677" y="1368288"/>
                  </a:lnTo>
                  <a:lnTo>
                    <a:pt x="2105677" y="211167"/>
                  </a:lnTo>
                  <a:lnTo>
                    <a:pt x="2100123" y="162786"/>
                  </a:lnTo>
                  <a:lnTo>
                    <a:pt x="2084300" y="118353"/>
                  </a:lnTo>
                  <a:lnTo>
                    <a:pt x="2059467" y="79142"/>
                  </a:lnTo>
                  <a:lnTo>
                    <a:pt x="2026885" y="46428"/>
                  </a:lnTo>
                  <a:lnTo>
                    <a:pt x="1987814" y="21484"/>
                  </a:lnTo>
                  <a:lnTo>
                    <a:pt x="1943513" y="5583"/>
                  </a:lnTo>
                  <a:lnTo>
                    <a:pt x="1895242" y="0"/>
                  </a:lnTo>
                  <a:lnTo>
                    <a:pt x="210435" y="0"/>
                  </a:lnTo>
                  <a:lnTo>
                    <a:pt x="162164" y="5583"/>
                  </a:lnTo>
                  <a:lnTo>
                    <a:pt x="117863" y="21484"/>
                  </a:lnTo>
                  <a:lnTo>
                    <a:pt x="78791" y="46428"/>
                  </a:lnTo>
                  <a:lnTo>
                    <a:pt x="46210" y="79142"/>
                  </a:lnTo>
                  <a:lnTo>
                    <a:pt x="21377" y="118353"/>
                  </a:lnTo>
                  <a:lnTo>
                    <a:pt x="5554" y="162786"/>
                  </a:lnTo>
                  <a:lnTo>
                    <a:pt x="0" y="211167"/>
                  </a:lnTo>
                  <a:lnTo>
                    <a:pt x="0" y="1368288"/>
                  </a:lnTo>
                  <a:lnTo>
                    <a:pt x="5554" y="1416652"/>
                  </a:lnTo>
                  <a:lnTo>
                    <a:pt x="21377" y="1461037"/>
                  </a:lnTo>
                  <a:lnTo>
                    <a:pt x="46210" y="1500183"/>
                  </a:lnTo>
                  <a:lnTo>
                    <a:pt x="78791" y="1532827"/>
                  </a:lnTo>
                  <a:lnTo>
                    <a:pt x="117863" y="1557707"/>
                  </a:lnTo>
                  <a:lnTo>
                    <a:pt x="162164" y="1573560"/>
                  </a:lnTo>
                  <a:lnTo>
                    <a:pt x="210435" y="1579125"/>
                  </a:lnTo>
                  <a:close/>
                </a:path>
              </a:pathLst>
            </a:custGeom>
            <a:ln w="3307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851965" y="2645232"/>
              <a:ext cx="290830" cy="1263015"/>
            </a:xfrm>
            <a:custGeom>
              <a:avLst/>
              <a:gdLst/>
              <a:ahLst/>
              <a:cxnLst/>
              <a:rect l="l" t="t" r="r" b="b"/>
              <a:pathLst>
                <a:path w="290830" h="1263014">
                  <a:moveTo>
                    <a:pt x="290381" y="1262704"/>
                  </a:moveTo>
                  <a:lnTo>
                    <a:pt x="290381" y="0"/>
                  </a:lnTo>
                  <a:lnTo>
                    <a:pt x="0" y="0"/>
                  </a:lnTo>
                  <a:lnTo>
                    <a:pt x="0" y="1262704"/>
                  </a:lnTo>
                  <a:lnTo>
                    <a:pt x="290381" y="1262704"/>
                  </a:lnTo>
                  <a:close/>
                </a:path>
              </a:pathLst>
            </a:custGeom>
            <a:ln w="3309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853815" y="2646920"/>
              <a:ext cx="287655" cy="1259840"/>
            </a:xfrm>
            <a:custGeom>
              <a:avLst/>
              <a:gdLst/>
              <a:ahLst/>
              <a:cxnLst/>
              <a:rect l="l" t="t" r="r" b="b"/>
              <a:pathLst>
                <a:path w="287655" h="1259839">
                  <a:moveTo>
                    <a:pt x="40963" y="0"/>
                  </a:moveTo>
                  <a:lnTo>
                    <a:pt x="40963" y="1259395"/>
                  </a:lnTo>
                </a:path>
                <a:path w="287655" h="1259839">
                  <a:moveTo>
                    <a:pt x="81927" y="0"/>
                  </a:moveTo>
                  <a:lnTo>
                    <a:pt x="81927" y="1259395"/>
                  </a:lnTo>
                </a:path>
                <a:path w="287655" h="1259839">
                  <a:moveTo>
                    <a:pt x="122891" y="0"/>
                  </a:moveTo>
                  <a:lnTo>
                    <a:pt x="122891" y="1259395"/>
                  </a:lnTo>
                </a:path>
                <a:path w="287655" h="1259839">
                  <a:moveTo>
                    <a:pt x="163855" y="0"/>
                  </a:moveTo>
                  <a:lnTo>
                    <a:pt x="163855" y="1259395"/>
                  </a:lnTo>
                </a:path>
                <a:path w="287655" h="1259839">
                  <a:moveTo>
                    <a:pt x="204819" y="0"/>
                  </a:moveTo>
                  <a:lnTo>
                    <a:pt x="204819" y="1259395"/>
                  </a:lnTo>
                </a:path>
                <a:path w="287655" h="1259839">
                  <a:moveTo>
                    <a:pt x="245783" y="0"/>
                  </a:moveTo>
                  <a:lnTo>
                    <a:pt x="245783" y="1259395"/>
                  </a:lnTo>
                </a:path>
                <a:path w="287655" h="1259839">
                  <a:moveTo>
                    <a:pt x="0" y="314766"/>
                  </a:moveTo>
                  <a:lnTo>
                    <a:pt x="40963" y="314766"/>
                  </a:lnTo>
                </a:path>
                <a:path w="287655" h="1259839">
                  <a:moveTo>
                    <a:pt x="0" y="629532"/>
                  </a:moveTo>
                  <a:lnTo>
                    <a:pt x="40963" y="629532"/>
                  </a:lnTo>
                </a:path>
                <a:path w="287655" h="1259839">
                  <a:moveTo>
                    <a:pt x="0" y="944629"/>
                  </a:moveTo>
                  <a:lnTo>
                    <a:pt x="40963" y="944629"/>
                  </a:lnTo>
                </a:path>
                <a:path w="287655" h="1259839">
                  <a:moveTo>
                    <a:pt x="40963" y="157548"/>
                  </a:moveTo>
                  <a:lnTo>
                    <a:pt x="81927" y="157548"/>
                  </a:lnTo>
                </a:path>
                <a:path w="287655" h="1259839">
                  <a:moveTo>
                    <a:pt x="40963" y="472314"/>
                  </a:moveTo>
                  <a:lnTo>
                    <a:pt x="81927" y="472314"/>
                  </a:lnTo>
                </a:path>
                <a:path w="287655" h="1259839">
                  <a:moveTo>
                    <a:pt x="40963" y="787080"/>
                  </a:moveTo>
                  <a:lnTo>
                    <a:pt x="81927" y="787080"/>
                  </a:lnTo>
                </a:path>
                <a:path w="287655" h="1259839">
                  <a:moveTo>
                    <a:pt x="40963" y="1101846"/>
                  </a:moveTo>
                  <a:lnTo>
                    <a:pt x="81927" y="1101846"/>
                  </a:lnTo>
                </a:path>
                <a:path w="287655" h="1259839">
                  <a:moveTo>
                    <a:pt x="81927" y="314766"/>
                  </a:moveTo>
                  <a:lnTo>
                    <a:pt x="122891" y="314766"/>
                  </a:lnTo>
                </a:path>
                <a:path w="287655" h="1259839">
                  <a:moveTo>
                    <a:pt x="81927" y="629532"/>
                  </a:moveTo>
                  <a:lnTo>
                    <a:pt x="122891" y="629532"/>
                  </a:lnTo>
                </a:path>
                <a:path w="287655" h="1259839">
                  <a:moveTo>
                    <a:pt x="81927" y="944629"/>
                  </a:moveTo>
                  <a:lnTo>
                    <a:pt x="122891" y="944629"/>
                  </a:lnTo>
                </a:path>
                <a:path w="287655" h="1259839">
                  <a:moveTo>
                    <a:pt x="122891" y="157548"/>
                  </a:moveTo>
                  <a:lnTo>
                    <a:pt x="163855" y="157548"/>
                  </a:lnTo>
                </a:path>
                <a:path w="287655" h="1259839">
                  <a:moveTo>
                    <a:pt x="122891" y="472314"/>
                  </a:moveTo>
                  <a:lnTo>
                    <a:pt x="163855" y="472314"/>
                  </a:lnTo>
                </a:path>
                <a:path w="287655" h="1259839">
                  <a:moveTo>
                    <a:pt x="122891" y="787080"/>
                  </a:moveTo>
                  <a:lnTo>
                    <a:pt x="163855" y="787080"/>
                  </a:lnTo>
                </a:path>
                <a:path w="287655" h="1259839">
                  <a:moveTo>
                    <a:pt x="122891" y="1101846"/>
                  </a:moveTo>
                  <a:lnTo>
                    <a:pt x="163855" y="1101846"/>
                  </a:lnTo>
                </a:path>
                <a:path w="287655" h="1259839">
                  <a:moveTo>
                    <a:pt x="163855" y="314766"/>
                  </a:moveTo>
                  <a:lnTo>
                    <a:pt x="204819" y="314766"/>
                  </a:lnTo>
                </a:path>
                <a:path w="287655" h="1259839">
                  <a:moveTo>
                    <a:pt x="163855" y="629532"/>
                  </a:moveTo>
                  <a:lnTo>
                    <a:pt x="204819" y="629532"/>
                  </a:lnTo>
                </a:path>
                <a:path w="287655" h="1259839">
                  <a:moveTo>
                    <a:pt x="163855" y="944629"/>
                  </a:moveTo>
                  <a:lnTo>
                    <a:pt x="204819" y="944629"/>
                  </a:lnTo>
                </a:path>
                <a:path w="287655" h="1259839">
                  <a:moveTo>
                    <a:pt x="204819" y="157548"/>
                  </a:moveTo>
                  <a:lnTo>
                    <a:pt x="245783" y="157548"/>
                  </a:lnTo>
                </a:path>
                <a:path w="287655" h="1259839">
                  <a:moveTo>
                    <a:pt x="204819" y="472314"/>
                  </a:moveTo>
                  <a:lnTo>
                    <a:pt x="245783" y="472314"/>
                  </a:lnTo>
                </a:path>
                <a:path w="287655" h="1259839">
                  <a:moveTo>
                    <a:pt x="204819" y="787080"/>
                  </a:moveTo>
                  <a:lnTo>
                    <a:pt x="245783" y="787080"/>
                  </a:lnTo>
                </a:path>
                <a:path w="287655" h="1259839">
                  <a:moveTo>
                    <a:pt x="204819" y="1101846"/>
                  </a:moveTo>
                  <a:lnTo>
                    <a:pt x="245783" y="1101846"/>
                  </a:lnTo>
                </a:path>
                <a:path w="287655" h="1259839">
                  <a:moveTo>
                    <a:pt x="245783" y="314766"/>
                  </a:moveTo>
                  <a:lnTo>
                    <a:pt x="287077" y="314766"/>
                  </a:lnTo>
                </a:path>
                <a:path w="287655" h="1259839">
                  <a:moveTo>
                    <a:pt x="245783" y="629532"/>
                  </a:moveTo>
                  <a:lnTo>
                    <a:pt x="287077" y="629532"/>
                  </a:lnTo>
                </a:path>
                <a:path w="287655" h="1259839">
                  <a:moveTo>
                    <a:pt x="245783" y="944629"/>
                  </a:moveTo>
                  <a:lnTo>
                    <a:pt x="287077" y="944629"/>
                  </a:lnTo>
                </a:path>
              </a:pathLst>
            </a:custGeom>
            <a:ln w="330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34713" y="3338673"/>
              <a:ext cx="247777" cy="331000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1234863" y="3338644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4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259475" y="3586916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694" y="3376390"/>
              <a:ext cx="185813" cy="16541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1265685" y="3376377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5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989" y="12908"/>
                  </a:lnTo>
                  <a:lnTo>
                    <a:pt x="185989" y="8274"/>
                  </a:lnTo>
                  <a:lnTo>
                    <a:pt x="18598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7985" y="3493551"/>
              <a:ext cx="21210" cy="21260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1265586" y="3421390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265586" y="3421390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8067" y="3428974"/>
              <a:ext cx="161045" cy="3302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1278074" y="3428970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90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6007" y="3400732"/>
              <a:ext cx="247777" cy="331000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1276158" y="3400869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4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300769" y="3648975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6974" y="3438442"/>
              <a:ext cx="185828" cy="16554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1306980" y="3438436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5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989" y="12908"/>
                  </a:lnTo>
                  <a:lnTo>
                    <a:pt x="185989" y="8274"/>
                  </a:lnTo>
                  <a:lnTo>
                    <a:pt x="18598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280" y="3555611"/>
              <a:ext cx="21210" cy="21260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1306881" y="3483615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306881" y="3483284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9368" y="3491033"/>
              <a:ext cx="161045" cy="3308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1319368" y="3491029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90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9" name="object 249"/>
          <p:cNvSpPr txBox="1"/>
          <p:nvPr/>
        </p:nvSpPr>
        <p:spPr>
          <a:xfrm>
            <a:off x="1194085" y="3713526"/>
            <a:ext cx="399415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spc="20" dirty="0">
                <a:solidFill>
                  <a:srgbClr val="47494E"/>
                </a:solidFill>
                <a:latin typeface="Calibri"/>
                <a:cs typeface="Calibri"/>
              </a:rPr>
              <a:t>E</a:t>
            </a:r>
            <a:r>
              <a:rPr sz="400" spc="25" dirty="0">
                <a:solidFill>
                  <a:srgbClr val="47494E"/>
                </a:solidFill>
                <a:latin typeface="Calibri"/>
                <a:cs typeface="Calibri"/>
              </a:rPr>
              <a:t>M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3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ut</a:t>
            </a:r>
            <a:r>
              <a:rPr sz="400" spc="30" dirty="0">
                <a:solidFill>
                  <a:srgbClr val="47494E"/>
                </a:solidFill>
                <a:latin typeface="Calibri"/>
                <a:cs typeface="Calibri"/>
              </a:rPr>
              <a:t>h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30" dirty="0">
                <a:solidFill>
                  <a:srgbClr val="47494E"/>
                </a:solidFill>
                <a:latin typeface="Calibri"/>
                <a:cs typeface="Calibri"/>
              </a:rPr>
              <a:t>P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ir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1294803" y="2560912"/>
            <a:ext cx="1511300" cy="800735"/>
            <a:chOff x="1294803" y="2560912"/>
            <a:chExt cx="1511300" cy="800735"/>
          </a:xfrm>
        </p:grpSpPr>
        <p:pic>
          <p:nvPicPr>
            <p:cNvPr id="251" name="object 2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4803" y="2944370"/>
              <a:ext cx="158290" cy="417178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1317254" y="2955993"/>
              <a:ext cx="110489" cy="372745"/>
            </a:xfrm>
            <a:custGeom>
              <a:avLst/>
              <a:gdLst/>
              <a:ahLst/>
              <a:cxnLst/>
              <a:rect l="l" t="t" r="r" b="b"/>
              <a:pathLst>
                <a:path w="110490" h="372745">
                  <a:moveTo>
                    <a:pt x="110338" y="317082"/>
                  </a:moveTo>
                  <a:lnTo>
                    <a:pt x="55169" y="372357"/>
                  </a:lnTo>
                  <a:lnTo>
                    <a:pt x="0" y="317082"/>
                  </a:lnTo>
                  <a:lnTo>
                    <a:pt x="27419" y="317082"/>
                  </a:lnTo>
                  <a:lnTo>
                    <a:pt x="27419" y="0"/>
                  </a:lnTo>
                  <a:lnTo>
                    <a:pt x="82588" y="0"/>
                  </a:lnTo>
                  <a:lnTo>
                    <a:pt x="82588" y="317082"/>
                  </a:lnTo>
                  <a:lnTo>
                    <a:pt x="110338" y="317082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317188" y="2955993"/>
              <a:ext cx="110489" cy="372745"/>
            </a:xfrm>
            <a:custGeom>
              <a:avLst/>
              <a:gdLst/>
              <a:ahLst/>
              <a:cxnLst/>
              <a:rect l="l" t="t" r="r" b="b"/>
              <a:pathLst>
                <a:path w="110490" h="372745">
                  <a:moveTo>
                    <a:pt x="55169" y="372357"/>
                  </a:moveTo>
                  <a:lnTo>
                    <a:pt x="0" y="317082"/>
                  </a:lnTo>
                  <a:lnTo>
                    <a:pt x="27749" y="317082"/>
                  </a:lnTo>
                  <a:lnTo>
                    <a:pt x="27749" y="0"/>
                  </a:lnTo>
                  <a:lnTo>
                    <a:pt x="82588" y="0"/>
                  </a:lnTo>
                  <a:lnTo>
                    <a:pt x="82588" y="317082"/>
                  </a:lnTo>
                  <a:lnTo>
                    <a:pt x="110338" y="317082"/>
                  </a:lnTo>
                  <a:lnTo>
                    <a:pt x="55169" y="372357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4836" y="2562928"/>
              <a:ext cx="247777" cy="331000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2514986" y="2562817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69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539597" y="2811188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5">
                  <a:moveTo>
                    <a:pt x="0" y="0"/>
                  </a:moveTo>
                  <a:lnTo>
                    <a:pt x="198212" y="0"/>
                  </a:lnTo>
                </a:path>
                <a:path w="198755" h="46355">
                  <a:moveTo>
                    <a:pt x="0" y="23168"/>
                  </a:moveTo>
                  <a:lnTo>
                    <a:pt x="198212" y="23168"/>
                  </a:lnTo>
                </a:path>
                <a:path w="198755" h="46355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45809" y="2600642"/>
              <a:ext cx="185820" cy="16548"/>
            </a:xfrm>
            <a:prstGeom prst="rect">
              <a:avLst/>
            </a:prstGeom>
          </p:spPr>
        </p:pic>
        <p:sp>
          <p:nvSpPr>
            <p:cNvPr id="258" name="object 258"/>
            <p:cNvSpPr/>
            <p:nvPr/>
          </p:nvSpPr>
          <p:spPr>
            <a:xfrm>
              <a:off x="2545808" y="2600649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989" y="12908"/>
                  </a:lnTo>
                  <a:lnTo>
                    <a:pt x="185989" y="8274"/>
                  </a:lnTo>
                  <a:lnTo>
                    <a:pt x="18598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8108" y="2717807"/>
              <a:ext cx="21210" cy="21260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2546039" y="2645563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545709" y="2645563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8198" y="2653233"/>
              <a:ext cx="161040" cy="3301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2558196" y="2653242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6130" y="2624988"/>
              <a:ext cx="247777" cy="331000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2556280" y="2625042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69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580892" y="2873247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5">
                  <a:moveTo>
                    <a:pt x="0" y="0"/>
                  </a:moveTo>
                  <a:lnTo>
                    <a:pt x="198212" y="0"/>
                  </a:lnTo>
                </a:path>
                <a:path w="198755" h="46355">
                  <a:moveTo>
                    <a:pt x="0" y="23168"/>
                  </a:moveTo>
                  <a:lnTo>
                    <a:pt x="198212" y="23168"/>
                  </a:lnTo>
                </a:path>
                <a:path w="198755" h="46355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7" name="object 2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87104" y="2662701"/>
              <a:ext cx="185819" cy="16541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2587102" y="2662708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4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989" y="12908"/>
                  </a:lnTo>
                  <a:lnTo>
                    <a:pt x="185989" y="8274"/>
                  </a:lnTo>
                  <a:lnTo>
                    <a:pt x="18598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9" name="object 2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69402" y="2779866"/>
              <a:ext cx="21210" cy="21260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2587003" y="2707788"/>
              <a:ext cx="186055" cy="18415"/>
            </a:xfrm>
            <a:custGeom>
              <a:avLst/>
              <a:gdLst/>
              <a:ahLst/>
              <a:cxnLst/>
              <a:rect l="l" t="t" r="r" b="b"/>
              <a:pathLst>
                <a:path w="186055" h="18414">
                  <a:moveTo>
                    <a:pt x="185659" y="18204"/>
                  </a:moveTo>
                  <a:lnTo>
                    <a:pt x="0" y="18204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20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587003" y="2707457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9491" y="2715291"/>
              <a:ext cx="161044" cy="3308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2599491" y="2715302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4" name="object 274"/>
          <p:cNvSpPr txBox="1"/>
          <p:nvPr/>
        </p:nvSpPr>
        <p:spPr>
          <a:xfrm>
            <a:off x="2279873" y="2937781"/>
            <a:ext cx="788035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1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275" name="object 275"/>
          <p:cNvGrpSpPr/>
          <p:nvPr/>
        </p:nvGrpSpPr>
        <p:grpSpPr>
          <a:xfrm>
            <a:off x="2513081" y="3274845"/>
            <a:ext cx="293370" cy="396875"/>
            <a:chOff x="2513081" y="3274845"/>
            <a:chExt cx="293370" cy="396875"/>
          </a:xfrm>
        </p:grpSpPr>
        <p:pic>
          <p:nvPicPr>
            <p:cNvPr id="276" name="object 2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4836" y="3276613"/>
              <a:ext cx="247777" cy="331000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2514986" y="3276750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539597" y="3524856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9" name="object 2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5809" y="3314325"/>
              <a:ext cx="185820" cy="16541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2545808" y="3314317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5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989" y="12908"/>
                  </a:lnTo>
                  <a:lnTo>
                    <a:pt x="185989" y="8274"/>
                  </a:lnTo>
                  <a:lnTo>
                    <a:pt x="18598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1" name="object 2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28108" y="3431492"/>
              <a:ext cx="21210" cy="21260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2546039" y="3359496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545709" y="3359165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4" name="object 2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8198" y="3366916"/>
              <a:ext cx="161040" cy="3308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2558196" y="3366910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6" name="object 2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56130" y="3338673"/>
              <a:ext cx="247777" cy="331000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2556280" y="3338644"/>
              <a:ext cx="248285" cy="331470"/>
            </a:xfrm>
            <a:custGeom>
              <a:avLst/>
              <a:gdLst/>
              <a:ahLst/>
              <a:cxnLst/>
              <a:rect l="l" t="t" r="r" b="b"/>
              <a:pathLst>
                <a:path w="248285" h="331470">
                  <a:moveTo>
                    <a:pt x="0" y="330984"/>
                  </a:moveTo>
                  <a:lnTo>
                    <a:pt x="247765" y="330984"/>
                  </a:lnTo>
                  <a:lnTo>
                    <a:pt x="247765" y="0"/>
                  </a:lnTo>
                  <a:lnTo>
                    <a:pt x="0" y="0"/>
                  </a:lnTo>
                  <a:lnTo>
                    <a:pt x="0" y="330984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580892" y="3586916"/>
              <a:ext cx="198755" cy="46355"/>
            </a:xfrm>
            <a:custGeom>
              <a:avLst/>
              <a:gdLst/>
              <a:ahLst/>
              <a:cxnLst/>
              <a:rect l="l" t="t" r="r" b="b"/>
              <a:pathLst>
                <a:path w="198755" h="46354">
                  <a:moveTo>
                    <a:pt x="0" y="0"/>
                  </a:moveTo>
                  <a:lnTo>
                    <a:pt x="198212" y="0"/>
                  </a:lnTo>
                </a:path>
                <a:path w="198755" h="46354">
                  <a:moveTo>
                    <a:pt x="0" y="23168"/>
                  </a:moveTo>
                  <a:lnTo>
                    <a:pt x="198212" y="23168"/>
                  </a:lnTo>
                </a:path>
                <a:path w="198755" h="46354">
                  <a:moveTo>
                    <a:pt x="0" y="46337"/>
                  </a:moveTo>
                  <a:lnTo>
                    <a:pt x="198212" y="46337"/>
                  </a:lnTo>
                </a:path>
              </a:pathLst>
            </a:custGeom>
            <a:ln w="3306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7104" y="3376390"/>
              <a:ext cx="185819" cy="16541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2587102" y="3376377"/>
              <a:ext cx="186055" cy="17145"/>
            </a:xfrm>
            <a:custGeom>
              <a:avLst/>
              <a:gdLst/>
              <a:ahLst/>
              <a:cxnLst/>
              <a:rect l="l" t="t" r="r" b="b"/>
              <a:pathLst>
                <a:path w="186055" h="17145">
                  <a:moveTo>
                    <a:pt x="8258" y="16549"/>
                  </a:moveTo>
                  <a:lnTo>
                    <a:pt x="74329" y="16549"/>
                  </a:lnTo>
                  <a:lnTo>
                    <a:pt x="83223" y="11522"/>
                  </a:lnTo>
                  <a:lnTo>
                    <a:pt x="92953" y="9846"/>
                  </a:lnTo>
                  <a:lnTo>
                    <a:pt x="102621" y="11522"/>
                  </a:lnTo>
                  <a:lnTo>
                    <a:pt x="111329" y="16549"/>
                  </a:lnTo>
                  <a:lnTo>
                    <a:pt x="177400" y="16549"/>
                  </a:lnTo>
                  <a:lnTo>
                    <a:pt x="182025" y="16549"/>
                  </a:lnTo>
                  <a:lnTo>
                    <a:pt x="185989" y="12908"/>
                  </a:lnTo>
                  <a:lnTo>
                    <a:pt x="185989" y="8274"/>
                  </a:lnTo>
                  <a:lnTo>
                    <a:pt x="185989" y="3640"/>
                  </a:lnTo>
                  <a:lnTo>
                    <a:pt x="182025" y="0"/>
                  </a:lnTo>
                  <a:lnTo>
                    <a:pt x="177400" y="0"/>
                  </a:lnTo>
                  <a:lnTo>
                    <a:pt x="8258" y="0"/>
                  </a:lnTo>
                  <a:lnTo>
                    <a:pt x="3633" y="0"/>
                  </a:lnTo>
                  <a:lnTo>
                    <a:pt x="0" y="3640"/>
                  </a:lnTo>
                  <a:lnTo>
                    <a:pt x="0" y="8274"/>
                  </a:lnTo>
                  <a:lnTo>
                    <a:pt x="0" y="12908"/>
                  </a:lnTo>
                  <a:lnTo>
                    <a:pt x="3633" y="16549"/>
                  </a:lnTo>
                  <a:lnTo>
                    <a:pt x="8258" y="1654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1" name="object 2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69402" y="3493551"/>
              <a:ext cx="21210" cy="21260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2587003" y="3421390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185659" y="18535"/>
                  </a:moveTo>
                  <a:lnTo>
                    <a:pt x="0" y="18535"/>
                  </a:lnTo>
                  <a:lnTo>
                    <a:pt x="0" y="0"/>
                  </a:lnTo>
                  <a:lnTo>
                    <a:pt x="185659" y="0"/>
                  </a:lnTo>
                  <a:lnTo>
                    <a:pt x="185659" y="18535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587003" y="3421390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5" h="19050">
                  <a:moveTo>
                    <a:pt x="0" y="18535"/>
                  </a:moveTo>
                  <a:lnTo>
                    <a:pt x="185659" y="18535"/>
                  </a:lnTo>
                  <a:lnTo>
                    <a:pt x="185659" y="0"/>
                  </a:lnTo>
                  <a:lnTo>
                    <a:pt x="0" y="0"/>
                  </a:lnTo>
                  <a:lnTo>
                    <a:pt x="0" y="18535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9491" y="3428974"/>
              <a:ext cx="161044" cy="3302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2599491" y="3428970"/>
              <a:ext cx="161290" cy="3810"/>
            </a:xfrm>
            <a:custGeom>
              <a:avLst/>
              <a:gdLst/>
              <a:ahLst/>
              <a:cxnLst/>
              <a:rect l="l" t="t" r="r" b="b"/>
              <a:pathLst>
                <a:path w="161289" h="3810">
                  <a:moveTo>
                    <a:pt x="1651" y="3309"/>
                  </a:moveTo>
                  <a:lnTo>
                    <a:pt x="159230" y="3309"/>
                  </a:lnTo>
                  <a:lnTo>
                    <a:pt x="160221" y="3309"/>
                  </a:lnTo>
                  <a:lnTo>
                    <a:pt x="160882" y="2647"/>
                  </a:lnTo>
                  <a:lnTo>
                    <a:pt x="160882" y="1654"/>
                  </a:lnTo>
                  <a:lnTo>
                    <a:pt x="160882" y="661"/>
                  </a:lnTo>
                  <a:lnTo>
                    <a:pt x="160221" y="0"/>
                  </a:lnTo>
                  <a:lnTo>
                    <a:pt x="159230" y="0"/>
                  </a:lnTo>
                  <a:lnTo>
                    <a:pt x="1651" y="0"/>
                  </a:lnTo>
                  <a:lnTo>
                    <a:pt x="660" y="0"/>
                  </a:lnTo>
                  <a:lnTo>
                    <a:pt x="0" y="661"/>
                  </a:lnTo>
                  <a:lnTo>
                    <a:pt x="0" y="1654"/>
                  </a:lnTo>
                  <a:lnTo>
                    <a:pt x="0" y="2647"/>
                  </a:lnTo>
                  <a:lnTo>
                    <a:pt x="660" y="3309"/>
                  </a:lnTo>
                  <a:lnTo>
                    <a:pt x="1651" y="3309"/>
                  </a:lnTo>
                  <a:close/>
                </a:path>
              </a:pathLst>
            </a:custGeom>
            <a:ln w="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6" name="object 296"/>
          <p:cNvSpPr txBox="1"/>
          <p:nvPr/>
        </p:nvSpPr>
        <p:spPr>
          <a:xfrm>
            <a:off x="2279873" y="3651467"/>
            <a:ext cx="788035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400" spc="-1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4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47494E"/>
                </a:solidFill>
                <a:latin typeface="Calibri"/>
                <a:cs typeface="Calibri"/>
              </a:rPr>
              <a:t>2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297" name="object 297"/>
          <p:cNvGrpSpPr/>
          <p:nvPr/>
        </p:nvGrpSpPr>
        <p:grpSpPr>
          <a:xfrm>
            <a:off x="4068058" y="2961110"/>
            <a:ext cx="159385" cy="308610"/>
            <a:chOff x="4068058" y="2961110"/>
            <a:chExt cx="159385" cy="308610"/>
          </a:xfrm>
        </p:grpSpPr>
        <p:pic>
          <p:nvPicPr>
            <p:cNvPr id="298" name="object 2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70180" y="2961110"/>
              <a:ext cx="155032" cy="306691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9826" y="2985453"/>
              <a:ext cx="90519" cy="106904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4090214" y="3151837"/>
              <a:ext cx="69850" cy="103505"/>
            </a:xfrm>
            <a:custGeom>
              <a:avLst/>
              <a:gdLst/>
              <a:ahLst/>
              <a:cxnLst/>
              <a:rect l="l" t="t" r="r" b="b"/>
              <a:pathLst>
                <a:path w="69850" h="103504">
                  <a:moveTo>
                    <a:pt x="0" y="63548"/>
                  </a:moveTo>
                  <a:lnTo>
                    <a:pt x="0" y="0"/>
                  </a:lnTo>
                </a:path>
                <a:path w="69850" h="103504">
                  <a:moveTo>
                    <a:pt x="69374" y="103267"/>
                  </a:moveTo>
                  <a:lnTo>
                    <a:pt x="69374" y="39387"/>
                  </a:lnTo>
                </a:path>
              </a:pathLst>
            </a:custGeom>
            <a:ln w="3306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069963" y="2987172"/>
              <a:ext cx="155575" cy="280670"/>
            </a:xfrm>
            <a:custGeom>
              <a:avLst/>
              <a:gdLst/>
              <a:ahLst/>
              <a:cxnLst/>
              <a:rect l="l" t="t" r="r" b="b"/>
              <a:pathLst>
                <a:path w="155575" h="280670">
                  <a:moveTo>
                    <a:pt x="134123" y="276371"/>
                  </a:moveTo>
                  <a:lnTo>
                    <a:pt x="141561" y="272937"/>
                  </a:lnTo>
                  <a:lnTo>
                    <a:pt x="147792" y="267766"/>
                  </a:lnTo>
                  <a:lnTo>
                    <a:pt x="152473" y="261105"/>
                  </a:lnTo>
                  <a:lnTo>
                    <a:pt x="155266" y="253202"/>
                  </a:lnTo>
                  <a:lnTo>
                    <a:pt x="154450" y="233343"/>
                  </a:lnTo>
                  <a:lnTo>
                    <a:pt x="152200" y="193625"/>
                  </a:lnTo>
                  <a:lnTo>
                    <a:pt x="140111" y="140792"/>
                  </a:lnTo>
                  <a:lnTo>
                    <a:pt x="112650" y="109555"/>
                  </a:lnTo>
                  <a:lnTo>
                    <a:pt x="100427" y="103267"/>
                  </a:lnTo>
                  <a:lnTo>
                    <a:pt x="100097" y="94661"/>
                  </a:lnTo>
                  <a:lnTo>
                    <a:pt x="108051" y="85662"/>
                  </a:lnTo>
                  <a:lnTo>
                    <a:pt x="113930" y="75298"/>
                  </a:lnTo>
                  <a:lnTo>
                    <a:pt x="117518" y="63942"/>
                  </a:lnTo>
                  <a:lnTo>
                    <a:pt x="118597" y="51964"/>
                  </a:lnTo>
                  <a:lnTo>
                    <a:pt x="116341" y="33046"/>
                  </a:lnTo>
                  <a:lnTo>
                    <a:pt x="107488" y="17045"/>
                  </a:lnTo>
                  <a:lnTo>
                    <a:pt x="93371" y="5512"/>
                  </a:lnTo>
                  <a:lnTo>
                    <a:pt x="75320" y="0"/>
                  </a:lnTo>
                  <a:lnTo>
                    <a:pt x="57218" y="5512"/>
                  </a:lnTo>
                  <a:lnTo>
                    <a:pt x="42987" y="17045"/>
                  </a:lnTo>
                  <a:lnTo>
                    <a:pt x="34021" y="33046"/>
                  </a:lnTo>
                  <a:lnTo>
                    <a:pt x="31714" y="51964"/>
                  </a:lnTo>
                  <a:lnTo>
                    <a:pt x="32741" y="63698"/>
                  </a:lnTo>
                  <a:lnTo>
                    <a:pt x="36215" y="74843"/>
                  </a:lnTo>
                  <a:lnTo>
                    <a:pt x="41980" y="85057"/>
                  </a:lnTo>
                  <a:lnTo>
                    <a:pt x="49883" y="93999"/>
                  </a:lnTo>
                  <a:lnTo>
                    <a:pt x="13544" y="114520"/>
                  </a:lnTo>
                  <a:lnTo>
                    <a:pt x="6937" y="119816"/>
                  </a:lnTo>
                  <a:lnTo>
                    <a:pt x="3303" y="127759"/>
                  </a:lnTo>
                  <a:lnTo>
                    <a:pt x="3303" y="136034"/>
                  </a:lnTo>
                  <a:lnTo>
                    <a:pt x="330" y="209513"/>
                  </a:lnTo>
                  <a:lnTo>
                    <a:pt x="19821" y="229703"/>
                  </a:lnTo>
                  <a:lnTo>
                    <a:pt x="34429" y="244193"/>
                  </a:lnTo>
                  <a:lnTo>
                    <a:pt x="51204" y="255768"/>
                  </a:lnTo>
                  <a:lnTo>
                    <a:pt x="69715" y="264239"/>
                  </a:lnTo>
                  <a:lnTo>
                    <a:pt x="89525" y="269421"/>
                  </a:lnTo>
                  <a:lnTo>
                    <a:pt x="99328" y="276837"/>
                  </a:lnTo>
                  <a:lnTo>
                    <a:pt x="110709" y="280591"/>
                  </a:lnTo>
                  <a:lnTo>
                    <a:pt x="122649" y="280498"/>
                  </a:lnTo>
                  <a:lnTo>
                    <a:pt x="134123" y="276371"/>
                  </a:lnTo>
                  <a:close/>
                </a:path>
              </a:pathLst>
            </a:custGeom>
            <a:ln w="330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2" name="object 302"/>
          <p:cNvSpPr txBox="1"/>
          <p:nvPr/>
        </p:nvSpPr>
        <p:spPr>
          <a:xfrm>
            <a:off x="4050133" y="3276812"/>
            <a:ext cx="191770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Vi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47494E"/>
                </a:solidFill>
                <a:latin typeface="Calibri"/>
                <a:cs typeface="Calibri"/>
              </a:rPr>
              <a:t>to</a:t>
            </a:r>
            <a:r>
              <a:rPr sz="400" spc="20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400" spc="10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303" name="object 303"/>
          <p:cNvGrpSpPr/>
          <p:nvPr/>
        </p:nvGrpSpPr>
        <p:grpSpPr>
          <a:xfrm>
            <a:off x="1680212" y="2730614"/>
            <a:ext cx="2388235" cy="903605"/>
            <a:chOff x="1680212" y="2730614"/>
            <a:chExt cx="2388235" cy="903605"/>
          </a:xfrm>
        </p:grpSpPr>
        <p:pic>
          <p:nvPicPr>
            <p:cNvPr id="304" name="object 30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0212" y="3475325"/>
              <a:ext cx="705443" cy="158589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1699077" y="3490235"/>
              <a:ext cx="661035" cy="110489"/>
            </a:xfrm>
            <a:custGeom>
              <a:avLst/>
              <a:gdLst/>
              <a:ahLst/>
              <a:cxnLst/>
              <a:rect l="l" t="t" r="r" b="b"/>
              <a:pathLst>
                <a:path w="661035" h="110489">
                  <a:moveTo>
                    <a:pt x="605869" y="0"/>
                  </a:moveTo>
                  <a:lnTo>
                    <a:pt x="661038" y="55274"/>
                  </a:lnTo>
                  <a:lnTo>
                    <a:pt x="605869" y="110217"/>
                  </a:lnTo>
                  <a:lnTo>
                    <a:pt x="605869" y="83077"/>
                  </a:lnTo>
                  <a:lnTo>
                    <a:pt x="0" y="83077"/>
                  </a:lnTo>
                  <a:lnTo>
                    <a:pt x="0" y="27802"/>
                  </a:lnTo>
                  <a:lnTo>
                    <a:pt x="605869" y="27802"/>
                  </a:lnTo>
                  <a:lnTo>
                    <a:pt x="605869" y="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699275" y="3490269"/>
              <a:ext cx="661035" cy="111125"/>
            </a:xfrm>
            <a:custGeom>
              <a:avLst/>
              <a:gdLst/>
              <a:ahLst/>
              <a:cxnLst/>
              <a:rect l="l" t="t" r="r" b="b"/>
              <a:pathLst>
                <a:path w="661035" h="111125">
                  <a:moveTo>
                    <a:pt x="660708" y="55274"/>
                  </a:moveTo>
                  <a:lnTo>
                    <a:pt x="605539" y="110548"/>
                  </a:lnTo>
                  <a:lnTo>
                    <a:pt x="605539" y="82746"/>
                  </a:lnTo>
                  <a:lnTo>
                    <a:pt x="0" y="82746"/>
                  </a:lnTo>
                  <a:lnTo>
                    <a:pt x="0" y="27802"/>
                  </a:lnTo>
                  <a:lnTo>
                    <a:pt x="605539" y="27802"/>
                  </a:lnTo>
                  <a:lnTo>
                    <a:pt x="605539" y="0"/>
                  </a:lnTo>
                  <a:lnTo>
                    <a:pt x="660708" y="55274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" name="object 30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97418" y="2858178"/>
              <a:ext cx="619413" cy="665411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1720380" y="2873251"/>
              <a:ext cx="570865" cy="618490"/>
            </a:xfrm>
            <a:custGeom>
              <a:avLst/>
              <a:gdLst/>
              <a:ahLst/>
              <a:cxnLst/>
              <a:rect l="l" t="t" r="r" b="b"/>
              <a:pathLst>
                <a:path w="570864" h="618489">
                  <a:moveTo>
                    <a:pt x="489389" y="3517"/>
                  </a:moveTo>
                  <a:lnTo>
                    <a:pt x="567331" y="0"/>
                  </a:lnTo>
                  <a:lnTo>
                    <a:pt x="570842" y="78090"/>
                  </a:lnTo>
                  <a:lnTo>
                    <a:pt x="550357" y="59335"/>
                  </a:lnTo>
                  <a:lnTo>
                    <a:pt x="40482" y="618376"/>
                  </a:lnTo>
                  <a:lnTo>
                    <a:pt x="0" y="581312"/>
                  </a:lnTo>
                  <a:lnTo>
                    <a:pt x="509874" y="22272"/>
                  </a:lnTo>
                  <a:lnTo>
                    <a:pt x="489389" y="351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20380" y="2873251"/>
              <a:ext cx="570865" cy="618490"/>
            </a:xfrm>
            <a:custGeom>
              <a:avLst/>
              <a:gdLst/>
              <a:ahLst/>
              <a:cxnLst/>
              <a:rect l="l" t="t" r="r" b="b"/>
              <a:pathLst>
                <a:path w="570864" h="618489">
                  <a:moveTo>
                    <a:pt x="567331" y="0"/>
                  </a:moveTo>
                  <a:lnTo>
                    <a:pt x="570842" y="78090"/>
                  </a:lnTo>
                  <a:lnTo>
                    <a:pt x="550357" y="59335"/>
                  </a:lnTo>
                  <a:lnTo>
                    <a:pt x="40482" y="618376"/>
                  </a:lnTo>
                  <a:lnTo>
                    <a:pt x="0" y="581312"/>
                  </a:lnTo>
                  <a:lnTo>
                    <a:pt x="509874" y="22272"/>
                  </a:lnTo>
                  <a:lnTo>
                    <a:pt x="489389" y="3517"/>
                  </a:lnTo>
                  <a:lnTo>
                    <a:pt x="567331" y="0"/>
                  </a:lnTo>
                  <a:close/>
                </a:path>
              </a:pathLst>
            </a:custGeom>
            <a:ln w="3306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object 31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55046" y="3061595"/>
              <a:ext cx="213351" cy="155136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75902" y="3073078"/>
              <a:ext cx="168918" cy="113841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63981" y="2730614"/>
              <a:ext cx="543707" cy="158593"/>
            </a:xfrm>
            <a:prstGeom prst="rect">
              <a:avLst/>
            </a:prstGeom>
          </p:spPr>
        </p:pic>
        <p:sp>
          <p:nvSpPr>
            <p:cNvPr id="313" name="object 313"/>
            <p:cNvSpPr/>
            <p:nvPr/>
          </p:nvSpPr>
          <p:spPr>
            <a:xfrm>
              <a:off x="2886370" y="2745521"/>
              <a:ext cx="495934" cy="110489"/>
            </a:xfrm>
            <a:custGeom>
              <a:avLst/>
              <a:gdLst/>
              <a:ahLst/>
              <a:cxnLst/>
              <a:rect l="l" t="t" r="r" b="b"/>
              <a:pathLst>
                <a:path w="495935" h="110489">
                  <a:moveTo>
                    <a:pt x="55169" y="110217"/>
                  </a:moveTo>
                  <a:lnTo>
                    <a:pt x="0" y="55274"/>
                  </a:lnTo>
                  <a:lnTo>
                    <a:pt x="55169" y="0"/>
                  </a:lnTo>
                  <a:lnTo>
                    <a:pt x="55169" y="27802"/>
                  </a:lnTo>
                  <a:lnTo>
                    <a:pt x="495531" y="27802"/>
                  </a:lnTo>
                  <a:lnTo>
                    <a:pt x="495531" y="83077"/>
                  </a:lnTo>
                  <a:lnTo>
                    <a:pt x="55169" y="83077"/>
                  </a:lnTo>
                  <a:lnTo>
                    <a:pt x="55169" y="11021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886469" y="2745554"/>
              <a:ext cx="495934" cy="111125"/>
            </a:xfrm>
            <a:custGeom>
              <a:avLst/>
              <a:gdLst/>
              <a:ahLst/>
              <a:cxnLst/>
              <a:rect l="l" t="t" r="r" b="b"/>
              <a:pathLst>
                <a:path w="495935" h="111125">
                  <a:moveTo>
                    <a:pt x="0" y="55274"/>
                  </a:moveTo>
                  <a:lnTo>
                    <a:pt x="55169" y="0"/>
                  </a:lnTo>
                  <a:lnTo>
                    <a:pt x="55169" y="27802"/>
                  </a:lnTo>
                  <a:lnTo>
                    <a:pt x="495531" y="27802"/>
                  </a:lnTo>
                  <a:lnTo>
                    <a:pt x="495531" y="82746"/>
                  </a:lnTo>
                  <a:lnTo>
                    <a:pt x="55169" y="82746"/>
                  </a:lnTo>
                  <a:lnTo>
                    <a:pt x="55169" y="110548"/>
                  </a:lnTo>
                  <a:lnTo>
                    <a:pt x="0" y="55274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5" name="object 31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63980" y="3392579"/>
              <a:ext cx="543707" cy="158594"/>
            </a:xfrm>
            <a:prstGeom prst="rect">
              <a:avLst/>
            </a:prstGeom>
          </p:spPr>
        </p:pic>
        <p:sp>
          <p:nvSpPr>
            <p:cNvPr id="316" name="object 316"/>
            <p:cNvSpPr/>
            <p:nvPr/>
          </p:nvSpPr>
          <p:spPr>
            <a:xfrm>
              <a:off x="2886370" y="3407423"/>
              <a:ext cx="495934" cy="110489"/>
            </a:xfrm>
            <a:custGeom>
              <a:avLst/>
              <a:gdLst/>
              <a:ahLst/>
              <a:cxnLst/>
              <a:rect l="l" t="t" r="r" b="b"/>
              <a:pathLst>
                <a:path w="495935" h="110489">
                  <a:moveTo>
                    <a:pt x="55169" y="110217"/>
                  </a:moveTo>
                  <a:lnTo>
                    <a:pt x="0" y="55274"/>
                  </a:lnTo>
                  <a:lnTo>
                    <a:pt x="55169" y="0"/>
                  </a:lnTo>
                  <a:lnTo>
                    <a:pt x="55169" y="27802"/>
                  </a:lnTo>
                  <a:lnTo>
                    <a:pt x="495531" y="27802"/>
                  </a:lnTo>
                  <a:lnTo>
                    <a:pt x="495531" y="83077"/>
                  </a:lnTo>
                  <a:lnTo>
                    <a:pt x="55169" y="83077"/>
                  </a:lnTo>
                  <a:lnTo>
                    <a:pt x="55169" y="110217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886469" y="3407522"/>
              <a:ext cx="495934" cy="111125"/>
            </a:xfrm>
            <a:custGeom>
              <a:avLst/>
              <a:gdLst/>
              <a:ahLst/>
              <a:cxnLst/>
              <a:rect l="l" t="t" r="r" b="b"/>
              <a:pathLst>
                <a:path w="495935" h="111125">
                  <a:moveTo>
                    <a:pt x="0" y="55274"/>
                  </a:moveTo>
                  <a:lnTo>
                    <a:pt x="55169" y="0"/>
                  </a:lnTo>
                  <a:lnTo>
                    <a:pt x="55169" y="27802"/>
                  </a:lnTo>
                  <a:lnTo>
                    <a:pt x="495531" y="27802"/>
                  </a:lnTo>
                  <a:lnTo>
                    <a:pt x="495531" y="82746"/>
                  </a:lnTo>
                  <a:lnTo>
                    <a:pt x="55169" y="82746"/>
                  </a:lnTo>
                  <a:lnTo>
                    <a:pt x="55169" y="110548"/>
                  </a:lnTo>
                  <a:lnTo>
                    <a:pt x="0" y="55274"/>
                  </a:lnTo>
                  <a:close/>
                </a:path>
              </a:pathLst>
            </a:custGeom>
            <a:ln w="3309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8" name="object 318"/>
          <p:cNvSpPr txBox="1"/>
          <p:nvPr/>
        </p:nvSpPr>
        <p:spPr>
          <a:xfrm>
            <a:off x="3383487" y="2325170"/>
            <a:ext cx="370205" cy="103505"/>
          </a:xfrm>
          <a:prstGeom prst="rect">
            <a:avLst/>
          </a:prstGeom>
          <a:solidFill>
            <a:srgbClr val="486768"/>
          </a:solidFill>
        </p:spPr>
        <p:txBody>
          <a:bodyPr vert="horz" wrap="square" lIns="0" tIns="1714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00" spc="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400" spc="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" spc="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400" spc="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" spc="5" dirty="0">
                <a:solidFill>
                  <a:srgbClr val="FFFFFF"/>
                </a:solidFill>
                <a:latin typeface="Calibri"/>
                <a:cs typeface="Calibri"/>
              </a:rPr>
              <a:t> F</a:t>
            </a:r>
            <a:r>
              <a:rPr sz="400" spc="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00" spc="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400">
              <a:latin typeface="Calibri"/>
              <a:cs typeface="Calibri"/>
            </a:endParaRPr>
          </a:p>
        </p:txBody>
      </p:sp>
      <p:grpSp>
        <p:nvGrpSpPr>
          <p:cNvPr id="319" name="object 319"/>
          <p:cNvGrpSpPr/>
          <p:nvPr/>
        </p:nvGrpSpPr>
        <p:grpSpPr>
          <a:xfrm>
            <a:off x="6132576" y="2008632"/>
            <a:ext cx="3476625" cy="2197735"/>
            <a:chOff x="6132576" y="2008632"/>
            <a:chExt cx="3476625" cy="2197735"/>
          </a:xfrm>
        </p:grpSpPr>
        <p:pic>
          <p:nvPicPr>
            <p:cNvPr id="320" name="object 32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32576" y="2008632"/>
              <a:ext cx="2686530" cy="2197608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6155591" y="2022710"/>
              <a:ext cx="2633345" cy="2148205"/>
            </a:xfrm>
            <a:custGeom>
              <a:avLst/>
              <a:gdLst/>
              <a:ahLst/>
              <a:cxnLst/>
              <a:rect l="l" t="t" r="r" b="b"/>
              <a:pathLst>
                <a:path w="2633345" h="2148204">
                  <a:moveTo>
                    <a:pt x="2632717" y="2147955"/>
                  </a:moveTo>
                  <a:lnTo>
                    <a:pt x="0" y="2147955"/>
                  </a:lnTo>
                  <a:lnTo>
                    <a:pt x="0" y="0"/>
                  </a:lnTo>
                  <a:lnTo>
                    <a:pt x="2632717" y="0"/>
                  </a:lnTo>
                  <a:lnTo>
                    <a:pt x="2632717" y="2147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155591" y="2022710"/>
              <a:ext cx="2633345" cy="2148205"/>
            </a:xfrm>
            <a:custGeom>
              <a:avLst/>
              <a:gdLst/>
              <a:ahLst/>
              <a:cxnLst/>
              <a:rect l="l" t="t" r="r" b="b"/>
              <a:pathLst>
                <a:path w="2633345" h="2148204">
                  <a:moveTo>
                    <a:pt x="0" y="2147955"/>
                  </a:moveTo>
                  <a:lnTo>
                    <a:pt x="2632717" y="2147955"/>
                  </a:lnTo>
                  <a:lnTo>
                    <a:pt x="2632717" y="0"/>
                  </a:lnTo>
                  <a:lnTo>
                    <a:pt x="0" y="0"/>
                  </a:lnTo>
                  <a:lnTo>
                    <a:pt x="0" y="2147955"/>
                  </a:lnTo>
                  <a:close/>
                </a:path>
              </a:pathLst>
            </a:custGeom>
            <a:ln w="3977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3" name="object 32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00563" y="2008632"/>
              <a:ext cx="550551" cy="178295"/>
            </a:xfrm>
            <a:prstGeom prst="rect">
              <a:avLst/>
            </a:prstGeom>
          </p:spPr>
        </p:pic>
        <p:sp>
          <p:nvSpPr>
            <p:cNvPr id="324" name="object 324"/>
            <p:cNvSpPr/>
            <p:nvPr/>
          </p:nvSpPr>
          <p:spPr>
            <a:xfrm>
              <a:off x="7223380" y="2022710"/>
              <a:ext cx="497205" cy="124460"/>
            </a:xfrm>
            <a:custGeom>
              <a:avLst/>
              <a:gdLst/>
              <a:ahLst/>
              <a:cxnLst/>
              <a:rect l="l" t="t" r="r" b="b"/>
              <a:pathLst>
                <a:path w="497204" h="124460">
                  <a:moveTo>
                    <a:pt x="496739" y="124196"/>
                  </a:moveTo>
                  <a:lnTo>
                    <a:pt x="0" y="124196"/>
                  </a:lnTo>
                  <a:lnTo>
                    <a:pt x="0" y="0"/>
                  </a:lnTo>
                  <a:lnTo>
                    <a:pt x="496739" y="0"/>
                  </a:lnTo>
                  <a:lnTo>
                    <a:pt x="496739" y="124196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7223380" y="2022710"/>
              <a:ext cx="497205" cy="124460"/>
            </a:xfrm>
            <a:custGeom>
              <a:avLst/>
              <a:gdLst/>
              <a:ahLst/>
              <a:cxnLst/>
              <a:rect l="l" t="t" r="r" b="b"/>
              <a:pathLst>
                <a:path w="497204" h="124460">
                  <a:moveTo>
                    <a:pt x="0" y="124196"/>
                  </a:moveTo>
                  <a:lnTo>
                    <a:pt x="496739" y="124196"/>
                  </a:lnTo>
                  <a:lnTo>
                    <a:pt x="496739" y="0"/>
                  </a:lnTo>
                  <a:lnTo>
                    <a:pt x="0" y="0"/>
                  </a:lnTo>
                  <a:lnTo>
                    <a:pt x="0" y="124196"/>
                  </a:lnTo>
                  <a:close/>
                </a:path>
              </a:pathLst>
            </a:custGeom>
            <a:ln w="398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277278" y="2059584"/>
              <a:ext cx="2329815" cy="1854200"/>
            </a:xfrm>
            <a:custGeom>
              <a:avLst/>
              <a:gdLst/>
              <a:ahLst/>
              <a:cxnLst/>
              <a:rect l="l" t="t" r="r" b="b"/>
              <a:pathLst>
                <a:path w="2329815" h="1854200">
                  <a:moveTo>
                    <a:pt x="33388" y="38214"/>
                  </a:moveTo>
                  <a:lnTo>
                    <a:pt x="32651" y="36728"/>
                  </a:lnTo>
                  <a:lnTo>
                    <a:pt x="32118" y="36728"/>
                  </a:lnTo>
                  <a:lnTo>
                    <a:pt x="31635" y="36944"/>
                  </a:lnTo>
                  <a:lnTo>
                    <a:pt x="30391" y="37757"/>
                  </a:lnTo>
                  <a:lnTo>
                    <a:pt x="29603" y="38214"/>
                  </a:lnTo>
                  <a:lnTo>
                    <a:pt x="27736" y="39192"/>
                  </a:lnTo>
                  <a:lnTo>
                    <a:pt x="26504" y="39700"/>
                  </a:lnTo>
                  <a:lnTo>
                    <a:pt x="23761" y="40513"/>
                  </a:lnTo>
                  <a:lnTo>
                    <a:pt x="22148" y="40716"/>
                  </a:lnTo>
                  <a:lnTo>
                    <a:pt x="18148" y="40716"/>
                  </a:lnTo>
                  <a:lnTo>
                    <a:pt x="6477" y="27051"/>
                  </a:lnTo>
                  <a:lnTo>
                    <a:pt x="6540" y="21234"/>
                  </a:lnTo>
                  <a:lnTo>
                    <a:pt x="18097" y="7543"/>
                  </a:lnTo>
                  <a:lnTo>
                    <a:pt x="22021" y="7543"/>
                  </a:lnTo>
                  <a:lnTo>
                    <a:pt x="31280" y="11353"/>
                  </a:lnTo>
                  <a:lnTo>
                    <a:pt x="31788" y="11595"/>
                  </a:lnTo>
                  <a:lnTo>
                    <a:pt x="21577" y="2692"/>
                  </a:lnTo>
                  <a:lnTo>
                    <a:pt x="17233" y="2692"/>
                  </a:lnTo>
                  <a:lnTo>
                    <a:pt x="0" y="21234"/>
                  </a:lnTo>
                  <a:lnTo>
                    <a:pt x="0" y="28105"/>
                  </a:lnTo>
                  <a:lnTo>
                    <a:pt x="16548" y="45643"/>
                  </a:lnTo>
                  <a:lnTo>
                    <a:pt x="21272" y="45643"/>
                  </a:lnTo>
                  <a:lnTo>
                    <a:pt x="33274" y="40716"/>
                  </a:lnTo>
                  <a:lnTo>
                    <a:pt x="33388" y="38214"/>
                  </a:lnTo>
                  <a:close/>
                </a:path>
                <a:path w="2329815" h="1854200">
                  <a:moveTo>
                    <a:pt x="68948" y="26441"/>
                  </a:moveTo>
                  <a:lnTo>
                    <a:pt x="68707" y="24777"/>
                  </a:lnTo>
                  <a:lnTo>
                    <a:pt x="67398" y="20891"/>
                  </a:lnTo>
                  <a:lnTo>
                    <a:pt x="66421" y="19240"/>
                  </a:lnTo>
                  <a:lnTo>
                    <a:pt x="65392" y="18173"/>
                  </a:lnTo>
                  <a:lnTo>
                    <a:pt x="63804" y="16522"/>
                  </a:lnTo>
                  <a:lnTo>
                    <a:pt x="62915" y="15963"/>
                  </a:lnTo>
                  <a:lnTo>
                    <a:pt x="62915" y="27978"/>
                  </a:lnTo>
                  <a:lnTo>
                    <a:pt x="62814" y="32461"/>
                  </a:lnTo>
                  <a:lnTo>
                    <a:pt x="54686" y="41236"/>
                  </a:lnTo>
                  <a:lnTo>
                    <a:pt x="51079" y="41236"/>
                  </a:lnTo>
                  <a:lnTo>
                    <a:pt x="43141" y="27622"/>
                  </a:lnTo>
                  <a:lnTo>
                    <a:pt x="43294" y="26441"/>
                  </a:lnTo>
                  <a:lnTo>
                    <a:pt x="51358" y="18173"/>
                  </a:lnTo>
                  <a:lnTo>
                    <a:pt x="55003" y="18173"/>
                  </a:lnTo>
                  <a:lnTo>
                    <a:pt x="62915" y="27978"/>
                  </a:lnTo>
                  <a:lnTo>
                    <a:pt x="62915" y="15963"/>
                  </a:lnTo>
                  <a:lnTo>
                    <a:pt x="62179" y="15481"/>
                  </a:lnTo>
                  <a:lnTo>
                    <a:pt x="58267" y="14058"/>
                  </a:lnTo>
                  <a:lnTo>
                    <a:pt x="55968" y="13703"/>
                  </a:lnTo>
                  <a:lnTo>
                    <a:pt x="50609" y="13703"/>
                  </a:lnTo>
                  <a:lnTo>
                    <a:pt x="37109" y="26974"/>
                  </a:lnTo>
                  <a:lnTo>
                    <a:pt x="37236" y="33972"/>
                  </a:lnTo>
                  <a:lnTo>
                    <a:pt x="50038" y="45745"/>
                  </a:lnTo>
                  <a:lnTo>
                    <a:pt x="55372" y="45745"/>
                  </a:lnTo>
                  <a:lnTo>
                    <a:pt x="68834" y="32994"/>
                  </a:lnTo>
                  <a:lnTo>
                    <a:pt x="68948" y="26441"/>
                  </a:lnTo>
                  <a:close/>
                </a:path>
                <a:path w="2329815" h="1854200">
                  <a:moveTo>
                    <a:pt x="108165" y="23939"/>
                  </a:moveTo>
                  <a:lnTo>
                    <a:pt x="108026" y="22682"/>
                  </a:lnTo>
                  <a:lnTo>
                    <a:pt x="107238" y="19723"/>
                  </a:lnTo>
                  <a:lnTo>
                    <a:pt x="106591" y="18427"/>
                  </a:lnTo>
                  <a:lnTo>
                    <a:pt x="104787" y="16230"/>
                  </a:lnTo>
                  <a:lnTo>
                    <a:pt x="103606" y="15354"/>
                  </a:lnTo>
                  <a:lnTo>
                    <a:pt x="100685" y="14033"/>
                  </a:lnTo>
                  <a:lnTo>
                    <a:pt x="98894" y="13703"/>
                  </a:lnTo>
                  <a:lnTo>
                    <a:pt x="94932" y="13703"/>
                  </a:lnTo>
                  <a:lnTo>
                    <a:pt x="93129" y="14122"/>
                  </a:lnTo>
                  <a:lnTo>
                    <a:pt x="89547" y="15836"/>
                  </a:lnTo>
                  <a:lnTo>
                    <a:pt x="87757" y="17183"/>
                  </a:lnTo>
                  <a:lnTo>
                    <a:pt x="85940" y="19011"/>
                  </a:lnTo>
                  <a:lnTo>
                    <a:pt x="85902" y="14846"/>
                  </a:lnTo>
                  <a:lnTo>
                    <a:pt x="82765" y="14160"/>
                  </a:lnTo>
                  <a:lnTo>
                    <a:pt x="82334" y="14173"/>
                  </a:lnTo>
                  <a:lnTo>
                    <a:pt x="80683" y="14846"/>
                  </a:lnTo>
                  <a:lnTo>
                    <a:pt x="80683" y="44627"/>
                  </a:lnTo>
                  <a:lnTo>
                    <a:pt x="82994" y="45326"/>
                  </a:lnTo>
                  <a:lnTo>
                    <a:pt x="84162" y="45326"/>
                  </a:lnTo>
                  <a:lnTo>
                    <a:pt x="86512" y="23939"/>
                  </a:lnTo>
                  <a:lnTo>
                    <a:pt x="88125" y="22110"/>
                  </a:lnTo>
                  <a:lnTo>
                    <a:pt x="89674" y="20713"/>
                  </a:lnTo>
                  <a:lnTo>
                    <a:pt x="92290" y="19011"/>
                  </a:lnTo>
                  <a:lnTo>
                    <a:pt x="92608" y="18808"/>
                  </a:lnTo>
                  <a:lnTo>
                    <a:pt x="94081" y="18338"/>
                  </a:lnTo>
                  <a:lnTo>
                    <a:pt x="96685" y="18338"/>
                  </a:lnTo>
                  <a:lnTo>
                    <a:pt x="102349" y="44488"/>
                  </a:lnTo>
                  <a:lnTo>
                    <a:pt x="102387" y="44627"/>
                  </a:lnTo>
                  <a:lnTo>
                    <a:pt x="104711" y="45326"/>
                  </a:lnTo>
                  <a:lnTo>
                    <a:pt x="105867" y="45326"/>
                  </a:lnTo>
                  <a:lnTo>
                    <a:pt x="108165" y="44627"/>
                  </a:lnTo>
                  <a:lnTo>
                    <a:pt x="108165" y="23939"/>
                  </a:lnTo>
                  <a:close/>
                </a:path>
                <a:path w="2329815" h="1854200">
                  <a:moveTo>
                    <a:pt x="134505" y="43307"/>
                  </a:moveTo>
                  <a:lnTo>
                    <a:pt x="133858" y="40195"/>
                  </a:lnTo>
                  <a:lnTo>
                    <a:pt x="133540" y="40195"/>
                  </a:lnTo>
                  <a:lnTo>
                    <a:pt x="133337" y="40246"/>
                  </a:lnTo>
                  <a:lnTo>
                    <a:pt x="132880" y="40436"/>
                  </a:lnTo>
                  <a:lnTo>
                    <a:pt x="131978" y="40741"/>
                  </a:lnTo>
                  <a:lnTo>
                    <a:pt x="130670" y="41059"/>
                  </a:lnTo>
                  <a:lnTo>
                    <a:pt x="130187" y="41109"/>
                  </a:lnTo>
                  <a:lnTo>
                    <a:pt x="127952" y="41109"/>
                  </a:lnTo>
                  <a:lnTo>
                    <a:pt x="126796" y="40589"/>
                  </a:lnTo>
                  <a:lnTo>
                    <a:pt x="125488" y="38544"/>
                  </a:lnTo>
                  <a:lnTo>
                    <a:pt x="125260" y="37477"/>
                  </a:lnTo>
                  <a:lnTo>
                    <a:pt x="125158" y="18757"/>
                  </a:lnTo>
                  <a:lnTo>
                    <a:pt x="133731" y="18757"/>
                  </a:lnTo>
                  <a:lnTo>
                    <a:pt x="134023" y="18580"/>
                  </a:lnTo>
                  <a:lnTo>
                    <a:pt x="134442" y="17894"/>
                  </a:lnTo>
                  <a:lnTo>
                    <a:pt x="134429" y="15240"/>
                  </a:lnTo>
                  <a:lnTo>
                    <a:pt x="134353" y="14998"/>
                  </a:lnTo>
                  <a:lnTo>
                    <a:pt x="134137" y="14643"/>
                  </a:lnTo>
                  <a:lnTo>
                    <a:pt x="134023" y="14503"/>
                  </a:lnTo>
                  <a:lnTo>
                    <a:pt x="133731" y="14351"/>
                  </a:lnTo>
                  <a:lnTo>
                    <a:pt x="133565" y="14312"/>
                  </a:lnTo>
                  <a:lnTo>
                    <a:pt x="125158" y="14312"/>
                  </a:lnTo>
                  <a:lnTo>
                    <a:pt x="125107" y="7099"/>
                  </a:lnTo>
                  <a:lnTo>
                    <a:pt x="122796" y="6350"/>
                  </a:lnTo>
                  <a:lnTo>
                    <a:pt x="121640" y="6350"/>
                  </a:lnTo>
                  <a:lnTo>
                    <a:pt x="119291" y="14312"/>
                  </a:lnTo>
                  <a:lnTo>
                    <a:pt x="114655" y="14312"/>
                  </a:lnTo>
                  <a:lnTo>
                    <a:pt x="113665" y="15798"/>
                  </a:lnTo>
                  <a:lnTo>
                    <a:pt x="113741" y="17894"/>
                  </a:lnTo>
                  <a:lnTo>
                    <a:pt x="114160" y="18580"/>
                  </a:lnTo>
                  <a:lnTo>
                    <a:pt x="114452" y="18757"/>
                  </a:lnTo>
                  <a:lnTo>
                    <a:pt x="119291" y="18757"/>
                  </a:lnTo>
                  <a:lnTo>
                    <a:pt x="119418" y="38544"/>
                  </a:lnTo>
                  <a:lnTo>
                    <a:pt x="126987" y="45669"/>
                  </a:lnTo>
                  <a:lnTo>
                    <a:pt x="129197" y="45669"/>
                  </a:lnTo>
                  <a:lnTo>
                    <a:pt x="134289" y="44069"/>
                  </a:lnTo>
                  <a:lnTo>
                    <a:pt x="134505" y="43307"/>
                  </a:lnTo>
                  <a:close/>
                </a:path>
                <a:path w="2329815" h="1854200">
                  <a:moveTo>
                    <a:pt x="170065" y="26885"/>
                  </a:moveTo>
                  <a:lnTo>
                    <a:pt x="164147" y="15557"/>
                  </a:lnTo>
                  <a:lnTo>
                    <a:pt x="164147" y="23812"/>
                  </a:lnTo>
                  <a:lnTo>
                    <a:pt x="164147" y="26885"/>
                  </a:lnTo>
                  <a:lnTo>
                    <a:pt x="146685" y="26885"/>
                  </a:lnTo>
                  <a:lnTo>
                    <a:pt x="146735" y="25704"/>
                  </a:lnTo>
                  <a:lnTo>
                    <a:pt x="154216" y="17881"/>
                  </a:lnTo>
                  <a:lnTo>
                    <a:pt x="158508" y="17881"/>
                  </a:lnTo>
                  <a:lnTo>
                    <a:pt x="160655" y="18681"/>
                  </a:lnTo>
                  <a:lnTo>
                    <a:pt x="163537" y="21882"/>
                  </a:lnTo>
                  <a:lnTo>
                    <a:pt x="164147" y="23812"/>
                  </a:lnTo>
                  <a:lnTo>
                    <a:pt x="164147" y="15557"/>
                  </a:lnTo>
                  <a:lnTo>
                    <a:pt x="160642" y="14071"/>
                  </a:lnTo>
                  <a:lnTo>
                    <a:pt x="158483" y="13703"/>
                  </a:lnTo>
                  <a:lnTo>
                    <a:pt x="153619" y="13703"/>
                  </a:lnTo>
                  <a:lnTo>
                    <a:pt x="140601" y="32499"/>
                  </a:lnTo>
                  <a:lnTo>
                    <a:pt x="140944" y="34810"/>
                  </a:lnTo>
                  <a:lnTo>
                    <a:pt x="153974" y="45745"/>
                  </a:lnTo>
                  <a:lnTo>
                    <a:pt x="158127" y="45745"/>
                  </a:lnTo>
                  <a:lnTo>
                    <a:pt x="168694" y="41402"/>
                  </a:lnTo>
                  <a:lnTo>
                    <a:pt x="168681" y="40436"/>
                  </a:lnTo>
                  <a:lnTo>
                    <a:pt x="165912" y="39763"/>
                  </a:lnTo>
                  <a:lnTo>
                    <a:pt x="165214" y="40017"/>
                  </a:lnTo>
                  <a:lnTo>
                    <a:pt x="163537" y="40551"/>
                  </a:lnTo>
                  <a:lnTo>
                    <a:pt x="162433" y="40830"/>
                  </a:lnTo>
                  <a:lnTo>
                    <a:pt x="160045" y="41287"/>
                  </a:lnTo>
                  <a:lnTo>
                    <a:pt x="158686" y="41402"/>
                  </a:lnTo>
                  <a:lnTo>
                    <a:pt x="155232" y="41402"/>
                  </a:lnTo>
                  <a:lnTo>
                    <a:pt x="146685" y="30810"/>
                  </a:lnTo>
                  <a:lnTo>
                    <a:pt x="168363" y="30810"/>
                  </a:lnTo>
                  <a:lnTo>
                    <a:pt x="168897" y="30632"/>
                  </a:lnTo>
                  <a:lnTo>
                    <a:pt x="169824" y="29921"/>
                  </a:lnTo>
                  <a:lnTo>
                    <a:pt x="170065" y="29311"/>
                  </a:lnTo>
                  <a:lnTo>
                    <a:pt x="170065" y="26885"/>
                  </a:lnTo>
                  <a:close/>
                </a:path>
                <a:path w="2329815" h="1854200">
                  <a:moveTo>
                    <a:pt x="207518" y="44627"/>
                  </a:moveTo>
                  <a:lnTo>
                    <a:pt x="205854" y="18338"/>
                  </a:lnTo>
                  <a:lnTo>
                    <a:pt x="204139" y="16230"/>
                  </a:lnTo>
                  <a:lnTo>
                    <a:pt x="202958" y="15354"/>
                  </a:lnTo>
                  <a:lnTo>
                    <a:pt x="200037" y="14033"/>
                  </a:lnTo>
                  <a:lnTo>
                    <a:pt x="198247" y="13703"/>
                  </a:lnTo>
                  <a:lnTo>
                    <a:pt x="194284" y="13703"/>
                  </a:lnTo>
                  <a:lnTo>
                    <a:pt x="192481" y="14122"/>
                  </a:lnTo>
                  <a:lnTo>
                    <a:pt x="188899" y="15836"/>
                  </a:lnTo>
                  <a:lnTo>
                    <a:pt x="187096" y="17183"/>
                  </a:lnTo>
                  <a:lnTo>
                    <a:pt x="185293" y="19011"/>
                  </a:lnTo>
                  <a:lnTo>
                    <a:pt x="185254" y="14846"/>
                  </a:lnTo>
                  <a:lnTo>
                    <a:pt x="182118" y="14160"/>
                  </a:lnTo>
                  <a:lnTo>
                    <a:pt x="181673" y="14173"/>
                  </a:lnTo>
                  <a:lnTo>
                    <a:pt x="180022" y="14846"/>
                  </a:lnTo>
                  <a:lnTo>
                    <a:pt x="180035" y="44627"/>
                  </a:lnTo>
                  <a:lnTo>
                    <a:pt x="182346" y="45326"/>
                  </a:lnTo>
                  <a:lnTo>
                    <a:pt x="183502" y="45326"/>
                  </a:lnTo>
                  <a:lnTo>
                    <a:pt x="185864" y="23939"/>
                  </a:lnTo>
                  <a:lnTo>
                    <a:pt x="187477" y="22110"/>
                  </a:lnTo>
                  <a:lnTo>
                    <a:pt x="189014" y="20713"/>
                  </a:lnTo>
                  <a:lnTo>
                    <a:pt x="191643" y="19011"/>
                  </a:lnTo>
                  <a:lnTo>
                    <a:pt x="191960" y="18808"/>
                  </a:lnTo>
                  <a:lnTo>
                    <a:pt x="193433" y="18338"/>
                  </a:lnTo>
                  <a:lnTo>
                    <a:pt x="196037" y="18338"/>
                  </a:lnTo>
                  <a:lnTo>
                    <a:pt x="201688" y="44488"/>
                  </a:lnTo>
                  <a:lnTo>
                    <a:pt x="201739" y="44627"/>
                  </a:lnTo>
                  <a:lnTo>
                    <a:pt x="204050" y="45326"/>
                  </a:lnTo>
                  <a:lnTo>
                    <a:pt x="205219" y="45326"/>
                  </a:lnTo>
                  <a:lnTo>
                    <a:pt x="207327" y="44869"/>
                  </a:lnTo>
                  <a:lnTo>
                    <a:pt x="207518" y="44627"/>
                  </a:lnTo>
                  <a:close/>
                </a:path>
                <a:path w="2329815" h="1854200">
                  <a:moveTo>
                    <a:pt x="233845" y="43307"/>
                  </a:moveTo>
                  <a:lnTo>
                    <a:pt x="233197" y="40195"/>
                  </a:lnTo>
                  <a:lnTo>
                    <a:pt x="232892" y="40195"/>
                  </a:lnTo>
                  <a:lnTo>
                    <a:pt x="232676" y="40246"/>
                  </a:lnTo>
                  <a:lnTo>
                    <a:pt x="232219" y="40436"/>
                  </a:lnTo>
                  <a:lnTo>
                    <a:pt x="231330" y="40741"/>
                  </a:lnTo>
                  <a:lnTo>
                    <a:pt x="230022" y="41059"/>
                  </a:lnTo>
                  <a:lnTo>
                    <a:pt x="229527" y="41109"/>
                  </a:lnTo>
                  <a:lnTo>
                    <a:pt x="227304" y="41109"/>
                  </a:lnTo>
                  <a:lnTo>
                    <a:pt x="226136" y="40589"/>
                  </a:lnTo>
                  <a:lnTo>
                    <a:pt x="224840" y="38544"/>
                  </a:lnTo>
                  <a:lnTo>
                    <a:pt x="224599" y="37477"/>
                  </a:lnTo>
                  <a:lnTo>
                    <a:pt x="224510" y="18757"/>
                  </a:lnTo>
                  <a:lnTo>
                    <a:pt x="233083" y="18757"/>
                  </a:lnTo>
                  <a:lnTo>
                    <a:pt x="233362" y="18580"/>
                  </a:lnTo>
                  <a:lnTo>
                    <a:pt x="233794" y="17894"/>
                  </a:lnTo>
                  <a:lnTo>
                    <a:pt x="233781" y="15240"/>
                  </a:lnTo>
                  <a:lnTo>
                    <a:pt x="233705" y="14998"/>
                  </a:lnTo>
                  <a:lnTo>
                    <a:pt x="233489" y="14643"/>
                  </a:lnTo>
                  <a:lnTo>
                    <a:pt x="233362" y="14503"/>
                  </a:lnTo>
                  <a:lnTo>
                    <a:pt x="233083" y="14351"/>
                  </a:lnTo>
                  <a:lnTo>
                    <a:pt x="232918" y="14312"/>
                  </a:lnTo>
                  <a:lnTo>
                    <a:pt x="224510" y="14312"/>
                  </a:lnTo>
                  <a:lnTo>
                    <a:pt x="224459" y="7099"/>
                  </a:lnTo>
                  <a:lnTo>
                    <a:pt x="222148" y="6350"/>
                  </a:lnTo>
                  <a:lnTo>
                    <a:pt x="220980" y="6350"/>
                  </a:lnTo>
                  <a:lnTo>
                    <a:pt x="218643" y="14312"/>
                  </a:lnTo>
                  <a:lnTo>
                    <a:pt x="214007" y="14312"/>
                  </a:lnTo>
                  <a:lnTo>
                    <a:pt x="213017" y="15798"/>
                  </a:lnTo>
                  <a:lnTo>
                    <a:pt x="213080" y="17894"/>
                  </a:lnTo>
                  <a:lnTo>
                    <a:pt x="213512" y="18580"/>
                  </a:lnTo>
                  <a:lnTo>
                    <a:pt x="213804" y="18757"/>
                  </a:lnTo>
                  <a:lnTo>
                    <a:pt x="218643" y="18757"/>
                  </a:lnTo>
                  <a:lnTo>
                    <a:pt x="218757" y="38544"/>
                  </a:lnTo>
                  <a:lnTo>
                    <a:pt x="226326" y="45669"/>
                  </a:lnTo>
                  <a:lnTo>
                    <a:pt x="228536" y="45669"/>
                  </a:lnTo>
                  <a:lnTo>
                    <a:pt x="233641" y="44069"/>
                  </a:lnTo>
                  <a:lnTo>
                    <a:pt x="233845" y="43307"/>
                  </a:lnTo>
                  <a:close/>
                </a:path>
                <a:path w="2329815" h="1854200">
                  <a:moveTo>
                    <a:pt x="283387" y="4203"/>
                  </a:moveTo>
                  <a:lnTo>
                    <a:pt x="282473" y="3200"/>
                  </a:lnTo>
                  <a:lnTo>
                    <a:pt x="261048" y="3200"/>
                  </a:lnTo>
                  <a:lnTo>
                    <a:pt x="260540" y="3378"/>
                  </a:lnTo>
                  <a:lnTo>
                    <a:pt x="259562" y="4038"/>
                  </a:lnTo>
                  <a:lnTo>
                    <a:pt x="259321" y="4635"/>
                  </a:lnTo>
                  <a:lnTo>
                    <a:pt x="259372" y="44577"/>
                  </a:lnTo>
                  <a:lnTo>
                    <a:pt x="261810" y="45326"/>
                  </a:lnTo>
                  <a:lnTo>
                    <a:pt x="262991" y="45326"/>
                  </a:lnTo>
                  <a:lnTo>
                    <a:pt x="265442" y="26822"/>
                  </a:lnTo>
                  <a:lnTo>
                    <a:pt x="281546" y="26822"/>
                  </a:lnTo>
                  <a:lnTo>
                    <a:pt x="282473" y="23075"/>
                  </a:lnTo>
                  <a:lnTo>
                    <a:pt x="282384" y="22847"/>
                  </a:lnTo>
                  <a:lnTo>
                    <a:pt x="282143" y="22504"/>
                  </a:lnTo>
                  <a:lnTo>
                    <a:pt x="282003" y="22377"/>
                  </a:lnTo>
                  <a:lnTo>
                    <a:pt x="281698" y="22225"/>
                  </a:lnTo>
                  <a:lnTo>
                    <a:pt x="281546" y="22186"/>
                  </a:lnTo>
                  <a:lnTo>
                    <a:pt x="265442" y="22186"/>
                  </a:lnTo>
                  <a:lnTo>
                    <a:pt x="265442" y="7937"/>
                  </a:lnTo>
                  <a:lnTo>
                    <a:pt x="282473" y="7937"/>
                  </a:lnTo>
                  <a:lnTo>
                    <a:pt x="282625" y="7886"/>
                  </a:lnTo>
                  <a:lnTo>
                    <a:pt x="282930" y="7721"/>
                  </a:lnTo>
                  <a:lnTo>
                    <a:pt x="283070" y="7581"/>
                  </a:lnTo>
                  <a:lnTo>
                    <a:pt x="283311" y="7213"/>
                  </a:lnTo>
                  <a:lnTo>
                    <a:pt x="283387" y="4203"/>
                  </a:lnTo>
                  <a:close/>
                </a:path>
                <a:path w="2329815" h="1854200">
                  <a:moveTo>
                    <a:pt x="297586" y="711"/>
                  </a:moveTo>
                  <a:lnTo>
                    <a:pt x="295275" y="0"/>
                  </a:lnTo>
                  <a:lnTo>
                    <a:pt x="294106" y="0"/>
                  </a:lnTo>
                  <a:lnTo>
                    <a:pt x="291807" y="711"/>
                  </a:lnTo>
                  <a:lnTo>
                    <a:pt x="291807" y="44627"/>
                  </a:lnTo>
                  <a:lnTo>
                    <a:pt x="294106" y="45326"/>
                  </a:lnTo>
                  <a:lnTo>
                    <a:pt x="295275" y="45326"/>
                  </a:lnTo>
                  <a:lnTo>
                    <a:pt x="297586" y="44627"/>
                  </a:lnTo>
                  <a:lnTo>
                    <a:pt x="297586" y="711"/>
                  </a:lnTo>
                  <a:close/>
                </a:path>
                <a:path w="2329815" h="1854200">
                  <a:moveTo>
                    <a:pt x="338010" y="26441"/>
                  </a:moveTo>
                  <a:lnTo>
                    <a:pt x="337769" y="24777"/>
                  </a:lnTo>
                  <a:lnTo>
                    <a:pt x="336461" y="20891"/>
                  </a:lnTo>
                  <a:lnTo>
                    <a:pt x="335483" y="19240"/>
                  </a:lnTo>
                  <a:lnTo>
                    <a:pt x="334454" y="18173"/>
                  </a:lnTo>
                  <a:lnTo>
                    <a:pt x="332879" y="16522"/>
                  </a:lnTo>
                  <a:lnTo>
                    <a:pt x="331990" y="15963"/>
                  </a:lnTo>
                  <a:lnTo>
                    <a:pt x="331990" y="27978"/>
                  </a:lnTo>
                  <a:lnTo>
                    <a:pt x="331889" y="32461"/>
                  </a:lnTo>
                  <a:lnTo>
                    <a:pt x="323761" y="41236"/>
                  </a:lnTo>
                  <a:lnTo>
                    <a:pt x="320141" y="41236"/>
                  </a:lnTo>
                  <a:lnTo>
                    <a:pt x="312204" y="27622"/>
                  </a:lnTo>
                  <a:lnTo>
                    <a:pt x="312356" y="26441"/>
                  </a:lnTo>
                  <a:lnTo>
                    <a:pt x="320433" y="18173"/>
                  </a:lnTo>
                  <a:lnTo>
                    <a:pt x="324065" y="18173"/>
                  </a:lnTo>
                  <a:lnTo>
                    <a:pt x="331990" y="27978"/>
                  </a:lnTo>
                  <a:lnTo>
                    <a:pt x="331990" y="15963"/>
                  </a:lnTo>
                  <a:lnTo>
                    <a:pt x="331241" y="15481"/>
                  </a:lnTo>
                  <a:lnTo>
                    <a:pt x="327329" y="14058"/>
                  </a:lnTo>
                  <a:lnTo>
                    <a:pt x="325043" y="13703"/>
                  </a:lnTo>
                  <a:lnTo>
                    <a:pt x="319684" y="13703"/>
                  </a:lnTo>
                  <a:lnTo>
                    <a:pt x="306171" y="26974"/>
                  </a:lnTo>
                  <a:lnTo>
                    <a:pt x="306298" y="33972"/>
                  </a:lnTo>
                  <a:lnTo>
                    <a:pt x="319100" y="45745"/>
                  </a:lnTo>
                  <a:lnTo>
                    <a:pt x="324434" y="45745"/>
                  </a:lnTo>
                  <a:lnTo>
                    <a:pt x="326809" y="45339"/>
                  </a:lnTo>
                  <a:lnTo>
                    <a:pt x="330911" y="43713"/>
                  </a:lnTo>
                  <a:lnTo>
                    <a:pt x="332625" y="42595"/>
                  </a:lnTo>
                  <a:lnTo>
                    <a:pt x="333895" y="41236"/>
                  </a:lnTo>
                  <a:lnTo>
                    <a:pt x="335343" y="39700"/>
                  </a:lnTo>
                  <a:lnTo>
                    <a:pt x="336372" y="37973"/>
                  </a:lnTo>
                  <a:lnTo>
                    <a:pt x="337756" y="33972"/>
                  </a:lnTo>
                  <a:lnTo>
                    <a:pt x="337908" y="32994"/>
                  </a:lnTo>
                  <a:lnTo>
                    <a:pt x="338010" y="26441"/>
                  </a:lnTo>
                  <a:close/>
                </a:path>
                <a:path w="2329815" h="1854200">
                  <a:moveTo>
                    <a:pt x="390321" y="14744"/>
                  </a:moveTo>
                  <a:lnTo>
                    <a:pt x="387007" y="14160"/>
                  </a:lnTo>
                  <a:lnTo>
                    <a:pt x="385724" y="14236"/>
                  </a:lnTo>
                  <a:lnTo>
                    <a:pt x="376809" y="39522"/>
                  </a:lnTo>
                  <a:lnTo>
                    <a:pt x="376732" y="39230"/>
                  </a:lnTo>
                  <a:lnTo>
                    <a:pt x="365544" y="14160"/>
                  </a:lnTo>
                  <a:lnTo>
                    <a:pt x="364324" y="14236"/>
                  </a:lnTo>
                  <a:lnTo>
                    <a:pt x="355955" y="39522"/>
                  </a:lnTo>
                  <a:lnTo>
                    <a:pt x="355892" y="39230"/>
                  </a:lnTo>
                  <a:lnTo>
                    <a:pt x="344385" y="14160"/>
                  </a:lnTo>
                  <a:lnTo>
                    <a:pt x="343166" y="14211"/>
                  </a:lnTo>
                  <a:lnTo>
                    <a:pt x="342861" y="14262"/>
                  </a:lnTo>
                  <a:lnTo>
                    <a:pt x="342417" y="14414"/>
                  </a:lnTo>
                  <a:lnTo>
                    <a:pt x="342239" y="14528"/>
                  </a:lnTo>
                  <a:lnTo>
                    <a:pt x="342061" y="14744"/>
                  </a:lnTo>
                  <a:lnTo>
                    <a:pt x="342138" y="15862"/>
                  </a:lnTo>
                  <a:lnTo>
                    <a:pt x="354863" y="45326"/>
                  </a:lnTo>
                  <a:lnTo>
                    <a:pt x="356311" y="45326"/>
                  </a:lnTo>
                  <a:lnTo>
                    <a:pt x="360984" y="39522"/>
                  </a:lnTo>
                  <a:lnTo>
                    <a:pt x="365848" y="22999"/>
                  </a:lnTo>
                  <a:lnTo>
                    <a:pt x="365925" y="22707"/>
                  </a:lnTo>
                  <a:lnTo>
                    <a:pt x="365988" y="22999"/>
                  </a:lnTo>
                  <a:lnTo>
                    <a:pt x="372783" y="44373"/>
                  </a:lnTo>
                  <a:lnTo>
                    <a:pt x="375996" y="45326"/>
                  </a:lnTo>
                  <a:lnTo>
                    <a:pt x="377444" y="45326"/>
                  </a:lnTo>
                  <a:lnTo>
                    <a:pt x="382193" y="39522"/>
                  </a:lnTo>
                  <a:lnTo>
                    <a:pt x="390245" y="15862"/>
                  </a:lnTo>
                  <a:lnTo>
                    <a:pt x="390321" y="14744"/>
                  </a:lnTo>
                  <a:close/>
                </a:path>
                <a:path w="2329815" h="1854200">
                  <a:moveTo>
                    <a:pt x="2329586" y="1058976"/>
                  </a:moveTo>
                  <a:lnTo>
                    <a:pt x="2327516" y="1002004"/>
                  </a:lnTo>
                  <a:lnTo>
                    <a:pt x="2320074" y="947674"/>
                  </a:lnTo>
                  <a:lnTo>
                    <a:pt x="2307552" y="898105"/>
                  </a:lnTo>
                  <a:lnTo>
                    <a:pt x="2290216" y="855408"/>
                  </a:lnTo>
                  <a:lnTo>
                    <a:pt x="2268372" y="821715"/>
                  </a:lnTo>
                  <a:lnTo>
                    <a:pt x="2284831" y="796048"/>
                  </a:lnTo>
                  <a:lnTo>
                    <a:pt x="2298128" y="763003"/>
                  </a:lnTo>
                  <a:lnTo>
                    <a:pt x="2307767" y="723976"/>
                  </a:lnTo>
                  <a:lnTo>
                    <a:pt x="2313279" y="680402"/>
                  </a:lnTo>
                  <a:lnTo>
                    <a:pt x="2313660" y="617016"/>
                  </a:lnTo>
                  <a:lnTo>
                    <a:pt x="2305570" y="558787"/>
                  </a:lnTo>
                  <a:lnTo>
                    <a:pt x="2290191" y="509447"/>
                  </a:lnTo>
                  <a:lnTo>
                    <a:pt x="2268651" y="472706"/>
                  </a:lnTo>
                  <a:lnTo>
                    <a:pt x="2242540" y="450723"/>
                  </a:lnTo>
                  <a:lnTo>
                    <a:pt x="2247506" y="398322"/>
                  </a:lnTo>
                  <a:lnTo>
                    <a:pt x="2243290" y="350901"/>
                  </a:lnTo>
                  <a:lnTo>
                    <a:pt x="2231542" y="310502"/>
                  </a:lnTo>
                  <a:lnTo>
                    <a:pt x="2213127" y="282333"/>
                  </a:lnTo>
                  <a:lnTo>
                    <a:pt x="2191550" y="272656"/>
                  </a:lnTo>
                  <a:lnTo>
                    <a:pt x="2170709" y="282194"/>
                  </a:lnTo>
                  <a:lnTo>
                    <a:pt x="2153005" y="308813"/>
                  </a:lnTo>
                  <a:lnTo>
                    <a:pt x="2140813" y="350405"/>
                  </a:lnTo>
                  <a:lnTo>
                    <a:pt x="2135047" y="298259"/>
                  </a:lnTo>
                  <a:lnTo>
                    <a:pt x="2121878" y="255371"/>
                  </a:lnTo>
                  <a:lnTo>
                    <a:pt x="2102980" y="225463"/>
                  </a:lnTo>
                  <a:lnTo>
                    <a:pt x="2080006" y="212280"/>
                  </a:lnTo>
                  <a:lnTo>
                    <a:pt x="2054453" y="219964"/>
                  </a:lnTo>
                  <a:lnTo>
                    <a:pt x="2032965" y="248399"/>
                  </a:lnTo>
                  <a:lnTo>
                    <a:pt x="2017814" y="293116"/>
                  </a:lnTo>
                  <a:lnTo>
                    <a:pt x="2011260" y="349605"/>
                  </a:lnTo>
                  <a:lnTo>
                    <a:pt x="1987245" y="347433"/>
                  </a:lnTo>
                  <a:lnTo>
                    <a:pt x="1943531" y="384429"/>
                  </a:lnTo>
                  <a:lnTo>
                    <a:pt x="1926221" y="421665"/>
                  </a:lnTo>
                  <a:lnTo>
                    <a:pt x="1913445" y="468210"/>
                  </a:lnTo>
                  <a:lnTo>
                    <a:pt x="1906803" y="518896"/>
                  </a:lnTo>
                  <a:lnTo>
                    <a:pt x="1906143" y="570979"/>
                  </a:lnTo>
                  <a:lnTo>
                    <a:pt x="1911324" y="621779"/>
                  </a:lnTo>
                  <a:lnTo>
                    <a:pt x="1922170" y="668578"/>
                  </a:lnTo>
                  <a:lnTo>
                    <a:pt x="1938540" y="708660"/>
                  </a:lnTo>
                  <a:lnTo>
                    <a:pt x="1922106" y="747242"/>
                  </a:lnTo>
                  <a:lnTo>
                    <a:pt x="1908594" y="789749"/>
                  </a:lnTo>
                  <a:lnTo>
                    <a:pt x="1898040" y="835393"/>
                  </a:lnTo>
                  <a:lnTo>
                    <a:pt x="1885848" y="933132"/>
                  </a:lnTo>
                  <a:lnTo>
                    <a:pt x="1885759" y="1034364"/>
                  </a:lnTo>
                  <a:lnTo>
                    <a:pt x="1897951" y="1133005"/>
                  </a:lnTo>
                  <a:lnTo>
                    <a:pt x="1908721" y="1179449"/>
                  </a:lnTo>
                  <a:lnTo>
                    <a:pt x="1922640" y="1222959"/>
                  </a:lnTo>
                  <a:lnTo>
                    <a:pt x="1909800" y="1307439"/>
                  </a:lnTo>
                  <a:lnTo>
                    <a:pt x="1907755" y="1365173"/>
                  </a:lnTo>
                  <a:lnTo>
                    <a:pt x="1910651" y="1421701"/>
                  </a:lnTo>
                  <a:lnTo>
                    <a:pt x="1918220" y="1475486"/>
                  </a:lnTo>
                  <a:lnTo>
                    <a:pt x="1930158" y="1525003"/>
                  </a:lnTo>
                  <a:lnTo>
                    <a:pt x="1946186" y="1568716"/>
                  </a:lnTo>
                  <a:lnTo>
                    <a:pt x="1966036" y="1605076"/>
                  </a:lnTo>
                  <a:lnTo>
                    <a:pt x="1989404" y="1632572"/>
                  </a:lnTo>
                  <a:lnTo>
                    <a:pt x="1984679" y="1693799"/>
                  </a:lnTo>
                  <a:lnTo>
                    <a:pt x="1990051" y="1752739"/>
                  </a:lnTo>
                  <a:lnTo>
                    <a:pt x="2004428" y="1803247"/>
                  </a:lnTo>
                  <a:lnTo>
                    <a:pt x="2026754" y="1839163"/>
                  </a:lnTo>
                  <a:lnTo>
                    <a:pt x="2054618" y="1853793"/>
                  </a:lnTo>
                  <a:lnTo>
                    <a:pt x="2081898" y="1843354"/>
                  </a:lnTo>
                  <a:lnTo>
                    <a:pt x="2105444" y="1810512"/>
                  </a:lnTo>
                  <a:lnTo>
                    <a:pt x="2122132" y="1757959"/>
                  </a:lnTo>
                  <a:lnTo>
                    <a:pt x="2135632" y="1800974"/>
                  </a:lnTo>
                  <a:lnTo>
                    <a:pt x="2154466" y="1829511"/>
                  </a:lnTo>
                  <a:lnTo>
                    <a:pt x="2176500" y="1841487"/>
                  </a:lnTo>
                  <a:lnTo>
                    <a:pt x="2199627" y="1834794"/>
                  </a:lnTo>
                  <a:lnTo>
                    <a:pt x="2219071" y="1803742"/>
                  </a:lnTo>
                  <a:lnTo>
                    <a:pt x="2233650" y="1762683"/>
                  </a:lnTo>
                  <a:lnTo>
                    <a:pt x="2242743" y="1714500"/>
                  </a:lnTo>
                  <a:lnTo>
                    <a:pt x="2245766" y="1662074"/>
                  </a:lnTo>
                  <a:lnTo>
                    <a:pt x="2242147" y="1608289"/>
                  </a:lnTo>
                  <a:lnTo>
                    <a:pt x="2263356" y="1584756"/>
                  </a:lnTo>
                  <a:lnTo>
                    <a:pt x="2280691" y="1548980"/>
                  </a:lnTo>
                  <a:lnTo>
                    <a:pt x="2292731" y="1505546"/>
                  </a:lnTo>
                  <a:lnTo>
                    <a:pt x="2299106" y="1458175"/>
                  </a:lnTo>
                  <a:lnTo>
                    <a:pt x="2299919" y="1409407"/>
                  </a:lnTo>
                  <a:lnTo>
                    <a:pt x="2295258" y="1361795"/>
                  </a:lnTo>
                  <a:lnTo>
                    <a:pt x="2285238" y="1317904"/>
                  </a:lnTo>
                  <a:lnTo>
                    <a:pt x="2269960" y="1280287"/>
                  </a:lnTo>
                  <a:lnTo>
                    <a:pt x="2284158" y="1259459"/>
                  </a:lnTo>
                  <a:lnTo>
                    <a:pt x="2296782" y="1234262"/>
                  </a:lnTo>
                  <a:lnTo>
                    <a:pt x="2316454" y="1172413"/>
                  </a:lnTo>
                  <a:lnTo>
                    <a:pt x="2325992" y="1116495"/>
                  </a:lnTo>
                  <a:lnTo>
                    <a:pt x="2329586" y="10589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9161567" y="2271857"/>
              <a:ext cx="445770" cy="1642110"/>
            </a:xfrm>
            <a:custGeom>
              <a:avLst/>
              <a:gdLst/>
              <a:ahLst/>
              <a:cxnLst/>
              <a:rect l="l" t="t" r="r" b="b"/>
              <a:pathLst>
                <a:path w="445770" h="1642110">
                  <a:moveTo>
                    <a:pt x="384087" y="609436"/>
                  </a:moveTo>
                  <a:lnTo>
                    <a:pt x="405936" y="643130"/>
                  </a:lnTo>
                  <a:lnTo>
                    <a:pt x="423267" y="685820"/>
                  </a:lnTo>
                  <a:lnTo>
                    <a:pt x="435795" y="735391"/>
                  </a:lnTo>
                  <a:lnTo>
                    <a:pt x="443234" y="789723"/>
                  </a:lnTo>
                  <a:lnTo>
                    <a:pt x="445300" y="846702"/>
                  </a:lnTo>
                  <a:lnTo>
                    <a:pt x="441707" y="904210"/>
                  </a:lnTo>
                  <a:lnTo>
                    <a:pt x="432171" y="960131"/>
                  </a:lnTo>
                  <a:lnTo>
                    <a:pt x="412500" y="1021980"/>
                  </a:lnTo>
                  <a:lnTo>
                    <a:pt x="385676" y="1068006"/>
                  </a:lnTo>
                  <a:lnTo>
                    <a:pt x="400959" y="1105629"/>
                  </a:lnTo>
                  <a:lnTo>
                    <a:pt x="410977" y="1149521"/>
                  </a:lnTo>
                  <a:lnTo>
                    <a:pt x="415630" y="1197129"/>
                  </a:lnTo>
                  <a:lnTo>
                    <a:pt x="414818" y="1245897"/>
                  </a:lnTo>
                  <a:lnTo>
                    <a:pt x="408443" y="1293272"/>
                  </a:lnTo>
                  <a:lnTo>
                    <a:pt x="396406" y="1336700"/>
                  </a:lnTo>
                  <a:lnTo>
                    <a:pt x="379070" y="1372476"/>
                  </a:lnTo>
                  <a:lnTo>
                    <a:pt x="357859" y="1396012"/>
                  </a:lnTo>
                  <a:lnTo>
                    <a:pt x="361486" y="1449795"/>
                  </a:lnTo>
                  <a:lnTo>
                    <a:pt x="358456" y="1502222"/>
                  </a:lnTo>
                  <a:lnTo>
                    <a:pt x="349361" y="1550406"/>
                  </a:lnTo>
                  <a:lnTo>
                    <a:pt x="334791" y="1591464"/>
                  </a:lnTo>
                  <a:lnTo>
                    <a:pt x="292221" y="1629203"/>
                  </a:lnTo>
                  <a:lnTo>
                    <a:pt x="270184" y="1617236"/>
                  </a:lnTo>
                  <a:lnTo>
                    <a:pt x="251352" y="1588700"/>
                  </a:lnTo>
                  <a:lnTo>
                    <a:pt x="237847" y="1545684"/>
                  </a:lnTo>
                  <a:lnTo>
                    <a:pt x="221156" y="1598228"/>
                  </a:lnTo>
                  <a:lnTo>
                    <a:pt x="197611" y="1631069"/>
                  </a:lnTo>
                  <a:lnTo>
                    <a:pt x="170340" y="1641518"/>
                  </a:lnTo>
                  <a:lnTo>
                    <a:pt x="142473" y="1626889"/>
                  </a:lnTo>
                  <a:lnTo>
                    <a:pt x="120151" y="1590970"/>
                  </a:lnTo>
                  <a:lnTo>
                    <a:pt x="105764" y="1540459"/>
                  </a:lnTo>
                  <a:lnTo>
                    <a:pt x="100393" y="1481515"/>
                  </a:lnTo>
                  <a:lnTo>
                    <a:pt x="105118" y="1420294"/>
                  </a:lnTo>
                  <a:lnTo>
                    <a:pt x="81750" y="1392803"/>
                  </a:lnTo>
                  <a:lnTo>
                    <a:pt x="61908" y="1356435"/>
                  </a:lnTo>
                  <a:lnTo>
                    <a:pt x="45875" y="1312725"/>
                  </a:lnTo>
                  <a:lnTo>
                    <a:pt x="33935" y="1263207"/>
                  </a:lnTo>
                  <a:lnTo>
                    <a:pt x="26373" y="1209417"/>
                  </a:lnTo>
                  <a:lnTo>
                    <a:pt x="23473" y="1152887"/>
                  </a:lnTo>
                  <a:lnTo>
                    <a:pt x="25518" y="1095155"/>
                  </a:lnTo>
                  <a:lnTo>
                    <a:pt x="32793" y="1037754"/>
                  </a:lnTo>
                  <a:lnTo>
                    <a:pt x="38356" y="1010685"/>
                  </a:lnTo>
                  <a:lnTo>
                    <a:pt x="24440" y="967170"/>
                  </a:lnTo>
                  <a:lnTo>
                    <a:pt x="13671" y="920724"/>
                  </a:lnTo>
                  <a:lnTo>
                    <a:pt x="6025" y="872108"/>
                  </a:lnTo>
                  <a:lnTo>
                    <a:pt x="1476" y="822085"/>
                  </a:lnTo>
                  <a:lnTo>
                    <a:pt x="0" y="771413"/>
                  </a:lnTo>
                  <a:lnTo>
                    <a:pt x="1570" y="720854"/>
                  </a:lnTo>
                  <a:lnTo>
                    <a:pt x="6162" y="671169"/>
                  </a:lnTo>
                  <a:lnTo>
                    <a:pt x="13752" y="623119"/>
                  </a:lnTo>
                  <a:lnTo>
                    <a:pt x="24314" y="577465"/>
                  </a:lnTo>
                  <a:lnTo>
                    <a:pt x="37822" y="534967"/>
                  </a:lnTo>
                  <a:lnTo>
                    <a:pt x="54252" y="496386"/>
                  </a:lnTo>
                  <a:lnTo>
                    <a:pt x="37885" y="456301"/>
                  </a:lnTo>
                  <a:lnTo>
                    <a:pt x="27038" y="409505"/>
                  </a:lnTo>
                  <a:lnTo>
                    <a:pt x="21865" y="358705"/>
                  </a:lnTo>
                  <a:lnTo>
                    <a:pt x="22519" y="306612"/>
                  </a:lnTo>
                  <a:lnTo>
                    <a:pt x="29157" y="255935"/>
                  </a:lnTo>
                  <a:lnTo>
                    <a:pt x="41933" y="209381"/>
                  </a:lnTo>
                  <a:lnTo>
                    <a:pt x="59244" y="172150"/>
                  </a:lnTo>
                  <a:lnTo>
                    <a:pt x="102957" y="135155"/>
                  </a:lnTo>
                  <a:lnTo>
                    <a:pt x="126975" y="137332"/>
                  </a:lnTo>
                  <a:lnTo>
                    <a:pt x="133525" y="80831"/>
                  </a:lnTo>
                  <a:lnTo>
                    <a:pt x="148682" y="36124"/>
                  </a:lnTo>
                  <a:lnTo>
                    <a:pt x="170172" y="7687"/>
                  </a:lnTo>
                  <a:lnTo>
                    <a:pt x="195723" y="0"/>
                  </a:lnTo>
                  <a:lnTo>
                    <a:pt x="218691" y="13185"/>
                  </a:lnTo>
                  <a:lnTo>
                    <a:pt x="237598" y="43090"/>
                  </a:lnTo>
                  <a:lnTo>
                    <a:pt x="250768" y="85981"/>
                  </a:lnTo>
                  <a:lnTo>
                    <a:pt x="256524" y="138128"/>
                  </a:lnTo>
                  <a:lnTo>
                    <a:pt x="268719" y="96536"/>
                  </a:lnTo>
                  <a:lnTo>
                    <a:pt x="286428" y="69910"/>
                  </a:lnTo>
                  <a:lnTo>
                    <a:pt x="307266" y="60375"/>
                  </a:lnTo>
                  <a:lnTo>
                    <a:pt x="328849" y="70059"/>
                  </a:lnTo>
                  <a:lnTo>
                    <a:pt x="347260" y="98222"/>
                  </a:lnTo>
                  <a:lnTo>
                    <a:pt x="359001" y="138625"/>
                  </a:lnTo>
                  <a:lnTo>
                    <a:pt x="363217" y="186045"/>
                  </a:lnTo>
                  <a:lnTo>
                    <a:pt x="359051" y="235256"/>
                  </a:lnTo>
                  <a:lnTo>
                    <a:pt x="358654" y="236848"/>
                  </a:lnTo>
                  <a:lnTo>
                    <a:pt x="358256" y="238440"/>
                  </a:lnTo>
                  <a:lnTo>
                    <a:pt x="357859" y="240032"/>
                  </a:lnTo>
                  <a:lnTo>
                    <a:pt x="384370" y="260429"/>
                  </a:lnTo>
                  <a:lnTo>
                    <a:pt x="405902" y="297163"/>
                  </a:lnTo>
                  <a:lnTo>
                    <a:pt x="421292" y="346507"/>
                  </a:lnTo>
                  <a:lnTo>
                    <a:pt x="429377" y="404736"/>
                  </a:lnTo>
                  <a:lnTo>
                    <a:pt x="428992" y="468123"/>
                  </a:lnTo>
                  <a:lnTo>
                    <a:pt x="423484" y="511699"/>
                  </a:lnTo>
                  <a:lnTo>
                    <a:pt x="413841" y="550722"/>
                  </a:lnTo>
                  <a:lnTo>
                    <a:pt x="400547" y="583773"/>
                  </a:lnTo>
                  <a:lnTo>
                    <a:pt x="384087" y="609436"/>
                  </a:lnTo>
                  <a:close/>
                </a:path>
              </a:pathLst>
            </a:custGeom>
            <a:ln w="3980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8" name="object 328"/>
          <p:cNvSpPr txBox="1"/>
          <p:nvPr/>
        </p:nvSpPr>
        <p:spPr>
          <a:xfrm>
            <a:off x="9323382" y="2506602"/>
            <a:ext cx="112395" cy="11722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745"/>
              </a:lnSpc>
            </a:pPr>
            <a:r>
              <a:rPr sz="650" b="1" spc="20" dirty="0">
                <a:solidFill>
                  <a:srgbClr val="47494E"/>
                </a:solidFill>
                <a:latin typeface="Calibri"/>
                <a:cs typeface="Calibri"/>
              </a:rPr>
              <a:t>Akamai</a:t>
            </a:r>
            <a:r>
              <a:rPr sz="650" b="1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650" b="1" spc="15" dirty="0">
                <a:solidFill>
                  <a:srgbClr val="47494E"/>
                </a:solidFill>
                <a:latin typeface="Calibri"/>
                <a:cs typeface="Calibri"/>
              </a:rPr>
              <a:t>– Caching/Acceleration</a:t>
            </a:r>
            <a:endParaRPr sz="650">
              <a:latin typeface="Calibri"/>
              <a:cs typeface="Calibri"/>
            </a:endParaRPr>
          </a:p>
        </p:txBody>
      </p:sp>
      <p:grpSp>
        <p:nvGrpSpPr>
          <p:cNvPr id="329" name="object 329"/>
          <p:cNvGrpSpPr/>
          <p:nvPr/>
        </p:nvGrpSpPr>
        <p:grpSpPr>
          <a:xfrm>
            <a:off x="6558629" y="2289975"/>
            <a:ext cx="191770" cy="371475"/>
            <a:chOff x="6558629" y="2289975"/>
            <a:chExt cx="191770" cy="371475"/>
          </a:xfrm>
        </p:grpSpPr>
        <p:pic>
          <p:nvPicPr>
            <p:cNvPr id="330" name="object 33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1086" y="2289975"/>
              <a:ext cx="186481" cy="368866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96734" y="2319270"/>
              <a:ext cx="108888" cy="128570"/>
            </a:xfrm>
            <a:prstGeom prst="rect">
              <a:avLst/>
            </a:prstGeom>
          </p:spPr>
        </p:pic>
        <p:sp>
          <p:nvSpPr>
            <p:cNvPr id="332" name="object 332"/>
            <p:cNvSpPr/>
            <p:nvPr/>
          </p:nvSpPr>
          <p:spPr>
            <a:xfrm>
              <a:off x="6585211" y="2519375"/>
              <a:ext cx="83820" cy="124460"/>
            </a:xfrm>
            <a:custGeom>
              <a:avLst/>
              <a:gdLst/>
              <a:ahLst/>
              <a:cxnLst/>
              <a:rect l="l" t="t" r="r" b="b"/>
              <a:pathLst>
                <a:path w="83820" h="124460">
                  <a:moveTo>
                    <a:pt x="0" y="76428"/>
                  </a:moveTo>
                  <a:lnTo>
                    <a:pt x="0" y="0"/>
                  </a:lnTo>
                </a:path>
                <a:path w="83820" h="124460">
                  <a:moveTo>
                    <a:pt x="83452" y="124196"/>
                  </a:moveTo>
                  <a:lnTo>
                    <a:pt x="83452" y="47369"/>
                  </a:lnTo>
                </a:path>
              </a:pathLst>
            </a:custGeom>
            <a:ln w="3977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560851" y="2321338"/>
              <a:ext cx="187325" cy="337820"/>
            </a:xfrm>
            <a:custGeom>
              <a:avLst/>
              <a:gdLst/>
              <a:ahLst/>
              <a:cxnLst/>
              <a:rect l="l" t="t" r="r" b="b"/>
              <a:pathLst>
                <a:path w="187325" h="337819">
                  <a:moveTo>
                    <a:pt x="161340" y="332383"/>
                  </a:moveTo>
                  <a:lnTo>
                    <a:pt x="170288" y="328253"/>
                  </a:lnTo>
                  <a:lnTo>
                    <a:pt x="177782" y="322034"/>
                  </a:lnTo>
                  <a:lnTo>
                    <a:pt x="183414" y="314023"/>
                  </a:lnTo>
                  <a:lnTo>
                    <a:pt x="186773" y="304519"/>
                  </a:lnTo>
                  <a:lnTo>
                    <a:pt x="185792" y="280635"/>
                  </a:lnTo>
                  <a:lnTo>
                    <a:pt x="183085" y="232867"/>
                  </a:lnTo>
                  <a:lnTo>
                    <a:pt x="176795" y="188390"/>
                  </a:lnTo>
                  <a:lnTo>
                    <a:pt x="156789" y="152278"/>
                  </a:lnTo>
                  <a:lnTo>
                    <a:pt x="120806" y="124196"/>
                  </a:lnTo>
                  <a:lnTo>
                    <a:pt x="120409" y="113846"/>
                  </a:lnTo>
                  <a:lnTo>
                    <a:pt x="129978" y="103024"/>
                  </a:lnTo>
                  <a:lnTo>
                    <a:pt x="137050" y="90559"/>
                  </a:lnTo>
                  <a:lnTo>
                    <a:pt x="141365" y="76901"/>
                  </a:lnTo>
                  <a:lnTo>
                    <a:pt x="142663" y="62496"/>
                  </a:lnTo>
                  <a:lnTo>
                    <a:pt x="139950" y="39744"/>
                  </a:lnTo>
                  <a:lnTo>
                    <a:pt x="129301" y="20500"/>
                  </a:lnTo>
                  <a:lnTo>
                    <a:pt x="112318" y="6630"/>
                  </a:lnTo>
                  <a:lnTo>
                    <a:pt x="90605" y="0"/>
                  </a:lnTo>
                  <a:lnTo>
                    <a:pt x="68829" y="6630"/>
                  </a:lnTo>
                  <a:lnTo>
                    <a:pt x="51710" y="20500"/>
                  </a:lnTo>
                  <a:lnTo>
                    <a:pt x="40925" y="39744"/>
                  </a:lnTo>
                  <a:lnTo>
                    <a:pt x="38149" y="62496"/>
                  </a:lnTo>
                  <a:lnTo>
                    <a:pt x="39385" y="76608"/>
                  </a:lnTo>
                  <a:lnTo>
                    <a:pt x="43564" y="90012"/>
                  </a:lnTo>
                  <a:lnTo>
                    <a:pt x="50499" y="102296"/>
                  </a:lnTo>
                  <a:lnTo>
                    <a:pt x="60006" y="113050"/>
                  </a:lnTo>
                  <a:lnTo>
                    <a:pt x="16293" y="137730"/>
                  </a:lnTo>
                  <a:lnTo>
                    <a:pt x="397" y="251974"/>
                  </a:lnTo>
                  <a:lnTo>
                    <a:pt x="0" y="257149"/>
                  </a:lnTo>
                  <a:lnTo>
                    <a:pt x="23843" y="276256"/>
                  </a:lnTo>
                  <a:lnTo>
                    <a:pt x="41247" y="293684"/>
                  </a:lnTo>
                  <a:lnTo>
                    <a:pt x="61446" y="307604"/>
                  </a:lnTo>
                  <a:lnTo>
                    <a:pt x="83806" y="317792"/>
                  </a:lnTo>
                  <a:lnTo>
                    <a:pt x="107693" y="324024"/>
                  </a:lnTo>
                  <a:lnTo>
                    <a:pt x="119428" y="332943"/>
                  </a:lnTo>
                  <a:lnTo>
                    <a:pt x="133026" y="337459"/>
                  </a:lnTo>
                  <a:lnTo>
                    <a:pt x="147370" y="337347"/>
                  </a:lnTo>
                  <a:lnTo>
                    <a:pt x="161340" y="332383"/>
                  </a:lnTo>
                  <a:close/>
                </a:path>
              </a:pathLst>
            </a:custGeom>
            <a:ln w="39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4" name="object 334"/>
          <p:cNvSpPr txBox="1"/>
          <p:nvPr/>
        </p:nvSpPr>
        <p:spPr>
          <a:xfrm>
            <a:off x="6532532" y="2672251"/>
            <a:ext cx="238125" cy="105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solidFill>
                  <a:srgbClr val="47494E"/>
                </a:solidFill>
                <a:latin typeface="Calibri"/>
                <a:cs typeface="Calibri"/>
              </a:rPr>
              <a:t>A</a:t>
            </a:r>
            <a:r>
              <a:rPr sz="500" spc="25" dirty="0">
                <a:solidFill>
                  <a:srgbClr val="47494E"/>
                </a:solidFill>
                <a:latin typeface="Calibri"/>
                <a:cs typeface="Calibri"/>
              </a:rPr>
              <a:t>u</a:t>
            </a:r>
            <a:r>
              <a:rPr sz="500" spc="-10" dirty="0">
                <a:solidFill>
                  <a:srgbClr val="47494E"/>
                </a:solidFill>
                <a:latin typeface="Calibri"/>
                <a:cs typeface="Calibri"/>
              </a:rPr>
              <a:t>th</a:t>
            </a:r>
            <a:r>
              <a:rPr sz="500" spc="25" dirty="0">
                <a:solidFill>
                  <a:srgbClr val="47494E"/>
                </a:solidFill>
                <a:latin typeface="Calibri"/>
                <a:cs typeface="Calibri"/>
              </a:rPr>
              <a:t>o</a:t>
            </a:r>
            <a:r>
              <a:rPr sz="500" spc="-15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500" spc="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335" name="object 335"/>
          <p:cNvGrpSpPr/>
          <p:nvPr/>
        </p:nvGrpSpPr>
        <p:grpSpPr>
          <a:xfrm>
            <a:off x="6203162" y="2219361"/>
            <a:ext cx="2537460" cy="1903730"/>
            <a:chOff x="6203162" y="2219361"/>
            <a:chExt cx="2537460" cy="1903730"/>
          </a:xfrm>
        </p:grpSpPr>
        <p:sp>
          <p:nvSpPr>
            <p:cNvPr id="336" name="object 336"/>
            <p:cNvSpPr/>
            <p:nvPr/>
          </p:nvSpPr>
          <p:spPr>
            <a:xfrm>
              <a:off x="6205384" y="2221583"/>
              <a:ext cx="2533015" cy="1899285"/>
            </a:xfrm>
            <a:custGeom>
              <a:avLst/>
              <a:gdLst/>
              <a:ahLst/>
              <a:cxnLst/>
              <a:rect l="l" t="t" r="r" b="b"/>
              <a:pathLst>
                <a:path w="2533015" h="1899285">
                  <a:moveTo>
                    <a:pt x="253138" y="1899165"/>
                  </a:moveTo>
                  <a:lnTo>
                    <a:pt x="2279834" y="1899165"/>
                  </a:lnTo>
                  <a:lnTo>
                    <a:pt x="2325356" y="1895082"/>
                  </a:lnTo>
                  <a:lnTo>
                    <a:pt x="2368193" y="1883310"/>
                  </a:lnTo>
                  <a:lnTo>
                    <a:pt x="2407632" y="1864563"/>
                  </a:lnTo>
                  <a:lnTo>
                    <a:pt x="2442959" y="1839555"/>
                  </a:lnTo>
                  <a:lnTo>
                    <a:pt x="2473462" y="1809000"/>
                  </a:lnTo>
                  <a:lnTo>
                    <a:pt x="2498428" y="1773613"/>
                  </a:lnTo>
                  <a:lnTo>
                    <a:pt x="2517144" y="1734107"/>
                  </a:lnTo>
                  <a:lnTo>
                    <a:pt x="2528896" y="1691197"/>
                  </a:lnTo>
                  <a:lnTo>
                    <a:pt x="2532972" y="1645598"/>
                  </a:lnTo>
                  <a:lnTo>
                    <a:pt x="2532972" y="253965"/>
                  </a:lnTo>
                  <a:lnTo>
                    <a:pt x="2528896" y="208352"/>
                  </a:lnTo>
                  <a:lnTo>
                    <a:pt x="2517144" y="165405"/>
                  </a:lnTo>
                  <a:lnTo>
                    <a:pt x="2498428" y="125847"/>
                  </a:lnTo>
                  <a:lnTo>
                    <a:pt x="2473462" y="90397"/>
                  </a:lnTo>
                  <a:lnTo>
                    <a:pt x="2442959" y="59776"/>
                  </a:lnTo>
                  <a:lnTo>
                    <a:pt x="2407632" y="34705"/>
                  </a:lnTo>
                  <a:lnTo>
                    <a:pt x="2368193" y="15905"/>
                  </a:lnTo>
                  <a:lnTo>
                    <a:pt x="2325356" y="4096"/>
                  </a:lnTo>
                  <a:lnTo>
                    <a:pt x="2279834" y="0"/>
                  </a:lnTo>
                  <a:lnTo>
                    <a:pt x="253138" y="0"/>
                  </a:lnTo>
                  <a:lnTo>
                    <a:pt x="207615" y="4096"/>
                  </a:lnTo>
                  <a:lnTo>
                    <a:pt x="164778" y="15905"/>
                  </a:lnTo>
                  <a:lnTo>
                    <a:pt x="125340" y="34705"/>
                  </a:lnTo>
                  <a:lnTo>
                    <a:pt x="90012" y="59776"/>
                  </a:lnTo>
                  <a:lnTo>
                    <a:pt x="59509" y="90397"/>
                  </a:lnTo>
                  <a:lnTo>
                    <a:pt x="34543" y="125847"/>
                  </a:lnTo>
                  <a:lnTo>
                    <a:pt x="15828" y="165405"/>
                  </a:lnTo>
                  <a:lnTo>
                    <a:pt x="4075" y="208352"/>
                  </a:lnTo>
                  <a:lnTo>
                    <a:pt x="0" y="253965"/>
                  </a:lnTo>
                  <a:lnTo>
                    <a:pt x="0" y="1645598"/>
                  </a:lnTo>
                  <a:lnTo>
                    <a:pt x="4075" y="1691197"/>
                  </a:lnTo>
                  <a:lnTo>
                    <a:pt x="15828" y="1734107"/>
                  </a:lnTo>
                  <a:lnTo>
                    <a:pt x="34543" y="1773613"/>
                  </a:lnTo>
                  <a:lnTo>
                    <a:pt x="59509" y="1809000"/>
                  </a:lnTo>
                  <a:lnTo>
                    <a:pt x="90012" y="1839555"/>
                  </a:lnTo>
                  <a:lnTo>
                    <a:pt x="125340" y="1864563"/>
                  </a:lnTo>
                  <a:lnTo>
                    <a:pt x="164778" y="1883310"/>
                  </a:lnTo>
                  <a:lnTo>
                    <a:pt x="207615" y="1895082"/>
                  </a:lnTo>
                  <a:lnTo>
                    <a:pt x="253138" y="1899165"/>
                  </a:lnTo>
                  <a:close/>
                </a:path>
              </a:pathLst>
            </a:custGeom>
            <a:ln w="3978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246033" y="2407638"/>
              <a:ext cx="349885" cy="1518920"/>
            </a:xfrm>
            <a:custGeom>
              <a:avLst/>
              <a:gdLst/>
              <a:ahLst/>
              <a:cxnLst/>
              <a:rect l="l" t="t" r="r" b="b"/>
              <a:pathLst>
                <a:path w="349884" h="1518920">
                  <a:moveTo>
                    <a:pt x="349306" y="1518615"/>
                  </a:moveTo>
                  <a:lnTo>
                    <a:pt x="349306" y="0"/>
                  </a:lnTo>
                  <a:lnTo>
                    <a:pt x="0" y="0"/>
                  </a:lnTo>
                  <a:lnTo>
                    <a:pt x="0" y="1518615"/>
                  </a:lnTo>
                  <a:lnTo>
                    <a:pt x="349306" y="1518615"/>
                  </a:lnTo>
                  <a:close/>
                </a:path>
              </a:pathLst>
            </a:custGeom>
            <a:ln w="3980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247980" y="2409708"/>
              <a:ext cx="345440" cy="1515110"/>
            </a:xfrm>
            <a:custGeom>
              <a:avLst/>
              <a:gdLst/>
              <a:ahLst/>
              <a:cxnLst/>
              <a:rect l="l" t="t" r="r" b="b"/>
              <a:pathLst>
                <a:path w="345440" h="1515110">
                  <a:moveTo>
                    <a:pt x="49276" y="0"/>
                  </a:moveTo>
                  <a:lnTo>
                    <a:pt x="49276" y="1514635"/>
                  </a:lnTo>
                </a:path>
                <a:path w="345440" h="1515110">
                  <a:moveTo>
                    <a:pt x="98553" y="0"/>
                  </a:moveTo>
                  <a:lnTo>
                    <a:pt x="98553" y="1514635"/>
                  </a:lnTo>
                </a:path>
                <a:path w="345440" h="1515110">
                  <a:moveTo>
                    <a:pt x="147829" y="0"/>
                  </a:moveTo>
                  <a:lnTo>
                    <a:pt x="147829" y="1514635"/>
                  </a:lnTo>
                </a:path>
                <a:path w="345440" h="1515110">
                  <a:moveTo>
                    <a:pt x="197106" y="0"/>
                  </a:moveTo>
                  <a:lnTo>
                    <a:pt x="197106" y="1514635"/>
                  </a:lnTo>
                </a:path>
                <a:path w="345440" h="1515110">
                  <a:moveTo>
                    <a:pt x="246382" y="0"/>
                  </a:moveTo>
                  <a:lnTo>
                    <a:pt x="246382" y="1514635"/>
                  </a:lnTo>
                </a:path>
                <a:path w="345440" h="1515110">
                  <a:moveTo>
                    <a:pt x="295659" y="0"/>
                  </a:moveTo>
                  <a:lnTo>
                    <a:pt x="295659" y="1514635"/>
                  </a:lnTo>
                </a:path>
                <a:path w="345440" h="1515110">
                  <a:moveTo>
                    <a:pt x="0" y="378559"/>
                  </a:moveTo>
                  <a:lnTo>
                    <a:pt x="49276" y="378559"/>
                  </a:lnTo>
                </a:path>
                <a:path w="345440" h="1515110">
                  <a:moveTo>
                    <a:pt x="0" y="757118"/>
                  </a:moveTo>
                  <a:lnTo>
                    <a:pt x="49276" y="757118"/>
                  </a:lnTo>
                </a:path>
                <a:path w="345440" h="1515110">
                  <a:moveTo>
                    <a:pt x="0" y="1136075"/>
                  </a:moveTo>
                  <a:lnTo>
                    <a:pt x="49276" y="1136075"/>
                  </a:lnTo>
                </a:path>
                <a:path w="345440" h="1515110">
                  <a:moveTo>
                    <a:pt x="49276" y="189478"/>
                  </a:moveTo>
                  <a:lnTo>
                    <a:pt x="98553" y="189478"/>
                  </a:lnTo>
                </a:path>
                <a:path w="345440" h="1515110">
                  <a:moveTo>
                    <a:pt x="49276" y="568037"/>
                  </a:moveTo>
                  <a:lnTo>
                    <a:pt x="98553" y="568037"/>
                  </a:lnTo>
                </a:path>
                <a:path w="345440" h="1515110">
                  <a:moveTo>
                    <a:pt x="49276" y="946597"/>
                  </a:moveTo>
                  <a:lnTo>
                    <a:pt x="98553" y="946597"/>
                  </a:lnTo>
                </a:path>
                <a:path w="345440" h="1515110">
                  <a:moveTo>
                    <a:pt x="49276" y="1325156"/>
                  </a:moveTo>
                  <a:lnTo>
                    <a:pt x="98553" y="1325156"/>
                  </a:lnTo>
                </a:path>
                <a:path w="345440" h="1515110">
                  <a:moveTo>
                    <a:pt x="98553" y="378559"/>
                  </a:moveTo>
                  <a:lnTo>
                    <a:pt x="147829" y="378559"/>
                  </a:lnTo>
                </a:path>
                <a:path w="345440" h="1515110">
                  <a:moveTo>
                    <a:pt x="98553" y="757118"/>
                  </a:moveTo>
                  <a:lnTo>
                    <a:pt x="147829" y="757118"/>
                  </a:lnTo>
                </a:path>
                <a:path w="345440" h="1515110">
                  <a:moveTo>
                    <a:pt x="98553" y="1136075"/>
                  </a:moveTo>
                  <a:lnTo>
                    <a:pt x="147829" y="1136075"/>
                  </a:lnTo>
                </a:path>
                <a:path w="345440" h="1515110">
                  <a:moveTo>
                    <a:pt x="147829" y="189478"/>
                  </a:moveTo>
                  <a:lnTo>
                    <a:pt x="197106" y="189478"/>
                  </a:lnTo>
                </a:path>
                <a:path w="345440" h="1515110">
                  <a:moveTo>
                    <a:pt x="147829" y="568037"/>
                  </a:moveTo>
                  <a:lnTo>
                    <a:pt x="197106" y="568037"/>
                  </a:lnTo>
                </a:path>
                <a:path w="345440" h="1515110">
                  <a:moveTo>
                    <a:pt x="147829" y="946597"/>
                  </a:moveTo>
                  <a:lnTo>
                    <a:pt x="197106" y="946597"/>
                  </a:lnTo>
                </a:path>
                <a:path w="345440" h="1515110">
                  <a:moveTo>
                    <a:pt x="147829" y="1325156"/>
                  </a:moveTo>
                  <a:lnTo>
                    <a:pt x="197106" y="1325156"/>
                  </a:lnTo>
                </a:path>
                <a:path w="345440" h="1515110">
                  <a:moveTo>
                    <a:pt x="197106" y="378559"/>
                  </a:moveTo>
                  <a:lnTo>
                    <a:pt x="246382" y="378559"/>
                  </a:lnTo>
                </a:path>
                <a:path w="345440" h="1515110">
                  <a:moveTo>
                    <a:pt x="197106" y="757118"/>
                  </a:moveTo>
                  <a:lnTo>
                    <a:pt x="246382" y="757118"/>
                  </a:lnTo>
                </a:path>
                <a:path w="345440" h="1515110">
                  <a:moveTo>
                    <a:pt x="197106" y="1136075"/>
                  </a:moveTo>
                  <a:lnTo>
                    <a:pt x="246382" y="1136075"/>
                  </a:lnTo>
                </a:path>
                <a:path w="345440" h="1515110">
                  <a:moveTo>
                    <a:pt x="246382" y="189478"/>
                  </a:moveTo>
                  <a:lnTo>
                    <a:pt x="295659" y="189478"/>
                  </a:lnTo>
                </a:path>
                <a:path w="345440" h="1515110">
                  <a:moveTo>
                    <a:pt x="246382" y="568037"/>
                  </a:moveTo>
                  <a:lnTo>
                    <a:pt x="295659" y="568037"/>
                  </a:lnTo>
                </a:path>
                <a:path w="345440" h="1515110">
                  <a:moveTo>
                    <a:pt x="246382" y="946597"/>
                  </a:moveTo>
                  <a:lnTo>
                    <a:pt x="295659" y="946597"/>
                  </a:lnTo>
                </a:path>
                <a:path w="345440" h="1515110">
                  <a:moveTo>
                    <a:pt x="246382" y="1325156"/>
                  </a:moveTo>
                  <a:lnTo>
                    <a:pt x="295659" y="1325156"/>
                  </a:lnTo>
                </a:path>
                <a:path w="345440" h="1515110">
                  <a:moveTo>
                    <a:pt x="295659" y="378559"/>
                  </a:moveTo>
                  <a:lnTo>
                    <a:pt x="345333" y="378559"/>
                  </a:lnTo>
                </a:path>
                <a:path w="345440" h="1515110">
                  <a:moveTo>
                    <a:pt x="295659" y="757118"/>
                  </a:moveTo>
                  <a:lnTo>
                    <a:pt x="345333" y="757118"/>
                  </a:lnTo>
                </a:path>
                <a:path w="345440" h="1515110">
                  <a:moveTo>
                    <a:pt x="295659" y="1136075"/>
                  </a:moveTo>
                  <a:lnTo>
                    <a:pt x="345333" y="1136075"/>
                  </a:lnTo>
                </a:path>
              </a:pathLst>
            </a:custGeom>
            <a:ln w="3977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9" name="object 33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03221" y="3241684"/>
              <a:ext cx="298044" cy="398056"/>
            </a:xfrm>
            <a:prstGeom prst="rect">
              <a:avLst/>
            </a:prstGeom>
          </p:spPr>
        </p:pic>
        <p:sp>
          <p:nvSpPr>
            <p:cNvPr id="340" name="object 340"/>
            <p:cNvSpPr/>
            <p:nvPr/>
          </p:nvSpPr>
          <p:spPr>
            <a:xfrm>
              <a:off x="6503309" y="3241583"/>
              <a:ext cx="298450" cy="398145"/>
            </a:xfrm>
            <a:custGeom>
              <a:avLst/>
              <a:gdLst/>
              <a:ahLst/>
              <a:cxnLst/>
              <a:rect l="l" t="t" r="r" b="b"/>
              <a:pathLst>
                <a:path w="298450" h="398145">
                  <a:moveTo>
                    <a:pt x="0" y="398064"/>
                  </a:moveTo>
                  <a:lnTo>
                    <a:pt x="298043" y="398064"/>
                  </a:lnTo>
                  <a:lnTo>
                    <a:pt x="298043" y="0"/>
                  </a:lnTo>
                  <a:lnTo>
                    <a:pt x="0" y="0"/>
                  </a:lnTo>
                  <a:lnTo>
                    <a:pt x="0" y="398064"/>
                  </a:lnTo>
                  <a:close/>
                </a:path>
              </a:pathLst>
            </a:custGeom>
            <a:ln w="397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533034" y="3540211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20" h="55879">
                  <a:moveTo>
                    <a:pt x="0" y="0"/>
                  </a:moveTo>
                  <a:lnTo>
                    <a:pt x="19861" y="0"/>
                  </a:lnTo>
                </a:path>
                <a:path w="20320" h="55879">
                  <a:moveTo>
                    <a:pt x="0" y="27864"/>
                  </a:moveTo>
                  <a:lnTo>
                    <a:pt x="19861" y="27864"/>
                  </a:lnTo>
                </a:path>
                <a:path w="20320" h="55879">
                  <a:moveTo>
                    <a:pt x="0" y="55729"/>
                  </a:moveTo>
                  <a:lnTo>
                    <a:pt x="19861" y="55729"/>
                  </a:lnTo>
                </a:path>
              </a:pathLst>
            </a:custGeom>
            <a:ln w="398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2" name="object 3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40482" y="3287013"/>
              <a:ext cx="223525" cy="19900"/>
            </a:xfrm>
            <a:prstGeom prst="rect">
              <a:avLst/>
            </a:prstGeom>
          </p:spPr>
        </p:pic>
        <p:sp>
          <p:nvSpPr>
            <p:cNvPr id="343" name="object 343"/>
            <p:cNvSpPr/>
            <p:nvPr/>
          </p:nvSpPr>
          <p:spPr>
            <a:xfrm>
              <a:off x="6540465" y="3287003"/>
              <a:ext cx="223520" cy="20320"/>
            </a:xfrm>
            <a:custGeom>
              <a:avLst/>
              <a:gdLst/>
              <a:ahLst/>
              <a:cxnLst/>
              <a:rect l="l" t="t" r="r" b="b"/>
              <a:pathLst>
                <a:path w="223520" h="20320">
                  <a:moveTo>
                    <a:pt x="9934" y="19903"/>
                  </a:moveTo>
                  <a:lnTo>
                    <a:pt x="89413" y="19903"/>
                  </a:lnTo>
                  <a:lnTo>
                    <a:pt x="100111" y="13857"/>
                  </a:lnTo>
                  <a:lnTo>
                    <a:pt x="111815" y="11842"/>
                  </a:lnTo>
                  <a:lnTo>
                    <a:pt x="123445" y="13857"/>
                  </a:lnTo>
                  <a:lnTo>
                    <a:pt x="133920" y="19903"/>
                  </a:lnTo>
                  <a:lnTo>
                    <a:pt x="213399" y="19903"/>
                  </a:lnTo>
                  <a:lnTo>
                    <a:pt x="218962" y="19903"/>
                  </a:lnTo>
                  <a:lnTo>
                    <a:pt x="223333" y="15524"/>
                  </a:lnTo>
                  <a:lnTo>
                    <a:pt x="223333" y="9951"/>
                  </a:lnTo>
                  <a:lnTo>
                    <a:pt x="223333" y="4378"/>
                  </a:lnTo>
                  <a:lnTo>
                    <a:pt x="218962" y="0"/>
                  </a:lnTo>
                  <a:lnTo>
                    <a:pt x="213399" y="0"/>
                  </a:lnTo>
                  <a:lnTo>
                    <a:pt x="9934" y="0"/>
                  </a:lnTo>
                  <a:lnTo>
                    <a:pt x="4371" y="0"/>
                  </a:lnTo>
                  <a:lnTo>
                    <a:pt x="0" y="4378"/>
                  </a:lnTo>
                  <a:lnTo>
                    <a:pt x="0" y="9951"/>
                  </a:lnTo>
                  <a:lnTo>
                    <a:pt x="0" y="15524"/>
                  </a:lnTo>
                  <a:lnTo>
                    <a:pt x="4371" y="19903"/>
                  </a:lnTo>
                  <a:lnTo>
                    <a:pt x="9934" y="19903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540266" y="3341498"/>
              <a:ext cx="12700" cy="22225"/>
            </a:xfrm>
            <a:custGeom>
              <a:avLst/>
              <a:gdLst/>
              <a:ahLst/>
              <a:cxnLst/>
              <a:rect l="l" t="t" r="r" b="b"/>
              <a:pathLst>
                <a:path w="12700" h="22225">
                  <a:moveTo>
                    <a:pt x="0" y="21893"/>
                  </a:moveTo>
                  <a:lnTo>
                    <a:pt x="12629" y="21893"/>
                  </a:lnTo>
                  <a:lnTo>
                    <a:pt x="12629" y="0"/>
                  </a:lnTo>
                  <a:lnTo>
                    <a:pt x="0" y="0"/>
                  </a:lnTo>
                  <a:lnTo>
                    <a:pt x="0" y="21893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540664" y="3341100"/>
              <a:ext cx="223520" cy="22860"/>
            </a:xfrm>
            <a:custGeom>
              <a:avLst/>
              <a:gdLst/>
              <a:ahLst/>
              <a:cxnLst/>
              <a:rect l="l" t="t" r="r" b="b"/>
              <a:pathLst>
                <a:path w="223520" h="22860">
                  <a:moveTo>
                    <a:pt x="0" y="22291"/>
                  </a:moveTo>
                  <a:lnTo>
                    <a:pt x="223333" y="22291"/>
                  </a:lnTo>
                  <a:lnTo>
                    <a:pt x="223333" y="0"/>
                  </a:lnTo>
                  <a:lnTo>
                    <a:pt x="0" y="0"/>
                  </a:lnTo>
                  <a:lnTo>
                    <a:pt x="0" y="22291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6" name="object 3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52896" y="3316321"/>
              <a:ext cx="298044" cy="398056"/>
            </a:xfrm>
            <a:prstGeom prst="rect">
              <a:avLst/>
            </a:prstGeom>
          </p:spPr>
        </p:pic>
        <p:sp>
          <p:nvSpPr>
            <p:cNvPr id="347" name="object 347"/>
            <p:cNvSpPr/>
            <p:nvPr/>
          </p:nvSpPr>
          <p:spPr>
            <a:xfrm>
              <a:off x="6552983" y="3316420"/>
              <a:ext cx="298450" cy="398145"/>
            </a:xfrm>
            <a:custGeom>
              <a:avLst/>
              <a:gdLst/>
              <a:ahLst/>
              <a:cxnLst/>
              <a:rect l="l" t="t" r="r" b="b"/>
              <a:pathLst>
                <a:path w="298450" h="398145">
                  <a:moveTo>
                    <a:pt x="0" y="398064"/>
                  </a:moveTo>
                  <a:lnTo>
                    <a:pt x="298043" y="398064"/>
                  </a:lnTo>
                  <a:lnTo>
                    <a:pt x="298043" y="0"/>
                  </a:lnTo>
                  <a:lnTo>
                    <a:pt x="0" y="0"/>
                  </a:lnTo>
                  <a:lnTo>
                    <a:pt x="0" y="398064"/>
                  </a:lnTo>
                  <a:close/>
                </a:path>
              </a:pathLst>
            </a:custGeom>
            <a:ln w="397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6582708" y="3614848"/>
              <a:ext cx="238760" cy="55880"/>
            </a:xfrm>
            <a:custGeom>
              <a:avLst/>
              <a:gdLst/>
              <a:ahLst/>
              <a:cxnLst/>
              <a:rect l="l" t="t" r="r" b="b"/>
              <a:pathLst>
                <a:path w="238759" h="55879">
                  <a:moveTo>
                    <a:pt x="0" y="0"/>
                  </a:moveTo>
                  <a:lnTo>
                    <a:pt x="238434" y="0"/>
                  </a:lnTo>
                </a:path>
                <a:path w="238759" h="55879">
                  <a:moveTo>
                    <a:pt x="0" y="27864"/>
                  </a:moveTo>
                  <a:lnTo>
                    <a:pt x="238434" y="27864"/>
                  </a:lnTo>
                </a:path>
                <a:path w="238759" h="55879">
                  <a:moveTo>
                    <a:pt x="0" y="55729"/>
                  </a:moveTo>
                  <a:lnTo>
                    <a:pt x="238434" y="55729"/>
                  </a:lnTo>
                </a:path>
              </a:pathLst>
            </a:custGeom>
            <a:ln w="3977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9" name="object 3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90144" y="3361651"/>
              <a:ext cx="223532" cy="19900"/>
            </a:xfrm>
            <a:prstGeom prst="rect">
              <a:avLst/>
            </a:prstGeom>
          </p:spPr>
        </p:pic>
        <p:sp>
          <p:nvSpPr>
            <p:cNvPr id="350" name="object 350"/>
            <p:cNvSpPr/>
            <p:nvPr/>
          </p:nvSpPr>
          <p:spPr>
            <a:xfrm>
              <a:off x="6590139" y="3361640"/>
              <a:ext cx="223520" cy="20320"/>
            </a:xfrm>
            <a:custGeom>
              <a:avLst/>
              <a:gdLst/>
              <a:ahLst/>
              <a:cxnLst/>
              <a:rect l="l" t="t" r="r" b="b"/>
              <a:pathLst>
                <a:path w="223520" h="20320">
                  <a:moveTo>
                    <a:pt x="9934" y="19903"/>
                  </a:moveTo>
                  <a:lnTo>
                    <a:pt x="89413" y="19903"/>
                  </a:lnTo>
                  <a:lnTo>
                    <a:pt x="100111" y="13857"/>
                  </a:lnTo>
                  <a:lnTo>
                    <a:pt x="111815" y="11842"/>
                  </a:lnTo>
                  <a:lnTo>
                    <a:pt x="123445" y="13857"/>
                  </a:lnTo>
                  <a:lnTo>
                    <a:pt x="133920" y="19903"/>
                  </a:lnTo>
                  <a:lnTo>
                    <a:pt x="213399" y="19903"/>
                  </a:lnTo>
                  <a:lnTo>
                    <a:pt x="218962" y="19903"/>
                  </a:lnTo>
                  <a:lnTo>
                    <a:pt x="223333" y="15524"/>
                  </a:lnTo>
                  <a:lnTo>
                    <a:pt x="223333" y="9951"/>
                  </a:lnTo>
                  <a:lnTo>
                    <a:pt x="223333" y="4378"/>
                  </a:lnTo>
                  <a:lnTo>
                    <a:pt x="218962" y="0"/>
                  </a:lnTo>
                  <a:lnTo>
                    <a:pt x="213399" y="0"/>
                  </a:lnTo>
                  <a:lnTo>
                    <a:pt x="9934" y="0"/>
                  </a:lnTo>
                  <a:lnTo>
                    <a:pt x="4371" y="0"/>
                  </a:lnTo>
                  <a:lnTo>
                    <a:pt x="0" y="4378"/>
                  </a:lnTo>
                  <a:lnTo>
                    <a:pt x="0" y="9951"/>
                  </a:lnTo>
                  <a:lnTo>
                    <a:pt x="0" y="15524"/>
                  </a:lnTo>
                  <a:lnTo>
                    <a:pt x="4371" y="19903"/>
                  </a:lnTo>
                  <a:lnTo>
                    <a:pt x="9934" y="19903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1" name="object 3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689154" y="3502568"/>
              <a:ext cx="25536" cy="25561"/>
            </a:xfrm>
            <a:prstGeom prst="rect">
              <a:avLst/>
            </a:prstGeom>
          </p:spPr>
        </p:pic>
        <p:sp>
          <p:nvSpPr>
            <p:cNvPr id="352" name="object 352"/>
            <p:cNvSpPr/>
            <p:nvPr/>
          </p:nvSpPr>
          <p:spPr>
            <a:xfrm>
              <a:off x="6589940" y="3415936"/>
              <a:ext cx="223520" cy="22860"/>
            </a:xfrm>
            <a:custGeom>
              <a:avLst/>
              <a:gdLst/>
              <a:ahLst/>
              <a:cxnLst/>
              <a:rect l="l" t="t" r="r" b="b"/>
              <a:pathLst>
                <a:path w="223520" h="22860">
                  <a:moveTo>
                    <a:pt x="223333" y="22291"/>
                  </a:moveTo>
                  <a:lnTo>
                    <a:pt x="0" y="22291"/>
                  </a:lnTo>
                  <a:lnTo>
                    <a:pt x="0" y="0"/>
                  </a:lnTo>
                  <a:lnTo>
                    <a:pt x="223333" y="0"/>
                  </a:lnTo>
                  <a:lnTo>
                    <a:pt x="223333" y="22291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6590337" y="3415538"/>
              <a:ext cx="223520" cy="22860"/>
            </a:xfrm>
            <a:custGeom>
              <a:avLst/>
              <a:gdLst/>
              <a:ahLst/>
              <a:cxnLst/>
              <a:rect l="l" t="t" r="r" b="b"/>
              <a:pathLst>
                <a:path w="223520" h="22860">
                  <a:moveTo>
                    <a:pt x="0" y="22291"/>
                  </a:moveTo>
                  <a:lnTo>
                    <a:pt x="223333" y="22291"/>
                  </a:lnTo>
                  <a:lnTo>
                    <a:pt x="223333" y="0"/>
                  </a:lnTo>
                  <a:lnTo>
                    <a:pt x="0" y="0"/>
                  </a:lnTo>
                  <a:lnTo>
                    <a:pt x="0" y="22291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4" name="object 3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05054" y="3424897"/>
              <a:ext cx="193725" cy="3975"/>
            </a:xfrm>
            <a:prstGeom prst="rect">
              <a:avLst/>
            </a:prstGeom>
          </p:spPr>
        </p:pic>
        <p:sp>
          <p:nvSpPr>
            <p:cNvPr id="355" name="object 355"/>
            <p:cNvSpPr/>
            <p:nvPr/>
          </p:nvSpPr>
          <p:spPr>
            <a:xfrm>
              <a:off x="6605041" y="3424892"/>
              <a:ext cx="193675" cy="4445"/>
            </a:xfrm>
            <a:custGeom>
              <a:avLst/>
              <a:gdLst/>
              <a:ahLst/>
              <a:cxnLst/>
              <a:rect l="l" t="t" r="r" b="b"/>
              <a:pathLst>
                <a:path w="193675" h="4445">
                  <a:moveTo>
                    <a:pt x="1986" y="3980"/>
                  </a:moveTo>
                  <a:lnTo>
                    <a:pt x="191542" y="3980"/>
                  </a:lnTo>
                  <a:lnTo>
                    <a:pt x="192734" y="3980"/>
                  </a:lnTo>
                  <a:lnTo>
                    <a:pt x="193529" y="3184"/>
                  </a:lnTo>
                  <a:lnTo>
                    <a:pt x="193529" y="1990"/>
                  </a:lnTo>
                  <a:lnTo>
                    <a:pt x="193529" y="796"/>
                  </a:lnTo>
                  <a:lnTo>
                    <a:pt x="192734" y="0"/>
                  </a:lnTo>
                  <a:lnTo>
                    <a:pt x="191542" y="0"/>
                  </a:lnTo>
                  <a:lnTo>
                    <a:pt x="1986" y="0"/>
                  </a:lnTo>
                  <a:lnTo>
                    <a:pt x="794" y="0"/>
                  </a:lnTo>
                  <a:lnTo>
                    <a:pt x="0" y="796"/>
                  </a:lnTo>
                  <a:lnTo>
                    <a:pt x="0" y="1990"/>
                  </a:lnTo>
                  <a:lnTo>
                    <a:pt x="0" y="3184"/>
                  </a:lnTo>
                  <a:lnTo>
                    <a:pt x="794" y="3980"/>
                  </a:lnTo>
                  <a:lnTo>
                    <a:pt x="1986" y="3980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6" name="object 356"/>
          <p:cNvSpPr txBox="1"/>
          <p:nvPr/>
        </p:nvSpPr>
        <p:spPr>
          <a:xfrm>
            <a:off x="6456926" y="3695054"/>
            <a:ext cx="474980" cy="105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500" spc="-3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5" dirty="0">
                <a:solidFill>
                  <a:srgbClr val="47494E"/>
                </a:solidFill>
                <a:latin typeface="Calibri"/>
                <a:cs typeface="Calibri"/>
              </a:rPr>
              <a:t>Author</a:t>
            </a:r>
            <a:r>
              <a:rPr sz="500" spc="-2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5" dirty="0">
                <a:solidFill>
                  <a:srgbClr val="47494E"/>
                </a:solidFill>
                <a:latin typeface="Calibri"/>
                <a:cs typeface="Calibri"/>
              </a:rPr>
              <a:t>Pair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357" name="object 357"/>
          <p:cNvGrpSpPr/>
          <p:nvPr/>
        </p:nvGrpSpPr>
        <p:grpSpPr>
          <a:xfrm>
            <a:off x="6575500" y="2306298"/>
            <a:ext cx="1818005" cy="963294"/>
            <a:chOff x="6575500" y="2306298"/>
            <a:chExt cx="1818005" cy="963294"/>
          </a:xfrm>
        </p:grpSpPr>
        <p:pic>
          <p:nvPicPr>
            <p:cNvPr id="358" name="object 3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75500" y="2767444"/>
              <a:ext cx="190411" cy="501724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6602418" y="2781381"/>
              <a:ext cx="133350" cy="448309"/>
            </a:xfrm>
            <a:custGeom>
              <a:avLst/>
              <a:gdLst/>
              <a:ahLst/>
              <a:cxnLst/>
              <a:rect l="l" t="t" r="r" b="b"/>
              <a:pathLst>
                <a:path w="133350" h="448310">
                  <a:moveTo>
                    <a:pt x="132728" y="381743"/>
                  </a:moveTo>
                  <a:lnTo>
                    <a:pt x="66364" y="447822"/>
                  </a:lnTo>
                  <a:lnTo>
                    <a:pt x="0" y="381743"/>
                  </a:lnTo>
                  <a:lnTo>
                    <a:pt x="32983" y="381743"/>
                  </a:lnTo>
                  <a:lnTo>
                    <a:pt x="32983" y="0"/>
                  </a:lnTo>
                  <a:lnTo>
                    <a:pt x="99745" y="0"/>
                  </a:lnTo>
                  <a:lnTo>
                    <a:pt x="99745" y="381743"/>
                  </a:lnTo>
                  <a:lnTo>
                    <a:pt x="132728" y="381743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6602417" y="2781421"/>
              <a:ext cx="133350" cy="448309"/>
            </a:xfrm>
            <a:custGeom>
              <a:avLst/>
              <a:gdLst/>
              <a:ahLst/>
              <a:cxnLst/>
              <a:rect l="l" t="t" r="r" b="b"/>
              <a:pathLst>
                <a:path w="133350" h="448310">
                  <a:moveTo>
                    <a:pt x="66364" y="447822"/>
                  </a:moveTo>
                  <a:lnTo>
                    <a:pt x="0" y="381345"/>
                  </a:lnTo>
                  <a:lnTo>
                    <a:pt x="33380" y="381345"/>
                  </a:lnTo>
                  <a:lnTo>
                    <a:pt x="33380" y="0"/>
                  </a:lnTo>
                  <a:lnTo>
                    <a:pt x="99347" y="0"/>
                  </a:lnTo>
                  <a:lnTo>
                    <a:pt x="99347" y="381345"/>
                  </a:lnTo>
                  <a:lnTo>
                    <a:pt x="132728" y="381345"/>
                  </a:lnTo>
                  <a:lnTo>
                    <a:pt x="66364" y="447822"/>
                  </a:lnTo>
                  <a:close/>
                </a:path>
              </a:pathLst>
            </a:custGeom>
            <a:ln w="398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1" name="object 36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043112" y="2308720"/>
              <a:ext cx="298044" cy="398056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8043199" y="2308520"/>
              <a:ext cx="298450" cy="398145"/>
            </a:xfrm>
            <a:custGeom>
              <a:avLst/>
              <a:gdLst/>
              <a:ahLst/>
              <a:cxnLst/>
              <a:rect l="l" t="t" r="r" b="b"/>
              <a:pathLst>
                <a:path w="298450" h="398144">
                  <a:moveTo>
                    <a:pt x="0" y="398064"/>
                  </a:moveTo>
                  <a:lnTo>
                    <a:pt x="298043" y="398064"/>
                  </a:lnTo>
                  <a:lnTo>
                    <a:pt x="298043" y="0"/>
                  </a:lnTo>
                  <a:lnTo>
                    <a:pt x="0" y="0"/>
                  </a:lnTo>
                  <a:lnTo>
                    <a:pt x="0" y="398064"/>
                  </a:lnTo>
                  <a:close/>
                </a:path>
              </a:pathLst>
            </a:custGeom>
            <a:ln w="397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072924" y="2607268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20" h="55880">
                  <a:moveTo>
                    <a:pt x="0" y="0"/>
                  </a:moveTo>
                  <a:lnTo>
                    <a:pt x="19862" y="0"/>
                  </a:lnTo>
                </a:path>
                <a:path w="20320" h="55880">
                  <a:moveTo>
                    <a:pt x="0" y="27864"/>
                  </a:moveTo>
                  <a:lnTo>
                    <a:pt x="19862" y="27864"/>
                  </a:lnTo>
                </a:path>
                <a:path w="20320" h="55880">
                  <a:moveTo>
                    <a:pt x="0" y="55729"/>
                  </a:moveTo>
                  <a:lnTo>
                    <a:pt x="19862" y="55729"/>
                  </a:lnTo>
                </a:path>
              </a:pathLst>
            </a:custGeom>
            <a:ln w="398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4" name="object 3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080374" y="2354051"/>
              <a:ext cx="223532" cy="19896"/>
            </a:xfrm>
            <a:prstGeom prst="rect">
              <a:avLst/>
            </a:prstGeom>
          </p:spPr>
        </p:pic>
        <p:sp>
          <p:nvSpPr>
            <p:cNvPr id="365" name="object 365"/>
            <p:cNvSpPr/>
            <p:nvPr/>
          </p:nvSpPr>
          <p:spPr>
            <a:xfrm>
              <a:off x="8080355" y="2354059"/>
              <a:ext cx="223520" cy="20320"/>
            </a:xfrm>
            <a:custGeom>
              <a:avLst/>
              <a:gdLst/>
              <a:ahLst/>
              <a:cxnLst/>
              <a:rect l="l" t="t" r="r" b="b"/>
              <a:pathLst>
                <a:path w="223520" h="20319">
                  <a:moveTo>
                    <a:pt x="9934" y="19903"/>
                  </a:moveTo>
                  <a:lnTo>
                    <a:pt x="89413" y="19903"/>
                  </a:lnTo>
                  <a:lnTo>
                    <a:pt x="100111" y="13857"/>
                  </a:lnTo>
                  <a:lnTo>
                    <a:pt x="111815" y="11842"/>
                  </a:lnTo>
                  <a:lnTo>
                    <a:pt x="123445" y="13857"/>
                  </a:lnTo>
                  <a:lnTo>
                    <a:pt x="133920" y="19903"/>
                  </a:lnTo>
                  <a:lnTo>
                    <a:pt x="213399" y="19903"/>
                  </a:lnTo>
                  <a:lnTo>
                    <a:pt x="218962" y="19903"/>
                  </a:lnTo>
                  <a:lnTo>
                    <a:pt x="223333" y="15524"/>
                  </a:lnTo>
                  <a:lnTo>
                    <a:pt x="223333" y="9951"/>
                  </a:lnTo>
                  <a:lnTo>
                    <a:pt x="223333" y="4378"/>
                  </a:lnTo>
                  <a:lnTo>
                    <a:pt x="218962" y="0"/>
                  </a:lnTo>
                  <a:lnTo>
                    <a:pt x="213399" y="0"/>
                  </a:lnTo>
                  <a:lnTo>
                    <a:pt x="9934" y="0"/>
                  </a:lnTo>
                  <a:lnTo>
                    <a:pt x="4371" y="0"/>
                  </a:lnTo>
                  <a:lnTo>
                    <a:pt x="0" y="4378"/>
                  </a:lnTo>
                  <a:lnTo>
                    <a:pt x="0" y="9951"/>
                  </a:lnTo>
                  <a:lnTo>
                    <a:pt x="0" y="15524"/>
                  </a:lnTo>
                  <a:lnTo>
                    <a:pt x="4371" y="19903"/>
                  </a:lnTo>
                  <a:lnTo>
                    <a:pt x="9934" y="19903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080554" y="2408036"/>
              <a:ext cx="12700" cy="22860"/>
            </a:xfrm>
            <a:custGeom>
              <a:avLst/>
              <a:gdLst/>
              <a:ahLst/>
              <a:cxnLst/>
              <a:rect l="l" t="t" r="r" b="b"/>
              <a:pathLst>
                <a:path w="12700" h="22860">
                  <a:moveTo>
                    <a:pt x="0" y="22291"/>
                  </a:moveTo>
                  <a:lnTo>
                    <a:pt x="12232" y="22291"/>
                  </a:lnTo>
                  <a:lnTo>
                    <a:pt x="12232" y="0"/>
                  </a:lnTo>
                  <a:lnTo>
                    <a:pt x="0" y="0"/>
                  </a:lnTo>
                  <a:lnTo>
                    <a:pt x="0" y="22291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080554" y="2408036"/>
              <a:ext cx="223520" cy="22860"/>
            </a:xfrm>
            <a:custGeom>
              <a:avLst/>
              <a:gdLst/>
              <a:ahLst/>
              <a:cxnLst/>
              <a:rect l="l" t="t" r="r" b="b"/>
              <a:pathLst>
                <a:path w="223520" h="22860">
                  <a:moveTo>
                    <a:pt x="0" y="22291"/>
                  </a:moveTo>
                  <a:lnTo>
                    <a:pt x="223333" y="22291"/>
                  </a:lnTo>
                  <a:lnTo>
                    <a:pt x="223333" y="0"/>
                  </a:lnTo>
                  <a:lnTo>
                    <a:pt x="0" y="0"/>
                  </a:lnTo>
                  <a:lnTo>
                    <a:pt x="0" y="22291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8" name="object 36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92787" y="2383357"/>
              <a:ext cx="298044" cy="398056"/>
            </a:xfrm>
            <a:prstGeom prst="rect">
              <a:avLst/>
            </a:prstGeom>
          </p:spPr>
        </p:pic>
        <p:sp>
          <p:nvSpPr>
            <p:cNvPr id="369" name="object 369"/>
            <p:cNvSpPr/>
            <p:nvPr/>
          </p:nvSpPr>
          <p:spPr>
            <a:xfrm>
              <a:off x="8092873" y="2383356"/>
              <a:ext cx="298450" cy="398145"/>
            </a:xfrm>
            <a:custGeom>
              <a:avLst/>
              <a:gdLst/>
              <a:ahLst/>
              <a:cxnLst/>
              <a:rect l="l" t="t" r="r" b="b"/>
              <a:pathLst>
                <a:path w="298450" h="398144">
                  <a:moveTo>
                    <a:pt x="0" y="398064"/>
                  </a:moveTo>
                  <a:lnTo>
                    <a:pt x="298043" y="398064"/>
                  </a:lnTo>
                  <a:lnTo>
                    <a:pt x="298043" y="0"/>
                  </a:lnTo>
                  <a:lnTo>
                    <a:pt x="0" y="0"/>
                  </a:lnTo>
                  <a:lnTo>
                    <a:pt x="0" y="398064"/>
                  </a:lnTo>
                  <a:close/>
                </a:path>
              </a:pathLst>
            </a:custGeom>
            <a:ln w="397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122598" y="2681905"/>
              <a:ext cx="238760" cy="55880"/>
            </a:xfrm>
            <a:custGeom>
              <a:avLst/>
              <a:gdLst/>
              <a:ahLst/>
              <a:cxnLst/>
              <a:rect l="l" t="t" r="r" b="b"/>
              <a:pathLst>
                <a:path w="238759" h="55880">
                  <a:moveTo>
                    <a:pt x="0" y="0"/>
                  </a:moveTo>
                  <a:lnTo>
                    <a:pt x="238434" y="0"/>
                  </a:lnTo>
                </a:path>
                <a:path w="238759" h="55880">
                  <a:moveTo>
                    <a:pt x="0" y="27864"/>
                  </a:moveTo>
                  <a:lnTo>
                    <a:pt x="238434" y="27864"/>
                  </a:lnTo>
                </a:path>
                <a:path w="238759" h="55880">
                  <a:moveTo>
                    <a:pt x="0" y="55729"/>
                  </a:moveTo>
                  <a:lnTo>
                    <a:pt x="238434" y="55729"/>
                  </a:lnTo>
                </a:path>
              </a:pathLst>
            </a:custGeom>
            <a:ln w="3977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1" name="object 3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130044" y="2428688"/>
              <a:ext cx="223520" cy="19896"/>
            </a:xfrm>
            <a:prstGeom prst="rect">
              <a:avLst/>
            </a:prstGeom>
          </p:spPr>
        </p:pic>
        <p:sp>
          <p:nvSpPr>
            <p:cNvPr id="372" name="object 372"/>
            <p:cNvSpPr/>
            <p:nvPr/>
          </p:nvSpPr>
          <p:spPr>
            <a:xfrm>
              <a:off x="8130029" y="2428696"/>
              <a:ext cx="223520" cy="20320"/>
            </a:xfrm>
            <a:custGeom>
              <a:avLst/>
              <a:gdLst/>
              <a:ahLst/>
              <a:cxnLst/>
              <a:rect l="l" t="t" r="r" b="b"/>
              <a:pathLst>
                <a:path w="223520" h="20319">
                  <a:moveTo>
                    <a:pt x="9934" y="19903"/>
                  </a:moveTo>
                  <a:lnTo>
                    <a:pt x="89413" y="19903"/>
                  </a:lnTo>
                  <a:lnTo>
                    <a:pt x="100111" y="13857"/>
                  </a:lnTo>
                  <a:lnTo>
                    <a:pt x="111815" y="11842"/>
                  </a:lnTo>
                  <a:lnTo>
                    <a:pt x="123445" y="13857"/>
                  </a:lnTo>
                  <a:lnTo>
                    <a:pt x="133920" y="19903"/>
                  </a:lnTo>
                  <a:lnTo>
                    <a:pt x="213399" y="19903"/>
                  </a:lnTo>
                  <a:lnTo>
                    <a:pt x="218962" y="19903"/>
                  </a:lnTo>
                  <a:lnTo>
                    <a:pt x="223333" y="15524"/>
                  </a:lnTo>
                  <a:lnTo>
                    <a:pt x="223333" y="9951"/>
                  </a:lnTo>
                  <a:lnTo>
                    <a:pt x="223333" y="4378"/>
                  </a:lnTo>
                  <a:lnTo>
                    <a:pt x="218962" y="0"/>
                  </a:lnTo>
                  <a:lnTo>
                    <a:pt x="213399" y="0"/>
                  </a:lnTo>
                  <a:lnTo>
                    <a:pt x="9934" y="0"/>
                  </a:lnTo>
                  <a:lnTo>
                    <a:pt x="4371" y="0"/>
                  </a:lnTo>
                  <a:lnTo>
                    <a:pt x="0" y="4378"/>
                  </a:lnTo>
                  <a:lnTo>
                    <a:pt x="0" y="9951"/>
                  </a:lnTo>
                  <a:lnTo>
                    <a:pt x="0" y="15524"/>
                  </a:lnTo>
                  <a:lnTo>
                    <a:pt x="4371" y="19903"/>
                  </a:lnTo>
                  <a:lnTo>
                    <a:pt x="9934" y="19903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3" name="object 37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29045" y="2569605"/>
              <a:ext cx="25536" cy="25561"/>
            </a:xfrm>
            <a:prstGeom prst="rect">
              <a:avLst/>
            </a:prstGeom>
          </p:spPr>
        </p:pic>
        <p:sp>
          <p:nvSpPr>
            <p:cNvPr id="374" name="object 374"/>
            <p:cNvSpPr/>
            <p:nvPr/>
          </p:nvSpPr>
          <p:spPr>
            <a:xfrm>
              <a:off x="8130228" y="2482873"/>
              <a:ext cx="223520" cy="22225"/>
            </a:xfrm>
            <a:custGeom>
              <a:avLst/>
              <a:gdLst/>
              <a:ahLst/>
              <a:cxnLst/>
              <a:rect l="l" t="t" r="r" b="b"/>
              <a:pathLst>
                <a:path w="223520" h="22225">
                  <a:moveTo>
                    <a:pt x="223333" y="21893"/>
                  </a:moveTo>
                  <a:lnTo>
                    <a:pt x="0" y="21893"/>
                  </a:lnTo>
                  <a:lnTo>
                    <a:pt x="0" y="0"/>
                  </a:lnTo>
                  <a:lnTo>
                    <a:pt x="223333" y="0"/>
                  </a:lnTo>
                  <a:lnTo>
                    <a:pt x="223333" y="21893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8130228" y="2482873"/>
              <a:ext cx="223520" cy="22860"/>
            </a:xfrm>
            <a:custGeom>
              <a:avLst/>
              <a:gdLst/>
              <a:ahLst/>
              <a:cxnLst/>
              <a:rect l="l" t="t" r="r" b="b"/>
              <a:pathLst>
                <a:path w="223520" h="22860">
                  <a:moveTo>
                    <a:pt x="0" y="22291"/>
                  </a:moveTo>
                  <a:lnTo>
                    <a:pt x="223333" y="22291"/>
                  </a:lnTo>
                  <a:lnTo>
                    <a:pt x="223333" y="0"/>
                  </a:lnTo>
                  <a:lnTo>
                    <a:pt x="0" y="0"/>
                  </a:lnTo>
                  <a:lnTo>
                    <a:pt x="0" y="22291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6" name="object 3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4953" y="2491936"/>
              <a:ext cx="193718" cy="3981"/>
            </a:xfrm>
            <a:prstGeom prst="rect">
              <a:avLst/>
            </a:prstGeom>
          </p:spPr>
        </p:pic>
        <p:sp>
          <p:nvSpPr>
            <p:cNvPr id="377" name="object 377"/>
            <p:cNvSpPr/>
            <p:nvPr/>
          </p:nvSpPr>
          <p:spPr>
            <a:xfrm>
              <a:off x="8144932" y="2491948"/>
              <a:ext cx="193675" cy="4445"/>
            </a:xfrm>
            <a:custGeom>
              <a:avLst/>
              <a:gdLst/>
              <a:ahLst/>
              <a:cxnLst/>
              <a:rect l="l" t="t" r="r" b="b"/>
              <a:pathLst>
                <a:path w="193675" h="4444">
                  <a:moveTo>
                    <a:pt x="1986" y="3980"/>
                  </a:moveTo>
                  <a:lnTo>
                    <a:pt x="191542" y="3980"/>
                  </a:lnTo>
                  <a:lnTo>
                    <a:pt x="192734" y="3980"/>
                  </a:lnTo>
                  <a:lnTo>
                    <a:pt x="193529" y="3184"/>
                  </a:lnTo>
                  <a:lnTo>
                    <a:pt x="193529" y="1990"/>
                  </a:lnTo>
                  <a:lnTo>
                    <a:pt x="193529" y="796"/>
                  </a:lnTo>
                  <a:lnTo>
                    <a:pt x="192734" y="0"/>
                  </a:lnTo>
                  <a:lnTo>
                    <a:pt x="191542" y="0"/>
                  </a:lnTo>
                  <a:lnTo>
                    <a:pt x="1986" y="0"/>
                  </a:lnTo>
                  <a:lnTo>
                    <a:pt x="794" y="0"/>
                  </a:lnTo>
                  <a:lnTo>
                    <a:pt x="0" y="796"/>
                  </a:lnTo>
                  <a:lnTo>
                    <a:pt x="0" y="1990"/>
                  </a:lnTo>
                  <a:lnTo>
                    <a:pt x="0" y="3184"/>
                  </a:lnTo>
                  <a:lnTo>
                    <a:pt x="794" y="3980"/>
                  </a:lnTo>
                  <a:lnTo>
                    <a:pt x="1986" y="3980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8" name="object 378"/>
          <p:cNvSpPr txBox="1"/>
          <p:nvPr/>
        </p:nvSpPr>
        <p:spPr>
          <a:xfrm>
            <a:off x="7763048" y="2762092"/>
            <a:ext cx="942975" cy="105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500" spc="-2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5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5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5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5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5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5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1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379" name="object 379"/>
          <p:cNvGrpSpPr/>
          <p:nvPr/>
        </p:nvGrpSpPr>
        <p:grpSpPr>
          <a:xfrm>
            <a:off x="8040978" y="3164923"/>
            <a:ext cx="352425" cy="477520"/>
            <a:chOff x="8040978" y="3164923"/>
            <a:chExt cx="352425" cy="477520"/>
          </a:xfrm>
        </p:grpSpPr>
        <p:pic>
          <p:nvPicPr>
            <p:cNvPr id="380" name="object 38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043113" y="3167047"/>
              <a:ext cx="298044" cy="398056"/>
            </a:xfrm>
            <a:prstGeom prst="rect">
              <a:avLst/>
            </a:prstGeom>
          </p:spPr>
        </p:pic>
        <p:sp>
          <p:nvSpPr>
            <p:cNvPr id="381" name="object 381"/>
            <p:cNvSpPr/>
            <p:nvPr/>
          </p:nvSpPr>
          <p:spPr>
            <a:xfrm>
              <a:off x="8043200" y="3167145"/>
              <a:ext cx="298450" cy="398145"/>
            </a:xfrm>
            <a:custGeom>
              <a:avLst/>
              <a:gdLst/>
              <a:ahLst/>
              <a:cxnLst/>
              <a:rect l="l" t="t" r="r" b="b"/>
              <a:pathLst>
                <a:path w="298450" h="398145">
                  <a:moveTo>
                    <a:pt x="0" y="398064"/>
                  </a:moveTo>
                  <a:lnTo>
                    <a:pt x="298043" y="398064"/>
                  </a:lnTo>
                  <a:lnTo>
                    <a:pt x="298043" y="0"/>
                  </a:lnTo>
                  <a:lnTo>
                    <a:pt x="0" y="0"/>
                  </a:lnTo>
                  <a:lnTo>
                    <a:pt x="0" y="398064"/>
                  </a:lnTo>
                  <a:close/>
                </a:path>
              </a:pathLst>
            </a:custGeom>
            <a:ln w="397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072925" y="3465574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20" h="55879">
                  <a:moveTo>
                    <a:pt x="0" y="0"/>
                  </a:moveTo>
                  <a:lnTo>
                    <a:pt x="19862" y="0"/>
                  </a:lnTo>
                </a:path>
                <a:path w="20320" h="55879">
                  <a:moveTo>
                    <a:pt x="0" y="27864"/>
                  </a:moveTo>
                  <a:lnTo>
                    <a:pt x="19862" y="27864"/>
                  </a:lnTo>
                </a:path>
                <a:path w="20320" h="55879">
                  <a:moveTo>
                    <a:pt x="0" y="55729"/>
                  </a:moveTo>
                  <a:lnTo>
                    <a:pt x="19862" y="55729"/>
                  </a:lnTo>
                </a:path>
              </a:pathLst>
            </a:custGeom>
            <a:ln w="398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3" name="object 3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080375" y="3212376"/>
              <a:ext cx="223532" cy="19900"/>
            </a:xfrm>
            <a:prstGeom prst="rect">
              <a:avLst/>
            </a:prstGeom>
          </p:spPr>
        </p:pic>
        <p:sp>
          <p:nvSpPr>
            <p:cNvPr id="384" name="object 384"/>
            <p:cNvSpPr/>
            <p:nvPr/>
          </p:nvSpPr>
          <p:spPr>
            <a:xfrm>
              <a:off x="8080356" y="3212366"/>
              <a:ext cx="223520" cy="20320"/>
            </a:xfrm>
            <a:custGeom>
              <a:avLst/>
              <a:gdLst/>
              <a:ahLst/>
              <a:cxnLst/>
              <a:rect l="l" t="t" r="r" b="b"/>
              <a:pathLst>
                <a:path w="223520" h="20319">
                  <a:moveTo>
                    <a:pt x="9934" y="19903"/>
                  </a:moveTo>
                  <a:lnTo>
                    <a:pt x="89413" y="19903"/>
                  </a:lnTo>
                  <a:lnTo>
                    <a:pt x="100111" y="13857"/>
                  </a:lnTo>
                  <a:lnTo>
                    <a:pt x="111815" y="11842"/>
                  </a:lnTo>
                  <a:lnTo>
                    <a:pt x="123445" y="13857"/>
                  </a:lnTo>
                  <a:lnTo>
                    <a:pt x="133920" y="19903"/>
                  </a:lnTo>
                  <a:lnTo>
                    <a:pt x="213399" y="19903"/>
                  </a:lnTo>
                  <a:lnTo>
                    <a:pt x="218962" y="19903"/>
                  </a:lnTo>
                  <a:lnTo>
                    <a:pt x="223333" y="15524"/>
                  </a:lnTo>
                  <a:lnTo>
                    <a:pt x="223333" y="9951"/>
                  </a:lnTo>
                  <a:lnTo>
                    <a:pt x="223333" y="4378"/>
                  </a:lnTo>
                  <a:lnTo>
                    <a:pt x="218962" y="0"/>
                  </a:lnTo>
                  <a:lnTo>
                    <a:pt x="213399" y="0"/>
                  </a:lnTo>
                  <a:lnTo>
                    <a:pt x="9934" y="0"/>
                  </a:lnTo>
                  <a:lnTo>
                    <a:pt x="4371" y="0"/>
                  </a:lnTo>
                  <a:lnTo>
                    <a:pt x="0" y="4378"/>
                  </a:lnTo>
                  <a:lnTo>
                    <a:pt x="0" y="9951"/>
                  </a:lnTo>
                  <a:lnTo>
                    <a:pt x="0" y="15524"/>
                  </a:lnTo>
                  <a:lnTo>
                    <a:pt x="4371" y="19903"/>
                  </a:lnTo>
                  <a:lnTo>
                    <a:pt x="9934" y="19903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8080555" y="3266264"/>
              <a:ext cx="12700" cy="22860"/>
            </a:xfrm>
            <a:custGeom>
              <a:avLst/>
              <a:gdLst/>
              <a:ahLst/>
              <a:cxnLst/>
              <a:rect l="l" t="t" r="r" b="b"/>
              <a:pathLst>
                <a:path w="12700" h="22860">
                  <a:moveTo>
                    <a:pt x="0" y="22291"/>
                  </a:moveTo>
                  <a:lnTo>
                    <a:pt x="12232" y="22291"/>
                  </a:lnTo>
                  <a:lnTo>
                    <a:pt x="12232" y="0"/>
                  </a:lnTo>
                  <a:lnTo>
                    <a:pt x="0" y="0"/>
                  </a:lnTo>
                  <a:lnTo>
                    <a:pt x="0" y="22291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8080555" y="3266264"/>
              <a:ext cx="223520" cy="22860"/>
            </a:xfrm>
            <a:custGeom>
              <a:avLst/>
              <a:gdLst/>
              <a:ahLst/>
              <a:cxnLst/>
              <a:rect l="l" t="t" r="r" b="b"/>
              <a:pathLst>
                <a:path w="223520" h="22860">
                  <a:moveTo>
                    <a:pt x="0" y="22291"/>
                  </a:moveTo>
                  <a:lnTo>
                    <a:pt x="223333" y="22291"/>
                  </a:lnTo>
                  <a:lnTo>
                    <a:pt x="223333" y="0"/>
                  </a:lnTo>
                  <a:lnTo>
                    <a:pt x="0" y="0"/>
                  </a:lnTo>
                  <a:lnTo>
                    <a:pt x="0" y="22291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7" name="object 38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092788" y="3241684"/>
              <a:ext cx="298044" cy="398056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8092874" y="3241584"/>
              <a:ext cx="298450" cy="398145"/>
            </a:xfrm>
            <a:custGeom>
              <a:avLst/>
              <a:gdLst/>
              <a:ahLst/>
              <a:cxnLst/>
              <a:rect l="l" t="t" r="r" b="b"/>
              <a:pathLst>
                <a:path w="298450" h="398145">
                  <a:moveTo>
                    <a:pt x="0" y="398064"/>
                  </a:moveTo>
                  <a:lnTo>
                    <a:pt x="298043" y="398064"/>
                  </a:lnTo>
                  <a:lnTo>
                    <a:pt x="298043" y="0"/>
                  </a:lnTo>
                  <a:lnTo>
                    <a:pt x="0" y="0"/>
                  </a:lnTo>
                  <a:lnTo>
                    <a:pt x="0" y="398064"/>
                  </a:lnTo>
                  <a:close/>
                </a:path>
              </a:pathLst>
            </a:custGeom>
            <a:ln w="3976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8122599" y="3540212"/>
              <a:ext cx="238760" cy="55880"/>
            </a:xfrm>
            <a:custGeom>
              <a:avLst/>
              <a:gdLst/>
              <a:ahLst/>
              <a:cxnLst/>
              <a:rect l="l" t="t" r="r" b="b"/>
              <a:pathLst>
                <a:path w="238759" h="55879">
                  <a:moveTo>
                    <a:pt x="0" y="0"/>
                  </a:moveTo>
                  <a:lnTo>
                    <a:pt x="238434" y="0"/>
                  </a:lnTo>
                </a:path>
                <a:path w="238759" h="55879">
                  <a:moveTo>
                    <a:pt x="0" y="27864"/>
                  </a:moveTo>
                  <a:lnTo>
                    <a:pt x="238434" y="27864"/>
                  </a:lnTo>
                </a:path>
                <a:path w="238759" h="55879">
                  <a:moveTo>
                    <a:pt x="0" y="55729"/>
                  </a:moveTo>
                  <a:lnTo>
                    <a:pt x="238434" y="55729"/>
                  </a:lnTo>
                </a:path>
              </a:pathLst>
            </a:custGeom>
            <a:ln w="3977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0" name="object 3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130044" y="3287014"/>
              <a:ext cx="223529" cy="19900"/>
            </a:xfrm>
            <a:prstGeom prst="rect">
              <a:avLst/>
            </a:prstGeom>
          </p:spPr>
        </p:pic>
        <p:sp>
          <p:nvSpPr>
            <p:cNvPr id="391" name="object 391"/>
            <p:cNvSpPr/>
            <p:nvPr/>
          </p:nvSpPr>
          <p:spPr>
            <a:xfrm>
              <a:off x="8130030" y="3287003"/>
              <a:ext cx="223520" cy="20320"/>
            </a:xfrm>
            <a:custGeom>
              <a:avLst/>
              <a:gdLst/>
              <a:ahLst/>
              <a:cxnLst/>
              <a:rect l="l" t="t" r="r" b="b"/>
              <a:pathLst>
                <a:path w="223520" h="20320">
                  <a:moveTo>
                    <a:pt x="9934" y="19903"/>
                  </a:moveTo>
                  <a:lnTo>
                    <a:pt x="89413" y="19903"/>
                  </a:lnTo>
                  <a:lnTo>
                    <a:pt x="100111" y="13857"/>
                  </a:lnTo>
                  <a:lnTo>
                    <a:pt x="111815" y="11842"/>
                  </a:lnTo>
                  <a:lnTo>
                    <a:pt x="123445" y="13857"/>
                  </a:lnTo>
                  <a:lnTo>
                    <a:pt x="133920" y="19903"/>
                  </a:lnTo>
                  <a:lnTo>
                    <a:pt x="213399" y="19903"/>
                  </a:lnTo>
                  <a:lnTo>
                    <a:pt x="218962" y="19903"/>
                  </a:lnTo>
                  <a:lnTo>
                    <a:pt x="223333" y="15524"/>
                  </a:lnTo>
                  <a:lnTo>
                    <a:pt x="223333" y="9951"/>
                  </a:lnTo>
                  <a:lnTo>
                    <a:pt x="223333" y="4378"/>
                  </a:lnTo>
                  <a:lnTo>
                    <a:pt x="218962" y="0"/>
                  </a:lnTo>
                  <a:lnTo>
                    <a:pt x="213399" y="0"/>
                  </a:lnTo>
                  <a:lnTo>
                    <a:pt x="9934" y="0"/>
                  </a:lnTo>
                  <a:lnTo>
                    <a:pt x="4371" y="0"/>
                  </a:lnTo>
                  <a:lnTo>
                    <a:pt x="0" y="4378"/>
                  </a:lnTo>
                  <a:lnTo>
                    <a:pt x="0" y="9951"/>
                  </a:lnTo>
                  <a:lnTo>
                    <a:pt x="0" y="15524"/>
                  </a:lnTo>
                  <a:lnTo>
                    <a:pt x="4371" y="19903"/>
                  </a:lnTo>
                  <a:lnTo>
                    <a:pt x="9934" y="19903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2" name="object 39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229046" y="3427931"/>
              <a:ext cx="25536" cy="25561"/>
            </a:xfrm>
            <a:prstGeom prst="rect">
              <a:avLst/>
            </a:prstGeom>
          </p:spPr>
        </p:pic>
        <p:sp>
          <p:nvSpPr>
            <p:cNvPr id="393" name="object 393"/>
            <p:cNvSpPr/>
            <p:nvPr/>
          </p:nvSpPr>
          <p:spPr>
            <a:xfrm>
              <a:off x="8130229" y="3341498"/>
              <a:ext cx="223520" cy="22225"/>
            </a:xfrm>
            <a:custGeom>
              <a:avLst/>
              <a:gdLst/>
              <a:ahLst/>
              <a:cxnLst/>
              <a:rect l="l" t="t" r="r" b="b"/>
              <a:pathLst>
                <a:path w="223520" h="22225">
                  <a:moveTo>
                    <a:pt x="223333" y="21893"/>
                  </a:moveTo>
                  <a:lnTo>
                    <a:pt x="0" y="21893"/>
                  </a:lnTo>
                  <a:lnTo>
                    <a:pt x="0" y="0"/>
                  </a:lnTo>
                  <a:lnTo>
                    <a:pt x="223333" y="0"/>
                  </a:lnTo>
                  <a:lnTo>
                    <a:pt x="223333" y="21893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8130229" y="3341100"/>
              <a:ext cx="223520" cy="22860"/>
            </a:xfrm>
            <a:custGeom>
              <a:avLst/>
              <a:gdLst/>
              <a:ahLst/>
              <a:cxnLst/>
              <a:rect l="l" t="t" r="r" b="b"/>
              <a:pathLst>
                <a:path w="223520" h="22860">
                  <a:moveTo>
                    <a:pt x="0" y="22291"/>
                  </a:moveTo>
                  <a:lnTo>
                    <a:pt x="223333" y="22291"/>
                  </a:lnTo>
                  <a:lnTo>
                    <a:pt x="223333" y="0"/>
                  </a:lnTo>
                  <a:lnTo>
                    <a:pt x="0" y="0"/>
                  </a:lnTo>
                  <a:lnTo>
                    <a:pt x="0" y="22291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5" name="object 3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4953" y="3350266"/>
              <a:ext cx="193718" cy="3969"/>
            </a:xfrm>
            <a:prstGeom prst="rect">
              <a:avLst/>
            </a:prstGeom>
          </p:spPr>
        </p:pic>
        <p:sp>
          <p:nvSpPr>
            <p:cNvPr id="396" name="object 396"/>
            <p:cNvSpPr/>
            <p:nvPr/>
          </p:nvSpPr>
          <p:spPr>
            <a:xfrm>
              <a:off x="8144932" y="3350255"/>
              <a:ext cx="193675" cy="4445"/>
            </a:xfrm>
            <a:custGeom>
              <a:avLst/>
              <a:gdLst/>
              <a:ahLst/>
              <a:cxnLst/>
              <a:rect l="l" t="t" r="r" b="b"/>
              <a:pathLst>
                <a:path w="193675" h="4445">
                  <a:moveTo>
                    <a:pt x="1986" y="3980"/>
                  </a:moveTo>
                  <a:lnTo>
                    <a:pt x="191542" y="3980"/>
                  </a:lnTo>
                  <a:lnTo>
                    <a:pt x="192734" y="3980"/>
                  </a:lnTo>
                  <a:lnTo>
                    <a:pt x="193529" y="3184"/>
                  </a:lnTo>
                  <a:lnTo>
                    <a:pt x="193529" y="1990"/>
                  </a:lnTo>
                  <a:lnTo>
                    <a:pt x="193529" y="796"/>
                  </a:lnTo>
                  <a:lnTo>
                    <a:pt x="192734" y="0"/>
                  </a:lnTo>
                  <a:lnTo>
                    <a:pt x="191542" y="0"/>
                  </a:lnTo>
                  <a:lnTo>
                    <a:pt x="1986" y="0"/>
                  </a:lnTo>
                  <a:lnTo>
                    <a:pt x="794" y="0"/>
                  </a:lnTo>
                  <a:lnTo>
                    <a:pt x="0" y="796"/>
                  </a:lnTo>
                  <a:lnTo>
                    <a:pt x="0" y="1990"/>
                  </a:lnTo>
                  <a:lnTo>
                    <a:pt x="0" y="3184"/>
                  </a:lnTo>
                  <a:lnTo>
                    <a:pt x="794" y="3980"/>
                  </a:lnTo>
                  <a:lnTo>
                    <a:pt x="1986" y="3980"/>
                  </a:lnTo>
                  <a:close/>
                </a:path>
              </a:pathLst>
            </a:custGeom>
            <a:ln w="3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7" name="object 397"/>
          <p:cNvSpPr txBox="1"/>
          <p:nvPr/>
        </p:nvSpPr>
        <p:spPr>
          <a:xfrm>
            <a:off x="7763048" y="3620418"/>
            <a:ext cx="942975" cy="105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AEM</a:t>
            </a:r>
            <a:r>
              <a:rPr sz="500" spc="-20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5" dirty="0">
                <a:solidFill>
                  <a:srgbClr val="47494E"/>
                </a:solidFill>
                <a:latin typeface="Calibri"/>
                <a:cs typeface="Calibri"/>
              </a:rPr>
              <a:t>Publish</a:t>
            </a:r>
            <a:r>
              <a:rPr sz="5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Farm</a:t>
            </a:r>
            <a:r>
              <a:rPr sz="5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–</a:t>
            </a:r>
            <a:r>
              <a:rPr sz="500" spc="-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Data</a:t>
            </a:r>
            <a:r>
              <a:rPr sz="5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center</a:t>
            </a:r>
            <a:r>
              <a:rPr sz="500" spc="-15" dirty="0">
                <a:solidFill>
                  <a:srgbClr val="47494E"/>
                </a:solidFill>
                <a:latin typeface="Calibri"/>
                <a:cs typeface="Calibri"/>
              </a:rPr>
              <a:t> 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2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398" name="object 398"/>
          <p:cNvGrpSpPr/>
          <p:nvPr/>
        </p:nvGrpSpPr>
        <p:grpSpPr>
          <a:xfrm>
            <a:off x="9911618" y="2787556"/>
            <a:ext cx="191770" cy="371475"/>
            <a:chOff x="9911618" y="2787556"/>
            <a:chExt cx="191770" cy="371475"/>
          </a:xfrm>
        </p:grpSpPr>
        <p:pic>
          <p:nvPicPr>
            <p:cNvPr id="399" name="object 3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914075" y="2787556"/>
              <a:ext cx="186483" cy="368865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949723" y="2816851"/>
              <a:ext cx="108888" cy="128570"/>
            </a:xfrm>
            <a:prstGeom prst="rect">
              <a:avLst/>
            </a:prstGeom>
          </p:spPr>
        </p:pic>
        <p:sp>
          <p:nvSpPr>
            <p:cNvPr id="401" name="object 401"/>
            <p:cNvSpPr/>
            <p:nvPr/>
          </p:nvSpPr>
          <p:spPr>
            <a:xfrm>
              <a:off x="9938200" y="3016956"/>
              <a:ext cx="83820" cy="124460"/>
            </a:xfrm>
            <a:custGeom>
              <a:avLst/>
              <a:gdLst/>
              <a:ahLst/>
              <a:cxnLst/>
              <a:rect l="l" t="t" r="r" b="b"/>
              <a:pathLst>
                <a:path w="83820" h="124460">
                  <a:moveTo>
                    <a:pt x="0" y="76428"/>
                  </a:moveTo>
                  <a:lnTo>
                    <a:pt x="0" y="0"/>
                  </a:lnTo>
                </a:path>
                <a:path w="83820" h="124460">
                  <a:moveTo>
                    <a:pt x="83452" y="124196"/>
                  </a:moveTo>
                  <a:lnTo>
                    <a:pt x="83452" y="47369"/>
                  </a:lnTo>
                </a:path>
              </a:pathLst>
            </a:custGeom>
            <a:ln w="3977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913840" y="2818919"/>
              <a:ext cx="187325" cy="337820"/>
            </a:xfrm>
            <a:custGeom>
              <a:avLst/>
              <a:gdLst/>
              <a:ahLst/>
              <a:cxnLst/>
              <a:rect l="l" t="t" r="r" b="b"/>
              <a:pathLst>
                <a:path w="187325" h="337819">
                  <a:moveTo>
                    <a:pt x="161340" y="332383"/>
                  </a:moveTo>
                  <a:lnTo>
                    <a:pt x="170288" y="328253"/>
                  </a:lnTo>
                  <a:lnTo>
                    <a:pt x="177782" y="322034"/>
                  </a:lnTo>
                  <a:lnTo>
                    <a:pt x="183414" y="314023"/>
                  </a:lnTo>
                  <a:lnTo>
                    <a:pt x="186773" y="304519"/>
                  </a:lnTo>
                  <a:lnTo>
                    <a:pt x="185792" y="280635"/>
                  </a:lnTo>
                  <a:lnTo>
                    <a:pt x="183085" y="232867"/>
                  </a:lnTo>
                  <a:lnTo>
                    <a:pt x="176795" y="188390"/>
                  </a:lnTo>
                  <a:lnTo>
                    <a:pt x="156789" y="152278"/>
                  </a:lnTo>
                  <a:lnTo>
                    <a:pt x="120806" y="124196"/>
                  </a:lnTo>
                  <a:lnTo>
                    <a:pt x="120409" y="113846"/>
                  </a:lnTo>
                  <a:lnTo>
                    <a:pt x="129978" y="103024"/>
                  </a:lnTo>
                  <a:lnTo>
                    <a:pt x="137050" y="90559"/>
                  </a:lnTo>
                  <a:lnTo>
                    <a:pt x="141365" y="76901"/>
                  </a:lnTo>
                  <a:lnTo>
                    <a:pt x="142663" y="62496"/>
                  </a:lnTo>
                  <a:lnTo>
                    <a:pt x="139950" y="39744"/>
                  </a:lnTo>
                  <a:lnTo>
                    <a:pt x="129301" y="20500"/>
                  </a:lnTo>
                  <a:lnTo>
                    <a:pt x="112318" y="6630"/>
                  </a:lnTo>
                  <a:lnTo>
                    <a:pt x="90605" y="0"/>
                  </a:lnTo>
                  <a:lnTo>
                    <a:pt x="68829" y="6630"/>
                  </a:lnTo>
                  <a:lnTo>
                    <a:pt x="51710" y="20500"/>
                  </a:lnTo>
                  <a:lnTo>
                    <a:pt x="40925" y="39744"/>
                  </a:lnTo>
                  <a:lnTo>
                    <a:pt x="38149" y="62496"/>
                  </a:lnTo>
                  <a:lnTo>
                    <a:pt x="39385" y="76608"/>
                  </a:lnTo>
                  <a:lnTo>
                    <a:pt x="43564" y="90012"/>
                  </a:lnTo>
                  <a:lnTo>
                    <a:pt x="50499" y="102296"/>
                  </a:lnTo>
                  <a:lnTo>
                    <a:pt x="60006" y="113050"/>
                  </a:lnTo>
                  <a:lnTo>
                    <a:pt x="16293" y="137730"/>
                  </a:lnTo>
                  <a:lnTo>
                    <a:pt x="397" y="251974"/>
                  </a:lnTo>
                  <a:lnTo>
                    <a:pt x="0" y="257149"/>
                  </a:lnTo>
                  <a:lnTo>
                    <a:pt x="23843" y="276256"/>
                  </a:lnTo>
                  <a:lnTo>
                    <a:pt x="41247" y="293684"/>
                  </a:lnTo>
                  <a:lnTo>
                    <a:pt x="61446" y="307604"/>
                  </a:lnTo>
                  <a:lnTo>
                    <a:pt x="83806" y="317792"/>
                  </a:lnTo>
                  <a:lnTo>
                    <a:pt x="107693" y="324024"/>
                  </a:lnTo>
                  <a:lnTo>
                    <a:pt x="119428" y="332943"/>
                  </a:lnTo>
                  <a:lnTo>
                    <a:pt x="133026" y="337459"/>
                  </a:lnTo>
                  <a:lnTo>
                    <a:pt x="147370" y="337347"/>
                  </a:lnTo>
                  <a:lnTo>
                    <a:pt x="161340" y="332383"/>
                  </a:lnTo>
                  <a:close/>
                </a:path>
              </a:pathLst>
            </a:custGeom>
            <a:ln w="3975">
              <a:solidFill>
                <a:srgbClr val="4749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3" name="object 403"/>
          <p:cNvSpPr txBox="1"/>
          <p:nvPr/>
        </p:nvSpPr>
        <p:spPr>
          <a:xfrm>
            <a:off x="9892539" y="3169832"/>
            <a:ext cx="225425" cy="105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5" dirty="0">
                <a:solidFill>
                  <a:srgbClr val="47494E"/>
                </a:solidFill>
                <a:latin typeface="Calibri"/>
                <a:cs typeface="Calibri"/>
              </a:rPr>
              <a:t>V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500" spc="-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r>
              <a:rPr sz="500" spc="10" dirty="0">
                <a:solidFill>
                  <a:srgbClr val="47494E"/>
                </a:solidFill>
                <a:latin typeface="Calibri"/>
                <a:cs typeface="Calibri"/>
              </a:rPr>
              <a:t>i</a:t>
            </a:r>
            <a:r>
              <a:rPr sz="500" spc="-10" dirty="0">
                <a:solidFill>
                  <a:srgbClr val="47494E"/>
                </a:solidFill>
                <a:latin typeface="Calibri"/>
                <a:cs typeface="Calibri"/>
              </a:rPr>
              <a:t>to</a:t>
            </a:r>
            <a:r>
              <a:rPr sz="500" spc="15" dirty="0">
                <a:solidFill>
                  <a:srgbClr val="47494E"/>
                </a:solidFill>
                <a:latin typeface="Calibri"/>
                <a:cs typeface="Calibri"/>
              </a:rPr>
              <a:t>r</a:t>
            </a:r>
            <a:r>
              <a:rPr sz="500" spc="5" dirty="0">
                <a:solidFill>
                  <a:srgbClr val="47494E"/>
                </a:solidFill>
                <a:latin typeface="Calibri"/>
                <a:cs typeface="Calibri"/>
              </a:rPr>
              <a:t>s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404" name="object 404"/>
          <p:cNvGrpSpPr/>
          <p:nvPr/>
        </p:nvGrpSpPr>
        <p:grpSpPr>
          <a:xfrm>
            <a:off x="9655282" y="2908426"/>
            <a:ext cx="257175" cy="186690"/>
            <a:chOff x="9655282" y="2908426"/>
            <a:chExt cx="257175" cy="186690"/>
          </a:xfrm>
        </p:grpSpPr>
        <p:pic>
          <p:nvPicPr>
            <p:cNvPr id="405" name="object 40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55282" y="2908426"/>
              <a:ext cx="256648" cy="186588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680380" y="2922210"/>
              <a:ext cx="203196" cy="136913"/>
            </a:xfrm>
            <a:prstGeom prst="rect">
              <a:avLst/>
            </a:prstGeom>
          </p:spPr>
        </p:pic>
      </p:grpSp>
      <p:grpSp>
        <p:nvGrpSpPr>
          <p:cNvPr id="407" name="object 407"/>
          <p:cNvGrpSpPr/>
          <p:nvPr/>
        </p:nvGrpSpPr>
        <p:grpSpPr>
          <a:xfrm>
            <a:off x="7039127" y="2510359"/>
            <a:ext cx="2078355" cy="1086485"/>
            <a:chOff x="7039127" y="2510359"/>
            <a:chExt cx="2078355" cy="1086485"/>
          </a:xfrm>
        </p:grpSpPr>
        <p:pic>
          <p:nvPicPr>
            <p:cNvPr id="408" name="object 4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039127" y="3406003"/>
              <a:ext cx="848592" cy="190737"/>
            </a:xfrm>
            <a:prstGeom prst="rect">
              <a:avLst/>
            </a:prstGeom>
          </p:spPr>
        </p:pic>
        <p:sp>
          <p:nvSpPr>
            <p:cNvPr id="409" name="object 409"/>
            <p:cNvSpPr/>
            <p:nvPr/>
          </p:nvSpPr>
          <p:spPr>
            <a:xfrm>
              <a:off x="7062121" y="3424295"/>
              <a:ext cx="795020" cy="132715"/>
            </a:xfrm>
            <a:custGeom>
              <a:avLst/>
              <a:gdLst/>
              <a:ahLst/>
              <a:cxnLst/>
              <a:rect l="l" t="t" r="r" b="b"/>
              <a:pathLst>
                <a:path w="795020" h="132714">
                  <a:moveTo>
                    <a:pt x="728815" y="0"/>
                  </a:moveTo>
                  <a:lnTo>
                    <a:pt x="794782" y="66078"/>
                  </a:lnTo>
                  <a:lnTo>
                    <a:pt x="728815" y="132555"/>
                  </a:lnTo>
                  <a:lnTo>
                    <a:pt x="728815" y="99516"/>
                  </a:lnTo>
                  <a:lnTo>
                    <a:pt x="0" y="99516"/>
                  </a:lnTo>
                  <a:lnTo>
                    <a:pt x="0" y="33039"/>
                  </a:lnTo>
                  <a:lnTo>
                    <a:pt x="728815" y="33039"/>
                  </a:lnTo>
                  <a:lnTo>
                    <a:pt x="728815" y="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7062041" y="3423977"/>
              <a:ext cx="795020" cy="133350"/>
            </a:xfrm>
            <a:custGeom>
              <a:avLst/>
              <a:gdLst/>
              <a:ahLst/>
              <a:cxnLst/>
              <a:rect l="l" t="t" r="r" b="b"/>
              <a:pathLst>
                <a:path w="795020" h="133350">
                  <a:moveTo>
                    <a:pt x="794782" y="66476"/>
                  </a:moveTo>
                  <a:lnTo>
                    <a:pt x="728418" y="132953"/>
                  </a:lnTo>
                  <a:lnTo>
                    <a:pt x="728418" y="99516"/>
                  </a:lnTo>
                  <a:lnTo>
                    <a:pt x="0" y="99516"/>
                  </a:lnTo>
                  <a:lnTo>
                    <a:pt x="0" y="33437"/>
                  </a:lnTo>
                  <a:lnTo>
                    <a:pt x="728418" y="33437"/>
                  </a:lnTo>
                  <a:lnTo>
                    <a:pt x="728418" y="0"/>
                  </a:lnTo>
                  <a:lnTo>
                    <a:pt x="794782" y="66476"/>
                  </a:lnTo>
                  <a:close/>
                </a:path>
              </a:pathLst>
            </a:custGeom>
            <a:ln w="398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1" name="object 41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059821" y="2663779"/>
              <a:ext cx="745103" cy="800272"/>
            </a:xfrm>
            <a:prstGeom prst="rect">
              <a:avLst/>
            </a:prstGeom>
          </p:spPr>
        </p:pic>
        <p:sp>
          <p:nvSpPr>
            <p:cNvPr id="412" name="object 412"/>
            <p:cNvSpPr/>
            <p:nvPr/>
          </p:nvSpPr>
          <p:spPr>
            <a:xfrm>
              <a:off x="7087470" y="2681904"/>
              <a:ext cx="687070" cy="744220"/>
            </a:xfrm>
            <a:custGeom>
              <a:avLst/>
              <a:gdLst/>
              <a:ahLst/>
              <a:cxnLst/>
              <a:rect l="l" t="t" r="r" b="b"/>
              <a:pathLst>
                <a:path w="687070" h="744220">
                  <a:moveTo>
                    <a:pt x="588699" y="4230"/>
                  </a:moveTo>
                  <a:lnTo>
                    <a:pt x="682457" y="0"/>
                  </a:lnTo>
                  <a:lnTo>
                    <a:pt x="686680" y="93917"/>
                  </a:lnTo>
                  <a:lnTo>
                    <a:pt x="662038" y="71361"/>
                  </a:lnTo>
                  <a:lnTo>
                    <a:pt x="48697" y="743701"/>
                  </a:lnTo>
                  <a:lnTo>
                    <a:pt x="0" y="699126"/>
                  </a:lnTo>
                  <a:lnTo>
                    <a:pt x="613341" y="26786"/>
                  </a:lnTo>
                  <a:lnTo>
                    <a:pt x="588699" y="4230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7087470" y="2681904"/>
              <a:ext cx="687070" cy="744220"/>
            </a:xfrm>
            <a:custGeom>
              <a:avLst/>
              <a:gdLst/>
              <a:ahLst/>
              <a:cxnLst/>
              <a:rect l="l" t="t" r="r" b="b"/>
              <a:pathLst>
                <a:path w="687070" h="744220">
                  <a:moveTo>
                    <a:pt x="682457" y="0"/>
                  </a:moveTo>
                  <a:lnTo>
                    <a:pt x="686680" y="93917"/>
                  </a:lnTo>
                  <a:lnTo>
                    <a:pt x="662038" y="71361"/>
                  </a:lnTo>
                  <a:lnTo>
                    <a:pt x="48697" y="743701"/>
                  </a:lnTo>
                  <a:lnTo>
                    <a:pt x="0" y="699126"/>
                  </a:lnTo>
                  <a:lnTo>
                    <a:pt x="613341" y="26786"/>
                  </a:lnTo>
                  <a:lnTo>
                    <a:pt x="588699" y="4230"/>
                  </a:lnTo>
                  <a:lnTo>
                    <a:pt x="682457" y="0"/>
                  </a:lnTo>
                  <a:close/>
                </a:path>
              </a:pathLst>
            </a:custGeom>
            <a:ln w="3977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4" name="object 41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463107" y="2510359"/>
              <a:ext cx="654032" cy="190739"/>
            </a:xfrm>
            <a:prstGeom prst="rect">
              <a:avLst/>
            </a:prstGeom>
          </p:spPr>
        </p:pic>
        <p:sp>
          <p:nvSpPr>
            <p:cNvPr id="415" name="object 415"/>
            <p:cNvSpPr/>
            <p:nvPr/>
          </p:nvSpPr>
          <p:spPr>
            <a:xfrm>
              <a:off x="8490303" y="2528651"/>
              <a:ext cx="596265" cy="132715"/>
            </a:xfrm>
            <a:custGeom>
              <a:avLst/>
              <a:gdLst/>
              <a:ahLst/>
              <a:cxnLst/>
              <a:rect l="l" t="t" r="r" b="b"/>
              <a:pathLst>
                <a:path w="596265" h="132714">
                  <a:moveTo>
                    <a:pt x="66364" y="132555"/>
                  </a:moveTo>
                  <a:lnTo>
                    <a:pt x="0" y="66078"/>
                  </a:lnTo>
                  <a:lnTo>
                    <a:pt x="66364" y="0"/>
                  </a:lnTo>
                  <a:lnTo>
                    <a:pt x="66364" y="33039"/>
                  </a:lnTo>
                  <a:lnTo>
                    <a:pt x="595689" y="33039"/>
                  </a:lnTo>
                  <a:lnTo>
                    <a:pt x="595689" y="99516"/>
                  </a:lnTo>
                  <a:lnTo>
                    <a:pt x="66364" y="99516"/>
                  </a:lnTo>
                  <a:lnTo>
                    <a:pt x="66364" y="132555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8490183" y="2528332"/>
              <a:ext cx="596265" cy="133350"/>
            </a:xfrm>
            <a:custGeom>
              <a:avLst/>
              <a:gdLst/>
              <a:ahLst/>
              <a:cxnLst/>
              <a:rect l="l" t="t" r="r" b="b"/>
              <a:pathLst>
                <a:path w="596265" h="133350">
                  <a:moveTo>
                    <a:pt x="0" y="66476"/>
                  </a:moveTo>
                  <a:lnTo>
                    <a:pt x="66364" y="0"/>
                  </a:lnTo>
                  <a:lnTo>
                    <a:pt x="66364" y="33437"/>
                  </a:lnTo>
                  <a:lnTo>
                    <a:pt x="596086" y="33437"/>
                  </a:lnTo>
                  <a:lnTo>
                    <a:pt x="596086" y="99516"/>
                  </a:lnTo>
                  <a:lnTo>
                    <a:pt x="66364" y="99516"/>
                  </a:lnTo>
                  <a:lnTo>
                    <a:pt x="66364" y="132953"/>
                  </a:lnTo>
                  <a:lnTo>
                    <a:pt x="0" y="66476"/>
                  </a:lnTo>
                  <a:close/>
                </a:path>
              </a:pathLst>
            </a:custGeom>
            <a:ln w="398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7" name="object 41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463105" y="3306488"/>
              <a:ext cx="654034" cy="190735"/>
            </a:xfrm>
            <a:prstGeom prst="rect">
              <a:avLst/>
            </a:prstGeom>
          </p:spPr>
        </p:pic>
        <p:sp>
          <p:nvSpPr>
            <p:cNvPr id="418" name="object 418"/>
            <p:cNvSpPr/>
            <p:nvPr/>
          </p:nvSpPr>
          <p:spPr>
            <a:xfrm>
              <a:off x="8490301" y="3324700"/>
              <a:ext cx="596265" cy="132715"/>
            </a:xfrm>
            <a:custGeom>
              <a:avLst/>
              <a:gdLst/>
              <a:ahLst/>
              <a:cxnLst/>
              <a:rect l="l" t="t" r="r" b="b"/>
              <a:pathLst>
                <a:path w="596265" h="132714">
                  <a:moveTo>
                    <a:pt x="66364" y="132555"/>
                  </a:moveTo>
                  <a:lnTo>
                    <a:pt x="0" y="66078"/>
                  </a:lnTo>
                  <a:lnTo>
                    <a:pt x="66364" y="0"/>
                  </a:lnTo>
                  <a:lnTo>
                    <a:pt x="66364" y="33039"/>
                  </a:lnTo>
                  <a:lnTo>
                    <a:pt x="595689" y="33039"/>
                  </a:lnTo>
                  <a:lnTo>
                    <a:pt x="595689" y="99516"/>
                  </a:lnTo>
                  <a:lnTo>
                    <a:pt x="66364" y="99516"/>
                  </a:lnTo>
                  <a:lnTo>
                    <a:pt x="66364" y="132555"/>
                  </a:lnTo>
                  <a:close/>
                </a:path>
              </a:pathLst>
            </a:custGeom>
            <a:solidFill>
              <a:srgbClr val="486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8490180" y="3324461"/>
              <a:ext cx="596265" cy="133350"/>
            </a:xfrm>
            <a:custGeom>
              <a:avLst/>
              <a:gdLst/>
              <a:ahLst/>
              <a:cxnLst/>
              <a:rect l="l" t="t" r="r" b="b"/>
              <a:pathLst>
                <a:path w="596265" h="133350">
                  <a:moveTo>
                    <a:pt x="0" y="66476"/>
                  </a:moveTo>
                  <a:lnTo>
                    <a:pt x="66364" y="0"/>
                  </a:lnTo>
                  <a:lnTo>
                    <a:pt x="66364" y="33437"/>
                  </a:lnTo>
                  <a:lnTo>
                    <a:pt x="596086" y="33437"/>
                  </a:lnTo>
                  <a:lnTo>
                    <a:pt x="596086" y="99516"/>
                  </a:lnTo>
                  <a:lnTo>
                    <a:pt x="66364" y="99516"/>
                  </a:lnTo>
                  <a:lnTo>
                    <a:pt x="66364" y="132953"/>
                  </a:lnTo>
                  <a:lnTo>
                    <a:pt x="0" y="66476"/>
                  </a:lnTo>
                  <a:close/>
                </a:path>
              </a:pathLst>
            </a:custGeom>
            <a:ln w="398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0" name="object 420"/>
          <p:cNvSpPr txBox="1"/>
          <p:nvPr/>
        </p:nvSpPr>
        <p:spPr>
          <a:xfrm>
            <a:off x="9087935" y="2022711"/>
            <a:ext cx="445134" cy="124460"/>
          </a:xfrm>
          <a:prstGeom prst="rect">
            <a:avLst/>
          </a:prstGeom>
          <a:solidFill>
            <a:srgbClr val="486768"/>
          </a:solidFill>
        </p:spPr>
        <p:txBody>
          <a:bodyPr vert="horz" wrap="square" lIns="0" tIns="1841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45"/>
              </a:spcBef>
            </a:pPr>
            <a:r>
              <a:rPr sz="500" spc="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5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500" spc="-5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5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5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00" spc="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5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500" spc="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5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500" spc="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421" name="object 421"/>
          <p:cNvGrpSpPr/>
          <p:nvPr/>
        </p:nvGrpSpPr>
        <p:grpSpPr>
          <a:xfrm>
            <a:off x="800100" y="947928"/>
            <a:ext cx="2359660" cy="931544"/>
            <a:chOff x="800100" y="947928"/>
            <a:chExt cx="2359660" cy="931544"/>
          </a:xfrm>
        </p:grpSpPr>
        <p:pic>
          <p:nvPicPr>
            <p:cNvPr id="422" name="object 42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00100" y="947928"/>
              <a:ext cx="2359151" cy="606551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43356" y="1272540"/>
              <a:ext cx="2071115" cy="606551"/>
            </a:xfrm>
            <a:prstGeom prst="rect">
              <a:avLst/>
            </a:prstGeom>
          </p:spPr>
        </p:pic>
      </p:grpSp>
      <p:sp>
        <p:nvSpPr>
          <p:cNvPr id="424" name="object 424"/>
          <p:cNvSpPr txBox="1"/>
          <p:nvPr/>
        </p:nvSpPr>
        <p:spPr>
          <a:xfrm>
            <a:off x="963609" y="1016343"/>
            <a:ext cx="2022475" cy="675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1400"/>
              </a:lnSpc>
              <a:spcBef>
                <a:spcPts val="100"/>
              </a:spcBef>
            </a:pPr>
            <a:r>
              <a:rPr sz="2100" spc="-40" dirty="0">
                <a:solidFill>
                  <a:srgbClr val="1A1A1A"/>
                </a:solidFill>
                <a:latin typeface="Yu Gothic UI"/>
                <a:cs typeface="Yu Gothic UI"/>
              </a:rPr>
              <a:t>S</a:t>
            </a:r>
            <a:r>
              <a:rPr sz="2100" spc="-20" dirty="0">
                <a:solidFill>
                  <a:srgbClr val="1A1A1A"/>
                </a:solidFill>
                <a:latin typeface="Yu Gothic UI"/>
                <a:cs typeface="Yu Gothic UI"/>
              </a:rPr>
              <a:t>e</a:t>
            </a:r>
            <a:r>
              <a:rPr sz="2100" spc="-50" dirty="0">
                <a:solidFill>
                  <a:srgbClr val="1A1A1A"/>
                </a:solidFill>
                <a:latin typeface="Yu Gothic UI"/>
                <a:cs typeface="Yu Gothic UI"/>
              </a:rPr>
              <a:t>p</a:t>
            </a:r>
            <a:r>
              <a:rPr sz="2100" spc="-25" dirty="0">
                <a:solidFill>
                  <a:srgbClr val="1A1A1A"/>
                </a:solidFill>
                <a:latin typeface="Yu Gothic UI"/>
                <a:cs typeface="Yu Gothic UI"/>
              </a:rPr>
              <a:t>a</a:t>
            </a:r>
            <a:r>
              <a:rPr sz="2100" spc="-30" dirty="0">
                <a:solidFill>
                  <a:srgbClr val="1A1A1A"/>
                </a:solidFill>
                <a:latin typeface="Yu Gothic UI"/>
                <a:cs typeface="Yu Gothic UI"/>
              </a:rPr>
              <a:t>r</a:t>
            </a:r>
            <a:r>
              <a:rPr sz="2100" spc="-50" dirty="0">
                <a:solidFill>
                  <a:srgbClr val="1A1A1A"/>
                </a:solidFill>
                <a:latin typeface="Yu Gothic UI"/>
                <a:cs typeface="Yu Gothic UI"/>
              </a:rPr>
              <a:t>a</a:t>
            </a:r>
            <a:r>
              <a:rPr sz="2100" spc="-60" dirty="0">
                <a:solidFill>
                  <a:srgbClr val="1A1A1A"/>
                </a:solidFill>
                <a:latin typeface="Yu Gothic UI"/>
                <a:cs typeface="Yu Gothic UI"/>
              </a:rPr>
              <a:t>t</a:t>
            </a:r>
            <a:r>
              <a:rPr sz="2100" spc="-20" dirty="0">
                <a:solidFill>
                  <a:srgbClr val="1A1A1A"/>
                </a:solidFill>
                <a:latin typeface="Yu Gothic UI"/>
                <a:cs typeface="Yu Gothic UI"/>
              </a:rPr>
              <a:t>e</a:t>
            </a:r>
            <a:r>
              <a:rPr sz="2100" spc="-95" dirty="0">
                <a:solidFill>
                  <a:srgbClr val="1A1A1A"/>
                </a:solidFill>
                <a:latin typeface="Yu Gothic UI"/>
                <a:cs typeface="Yu Gothic UI"/>
              </a:rPr>
              <a:t> </a:t>
            </a:r>
            <a:r>
              <a:rPr sz="2100" spc="-20" dirty="0">
                <a:solidFill>
                  <a:srgbClr val="1A1A1A"/>
                </a:solidFill>
                <a:latin typeface="Yu Gothic UI"/>
                <a:cs typeface="Yu Gothic UI"/>
              </a:rPr>
              <a:t>i</a:t>
            </a:r>
            <a:r>
              <a:rPr sz="2100" spc="-60" dirty="0">
                <a:solidFill>
                  <a:srgbClr val="1A1A1A"/>
                </a:solidFill>
                <a:latin typeface="Yu Gothic UI"/>
                <a:cs typeface="Yu Gothic UI"/>
              </a:rPr>
              <a:t>n</a:t>
            </a:r>
            <a:r>
              <a:rPr sz="2100" spc="-30" dirty="0">
                <a:solidFill>
                  <a:srgbClr val="1A1A1A"/>
                </a:solidFill>
                <a:latin typeface="Yu Gothic UI"/>
                <a:cs typeface="Yu Gothic UI"/>
              </a:rPr>
              <a:t>s</a:t>
            </a:r>
            <a:r>
              <a:rPr sz="2100" spc="-35" dirty="0">
                <a:solidFill>
                  <a:srgbClr val="1A1A1A"/>
                </a:solidFill>
                <a:latin typeface="Yu Gothic UI"/>
                <a:cs typeface="Yu Gothic UI"/>
              </a:rPr>
              <a:t>t</a:t>
            </a:r>
            <a:r>
              <a:rPr sz="2100" spc="-25" dirty="0">
                <a:solidFill>
                  <a:srgbClr val="1A1A1A"/>
                </a:solidFill>
                <a:latin typeface="Yu Gothic UI"/>
                <a:cs typeface="Yu Gothic UI"/>
              </a:rPr>
              <a:t>a</a:t>
            </a:r>
            <a:r>
              <a:rPr sz="2100" spc="-55" dirty="0">
                <a:solidFill>
                  <a:srgbClr val="1A1A1A"/>
                </a:solidFill>
                <a:latin typeface="Yu Gothic UI"/>
                <a:cs typeface="Yu Gothic UI"/>
              </a:rPr>
              <a:t>n</a:t>
            </a:r>
            <a:r>
              <a:rPr sz="2100" spc="-40" dirty="0">
                <a:solidFill>
                  <a:srgbClr val="1A1A1A"/>
                </a:solidFill>
                <a:latin typeface="Yu Gothic UI"/>
                <a:cs typeface="Yu Gothic UI"/>
              </a:rPr>
              <a:t>c</a:t>
            </a:r>
            <a:r>
              <a:rPr sz="2100" spc="-15" dirty="0">
                <a:solidFill>
                  <a:srgbClr val="1A1A1A"/>
                </a:solidFill>
                <a:latin typeface="Yu Gothic UI"/>
                <a:cs typeface="Yu Gothic UI"/>
              </a:rPr>
              <a:t>e  </a:t>
            </a:r>
            <a:r>
              <a:rPr sz="2100" spc="-20" dirty="0">
                <a:solidFill>
                  <a:srgbClr val="1A1A1A"/>
                </a:solidFill>
                <a:latin typeface="Yu Gothic UI"/>
                <a:cs typeface="Yu Gothic UI"/>
              </a:rPr>
              <a:t>For</a:t>
            </a:r>
            <a:r>
              <a:rPr sz="2100" spc="-105" dirty="0">
                <a:solidFill>
                  <a:srgbClr val="1A1A1A"/>
                </a:solidFill>
                <a:latin typeface="Yu Gothic UI"/>
                <a:cs typeface="Yu Gothic UI"/>
              </a:rPr>
              <a:t> </a:t>
            </a:r>
            <a:r>
              <a:rPr sz="2100" spc="5" dirty="0">
                <a:solidFill>
                  <a:srgbClr val="1A1A1A"/>
                </a:solidFill>
                <a:latin typeface="Yu Gothic UI"/>
                <a:cs typeface="Yu Gothic UI"/>
              </a:rPr>
              <a:t>every</a:t>
            </a:r>
            <a:r>
              <a:rPr sz="2100" spc="-130" dirty="0">
                <a:solidFill>
                  <a:srgbClr val="1A1A1A"/>
                </a:solidFill>
                <a:latin typeface="Yu Gothic UI"/>
                <a:cs typeface="Yu Gothic UI"/>
              </a:rPr>
              <a:t> </a:t>
            </a:r>
            <a:r>
              <a:rPr sz="2100" spc="-35" dirty="0">
                <a:solidFill>
                  <a:srgbClr val="1A1A1A"/>
                </a:solidFill>
                <a:latin typeface="Yu Gothic UI"/>
                <a:cs typeface="Yu Gothic UI"/>
              </a:rPr>
              <a:t>team</a:t>
            </a:r>
            <a:endParaRPr sz="2100">
              <a:latin typeface="Yu Gothic UI"/>
              <a:cs typeface="Yu Gothic UI"/>
            </a:endParaRPr>
          </a:p>
        </p:txBody>
      </p:sp>
      <p:grpSp>
        <p:nvGrpSpPr>
          <p:cNvPr id="425" name="object 425"/>
          <p:cNvGrpSpPr/>
          <p:nvPr/>
        </p:nvGrpSpPr>
        <p:grpSpPr>
          <a:xfrm>
            <a:off x="612648" y="909829"/>
            <a:ext cx="2767965" cy="1047115"/>
            <a:chOff x="612648" y="909829"/>
            <a:chExt cx="2767965" cy="1047115"/>
          </a:xfrm>
        </p:grpSpPr>
        <p:sp>
          <p:nvSpPr>
            <p:cNvPr id="426" name="object 426"/>
            <p:cNvSpPr/>
            <p:nvPr/>
          </p:nvSpPr>
          <p:spPr>
            <a:xfrm>
              <a:off x="622554" y="919735"/>
              <a:ext cx="2748280" cy="1027430"/>
            </a:xfrm>
            <a:custGeom>
              <a:avLst/>
              <a:gdLst/>
              <a:ahLst/>
              <a:cxnLst/>
              <a:rect l="l" t="t" r="r" b="b"/>
              <a:pathLst>
                <a:path w="2748279" h="1027430">
                  <a:moveTo>
                    <a:pt x="2576576" y="0"/>
                  </a:moveTo>
                  <a:lnTo>
                    <a:pt x="171196" y="0"/>
                  </a:lnTo>
                  <a:lnTo>
                    <a:pt x="125684" y="6115"/>
                  </a:lnTo>
                  <a:lnTo>
                    <a:pt x="84788" y="23372"/>
                  </a:lnTo>
                  <a:lnTo>
                    <a:pt x="50141" y="50141"/>
                  </a:lnTo>
                  <a:lnTo>
                    <a:pt x="23372" y="84788"/>
                  </a:lnTo>
                  <a:lnTo>
                    <a:pt x="6115" y="125684"/>
                  </a:lnTo>
                  <a:lnTo>
                    <a:pt x="0" y="171196"/>
                  </a:lnTo>
                  <a:lnTo>
                    <a:pt x="0" y="855980"/>
                  </a:lnTo>
                  <a:lnTo>
                    <a:pt x="6115" y="901491"/>
                  </a:lnTo>
                  <a:lnTo>
                    <a:pt x="23372" y="942387"/>
                  </a:lnTo>
                  <a:lnTo>
                    <a:pt x="50141" y="977034"/>
                  </a:lnTo>
                  <a:lnTo>
                    <a:pt x="84788" y="1003803"/>
                  </a:lnTo>
                  <a:lnTo>
                    <a:pt x="125684" y="1021060"/>
                  </a:lnTo>
                  <a:lnTo>
                    <a:pt x="171196" y="1027176"/>
                  </a:lnTo>
                  <a:lnTo>
                    <a:pt x="2576576" y="1027176"/>
                  </a:lnTo>
                  <a:lnTo>
                    <a:pt x="2622087" y="1021060"/>
                  </a:lnTo>
                  <a:lnTo>
                    <a:pt x="2662983" y="1003803"/>
                  </a:lnTo>
                  <a:lnTo>
                    <a:pt x="2697630" y="977034"/>
                  </a:lnTo>
                  <a:lnTo>
                    <a:pt x="2724399" y="942387"/>
                  </a:lnTo>
                  <a:lnTo>
                    <a:pt x="2741656" y="901491"/>
                  </a:lnTo>
                  <a:lnTo>
                    <a:pt x="2747772" y="855980"/>
                  </a:lnTo>
                  <a:lnTo>
                    <a:pt x="2747772" y="171196"/>
                  </a:lnTo>
                  <a:lnTo>
                    <a:pt x="2741656" y="125684"/>
                  </a:lnTo>
                  <a:lnTo>
                    <a:pt x="2724399" y="84788"/>
                  </a:lnTo>
                  <a:lnTo>
                    <a:pt x="2697630" y="50141"/>
                  </a:lnTo>
                  <a:lnTo>
                    <a:pt x="2662983" y="23372"/>
                  </a:lnTo>
                  <a:lnTo>
                    <a:pt x="2622087" y="6115"/>
                  </a:lnTo>
                  <a:lnTo>
                    <a:pt x="2576576" y="0"/>
                  </a:lnTo>
                  <a:close/>
                </a:path>
              </a:pathLst>
            </a:custGeom>
            <a:solidFill>
              <a:srgbClr val="C1D82F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22554" y="919735"/>
              <a:ext cx="2748280" cy="1027430"/>
            </a:xfrm>
            <a:custGeom>
              <a:avLst/>
              <a:gdLst/>
              <a:ahLst/>
              <a:cxnLst/>
              <a:rect l="l" t="t" r="r" b="b"/>
              <a:pathLst>
                <a:path w="2748279" h="1027430">
                  <a:moveTo>
                    <a:pt x="0" y="171196"/>
                  </a:moveTo>
                  <a:lnTo>
                    <a:pt x="6115" y="125684"/>
                  </a:lnTo>
                  <a:lnTo>
                    <a:pt x="23372" y="84788"/>
                  </a:lnTo>
                  <a:lnTo>
                    <a:pt x="50141" y="50141"/>
                  </a:lnTo>
                  <a:lnTo>
                    <a:pt x="84788" y="23372"/>
                  </a:lnTo>
                  <a:lnTo>
                    <a:pt x="125684" y="6115"/>
                  </a:lnTo>
                  <a:lnTo>
                    <a:pt x="171196" y="0"/>
                  </a:lnTo>
                  <a:lnTo>
                    <a:pt x="2576576" y="0"/>
                  </a:lnTo>
                  <a:lnTo>
                    <a:pt x="2622087" y="6115"/>
                  </a:lnTo>
                  <a:lnTo>
                    <a:pt x="2662983" y="23372"/>
                  </a:lnTo>
                  <a:lnTo>
                    <a:pt x="2697630" y="50141"/>
                  </a:lnTo>
                  <a:lnTo>
                    <a:pt x="2724399" y="84788"/>
                  </a:lnTo>
                  <a:lnTo>
                    <a:pt x="2741656" y="125684"/>
                  </a:lnTo>
                  <a:lnTo>
                    <a:pt x="2747772" y="171196"/>
                  </a:lnTo>
                  <a:lnTo>
                    <a:pt x="2747772" y="855980"/>
                  </a:lnTo>
                  <a:lnTo>
                    <a:pt x="2741656" y="901491"/>
                  </a:lnTo>
                  <a:lnTo>
                    <a:pt x="2724399" y="942387"/>
                  </a:lnTo>
                  <a:lnTo>
                    <a:pt x="2697630" y="977034"/>
                  </a:lnTo>
                  <a:lnTo>
                    <a:pt x="2662983" y="1003803"/>
                  </a:lnTo>
                  <a:lnTo>
                    <a:pt x="2622087" y="1021060"/>
                  </a:lnTo>
                  <a:lnTo>
                    <a:pt x="2576576" y="1027176"/>
                  </a:lnTo>
                  <a:lnTo>
                    <a:pt x="171196" y="1027176"/>
                  </a:lnTo>
                  <a:lnTo>
                    <a:pt x="125684" y="1021060"/>
                  </a:lnTo>
                  <a:lnTo>
                    <a:pt x="84788" y="1003803"/>
                  </a:lnTo>
                  <a:lnTo>
                    <a:pt x="50141" y="977034"/>
                  </a:lnTo>
                  <a:lnTo>
                    <a:pt x="23372" y="942387"/>
                  </a:lnTo>
                  <a:lnTo>
                    <a:pt x="6115" y="901491"/>
                  </a:lnTo>
                  <a:lnTo>
                    <a:pt x="0" y="855980"/>
                  </a:lnTo>
                  <a:lnTo>
                    <a:pt x="0" y="171196"/>
                  </a:lnTo>
                  <a:close/>
                </a:path>
              </a:pathLst>
            </a:custGeom>
            <a:ln w="19812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8" name="object 428"/>
          <p:cNvGrpSpPr/>
          <p:nvPr/>
        </p:nvGrpSpPr>
        <p:grpSpPr>
          <a:xfrm>
            <a:off x="6388607" y="929639"/>
            <a:ext cx="2456815" cy="932815"/>
            <a:chOff x="6388607" y="929639"/>
            <a:chExt cx="2456815" cy="932815"/>
          </a:xfrm>
        </p:grpSpPr>
        <p:pic>
          <p:nvPicPr>
            <p:cNvPr id="429" name="object 42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88607" y="929639"/>
              <a:ext cx="2456687" cy="608075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705600" y="1254252"/>
              <a:ext cx="1822691" cy="608075"/>
            </a:xfrm>
            <a:prstGeom prst="rect">
              <a:avLst/>
            </a:prstGeom>
          </p:spPr>
        </p:pic>
      </p:grpSp>
      <p:sp>
        <p:nvSpPr>
          <p:cNvPr id="431" name="object 431"/>
          <p:cNvSpPr txBox="1"/>
          <p:nvPr/>
        </p:nvSpPr>
        <p:spPr>
          <a:xfrm>
            <a:off x="6552175" y="998779"/>
            <a:ext cx="2119630" cy="675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>
              <a:lnSpc>
                <a:spcPct val="101400"/>
              </a:lnSpc>
              <a:spcBef>
                <a:spcPts val="100"/>
              </a:spcBef>
            </a:pPr>
            <a:r>
              <a:rPr sz="2100" spc="-40" dirty="0">
                <a:solidFill>
                  <a:srgbClr val="1A1A1A"/>
                </a:solidFill>
                <a:latin typeface="Yu Gothic UI"/>
                <a:cs typeface="Yu Gothic UI"/>
              </a:rPr>
              <a:t>O</a:t>
            </a:r>
            <a:r>
              <a:rPr sz="2100" spc="-50" dirty="0">
                <a:solidFill>
                  <a:srgbClr val="1A1A1A"/>
                </a:solidFill>
                <a:latin typeface="Yu Gothic UI"/>
                <a:cs typeface="Yu Gothic UI"/>
              </a:rPr>
              <a:t>n</a:t>
            </a:r>
            <a:r>
              <a:rPr sz="2100" spc="-25" dirty="0">
                <a:solidFill>
                  <a:srgbClr val="1A1A1A"/>
                </a:solidFill>
                <a:latin typeface="Yu Gothic UI"/>
                <a:cs typeface="Yu Gothic UI"/>
              </a:rPr>
              <a:t>e</a:t>
            </a:r>
            <a:r>
              <a:rPr sz="2100" spc="-95" dirty="0">
                <a:solidFill>
                  <a:srgbClr val="1A1A1A"/>
                </a:solidFill>
                <a:latin typeface="Yu Gothic UI"/>
                <a:cs typeface="Yu Gothic UI"/>
              </a:rPr>
              <a:t> </a:t>
            </a:r>
            <a:r>
              <a:rPr sz="2100" spc="-20" dirty="0">
                <a:solidFill>
                  <a:srgbClr val="1A1A1A"/>
                </a:solidFill>
                <a:latin typeface="Yu Gothic UI"/>
                <a:cs typeface="Yu Gothic UI"/>
              </a:rPr>
              <a:t>U</a:t>
            </a:r>
            <a:r>
              <a:rPr sz="2100" spc="-80" dirty="0">
                <a:solidFill>
                  <a:srgbClr val="1A1A1A"/>
                </a:solidFill>
                <a:latin typeface="Yu Gothic UI"/>
                <a:cs typeface="Yu Gothic UI"/>
              </a:rPr>
              <a:t>b</a:t>
            </a:r>
            <a:r>
              <a:rPr sz="2100" spc="-20" dirty="0">
                <a:solidFill>
                  <a:srgbClr val="1A1A1A"/>
                </a:solidFill>
                <a:latin typeface="Yu Gothic UI"/>
                <a:cs typeface="Yu Gothic UI"/>
              </a:rPr>
              <a:t>er</a:t>
            </a:r>
            <a:r>
              <a:rPr sz="2100" spc="-100" dirty="0">
                <a:solidFill>
                  <a:srgbClr val="1A1A1A"/>
                </a:solidFill>
                <a:latin typeface="Yu Gothic UI"/>
                <a:cs typeface="Yu Gothic UI"/>
              </a:rPr>
              <a:t> </a:t>
            </a:r>
            <a:r>
              <a:rPr sz="2100" spc="-20" dirty="0">
                <a:solidFill>
                  <a:srgbClr val="1A1A1A"/>
                </a:solidFill>
                <a:latin typeface="Yu Gothic UI"/>
                <a:cs typeface="Yu Gothic UI"/>
              </a:rPr>
              <a:t>i</a:t>
            </a:r>
            <a:r>
              <a:rPr sz="2100" spc="-30" dirty="0">
                <a:solidFill>
                  <a:srgbClr val="1A1A1A"/>
                </a:solidFill>
                <a:latin typeface="Yu Gothic UI"/>
                <a:cs typeface="Yu Gothic UI"/>
              </a:rPr>
              <a:t>n</a:t>
            </a:r>
            <a:r>
              <a:rPr sz="2100" spc="-60" dirty="0">
                <a:solidFill>
                  <a:srgbClr val="1A1A1A"/>
                </a:solidFill>
                <a:latin typeface="Yu Gothic UI"/>
                <a:cs typeface="Yu Gothic UI"/>
              </a:rPr>
              <a:t>s</a:t>
            </a:r>
            <a:r>
              <a:rPr sz="2100" spc="-35" dirty="0">
                <a:solidFill>
                  <a:srgbClr val="1A1A1A"/>
                </a:solidFill>
                <a:latin typeface="Yu Gothic UI"/>
                <a:cs typeface="Yu Gothic UI"/>
              </a:rPr>
              <a:t>t</a:t>
            </a:r>
            <a:r>
              <a:rPr sz="2100" spc="-30" dirty="0">
                <a:solidFill>
                  <a:srgbClr val="1A1A1A"/>
                </a:solidFill>
                <a:latin typeface="Yu Gothic UI"/>
                <a:cs typeface="Yu Gothic UI"/>
              </a:rPr>
              <a:t>a</a:t>
            </a:r>
            <a:r>
              <a:rPr sz="2100" spc="-55" dirty="0">
                <a:solidFill>
                  <a:srgbClr val="1A1A1A"/>
                </a:solidFill>
                <a:latin typeface="Yu Gothic UI"/>
                <a:cs typeface="Yu Gothic UI"/>
              </a:rPr>
              <a:t>n</a:t>
            </a:r>
            <a:r>
              <a:rPr sz="2100" spc="-40" dirty="0">
                <a:solidFill>
                  <a:srgbClr val="1A1A1A"/>
                </a:solidFill>
                <a:latin typeface="Yu Gothic UI"/>
                <a:cs typeface="Yu Gothic UI"/>
              </a:rPr>
              <a:t>c</a:t>
            </a:r>
            <a:r>
              <a:rPr sz="2100" spc="-15" dirty="0">
                <a:solidFill>
                  <a:srgbClr val="1A1A1A"/>
                </a:solidFill>
                <a:latin typeface="Yu Gothic UI"/>
                <a:cs typeface="Yu Gothic UI"/>
              </a:rPr>
              <a:t>e  </a:t>
            </a:r>
            <a:r>
              <a:rPr sz="2100" spc="-55" dirty="0">
                <a:solidFill>
                  <a:srgbClr val="1A1A1A"/>
                </a:solidFill>
                <a:latin typeface="Yu Gothic UI"/>
                <a:cs typeface="Yu Gothic UI"/>
              </a:rPr>
              <a:t>S</a:t>
            </a:r>
            <a:r>
              <a:rPr sz="2100" spc="-15" dirty="0">
                <a:solidFill>
                  <a:srgbClr val="1A1A1A"/>
                </a:solidFill>
                <a:latin typeface="Yu Gothic UI"/>
                <a:cs typeface="Yu Gothic UI"/>
              </a:rPr>
              <a:t>h</a:t>
            </a:r>
            <a:r>
              <a:rPr sz="2100" spc="-25" dirty="0">
                <a:solidFill>
                  <a:srgbClr val="1A1A1A"/>
                </a:solidFill>
                <a:latin typeface="Yu Gothic UI"/>
                <a:cs typeface="Yu Gothic UI"/>
              </a:rPr>
              <a:t>a</a:t>
            </a:r>
            <a:r>
              <a:rPr sz="2100" spc="-40" dirty="0">
                <a:solidFill>
                  <a:srgbClr val="1A1A1A"/>
                </a:solidFill>
                <a:latin typeface="Yu Gothic UI"/>
                <a:cs typeface="Yu Gothic UI"/>
              </a:rPr>
              <a:t>r</a:t>
            </a:r>
            <a:r>
              <a:rPr sz="2100" spc="-10" dirty="0">
                <a:solidFill>
                  <a:srgbClr val="1A1A1A"/>
                </a:solidFill>
                <a:latin typeface="Yu Gothic UI"/>
                <a:cs typeface="Yu Gothic UI"/>
              </a:rPr>
              <a:t>e</a:t>
            </a:r>
            <a:r>
              <a:rPr sz="2100" spc="-60" dirty="0">
                <a:solidFill>
                  <a:srgbClr val="1A1A1A"/>
                </a:solidFill>
                <a:latin typeface="Yu Gothic UI"/>
                <a:cs typeface="Yu Gothic UI"/>
              </a:rPr>
              <a:t>d</a:t>
            </a:r>
            <a:r>
              <a:rPr sz="2100" spc="-110" dirty="0">
                <a:solidFill>
                  <a:srgbClr val="1A1A1A"/>
                </a:solidFill>
                <a:latin typeface="Yu Gothic UI"/>
                <a:cs typeface="Yu Gothic UI"/>
              </a:rPr>
              <a:t> </a:t>
            </a:r>
            <a:r>
              <a:rPr sz="2100" spc="-65" dirty="0">
                <a:solidFill>
                  <a:srgbClr val="1A1A1A"/>
                </a:solidFill>
                <a:latin typeface="Yu Gothic UI"/>
                <a:cs typeface="Yu Gothic UI"/>
              </a:rPr>
              <a:t>b</a:t>
            </a:r>
            <a:r>
              <a:rPr sz="2100" spc="-15" dirty="0">
                <a:solidFill>
                  <a:srgbClr val="1A1A1A"/>
                </a:solidFill>
                <a:latin typeface="Yu Gothic UI"/>
                <a:cs typeface="Yu Gothic UI"/>
              </a:rPr>
              <a:t>y</a:t>
            </a:r>
            <a:r>
              <a:rPr sz="2100" spc="-90" dirty="0">
                <a:solidFill>
                  <a:srgbClr val="1A1A1A"/>
                </a:solidFill>
                <a:latin typeface="Yu Gothic UI"/>
                <a:cs typeface="Yu Gothic UI"/>
              </a:rPr>
              <a:t> </a:t>
            </a:r>
            <a:r>
              <a:rPr sz="2100" spc="-5" dirty="0">
                <a:solidFill>
                  <a:srgbClr val="1A1A1A"/>
                </a:solidFill>
                <a:latin typeface="Yu Gothic UI"/>
                <a:cs typeface="Yu Gothic UI"/>
              </a:rPr>
              <a:t>a</a:t>
            </a:r>
            <a:r>
              <a:rPr sz="2100" spc="5" dirty="0">
                <a:solidFill>
                  <a:srgbClr val="1A1A1A"/>
                </a:solidFill>
                <a:latin typeface="Yu Gothic UI"/>
                <a:cs typeface="Yu Gothic UI"/>
              </a:rPr>
              <a:t>l</a:t>
            </a:r>
            <a:r>
              <a:rPr sz="2100" spc="20" dirty="0">
                <a:solidFill>
                  <a:srgbClr val="1A1A1A"/>
                </a:solidFill>
                <a:latin typeface="Yu Gothic UI"/>
                <a:cs typeface="Yu Gothic UI"/>
              </a:rPr>
              <a:t>l</a:t>
            </a:r>
            <a:endParaRPr sz="2100">
              <a:latin typeface="Yu Gothic UI"/>
              <a:cs typeface="Yu Gothic UI"/>
            </a:endParaRPr>
          </a:p>
        </p:txBody>
      </p:sp>
      <p:grpSp>
        <p:nvGrpSpPr>
          <p:cNvPr id="432" name="object 432"/>
          <p:cNvGrpSpPr/>
          <p:nvPr/>
        </p:nvGrpSpPr>
        <p:grpSpPr>
          <a:xfrm>
            <a:off x="6249923" y="896114"/>
            <a:ext cx="2767965" cy="1047115"/>
            <a:chOff x="6249923" y="896114"/>
            <a:chExt cx="2767965" cy="1047115"/>
          </a:xfrm>
        </p:grpSpPr>
        <p:sp>
          <p:nvSpPr>
            <p:cNvPr id="433" name="object 433"/>
            <p:cNvSpPr/>
            <p:nvPr/>
          </p:nvSpPr>
          <p:spPr>
            <a:xfrm>
              <a:off x="6259829" y="906020"/>
              <a:ext cx="2748280" cy="1027430"/>
            </a:xfrm>
            <a:custGeom>
              <a:avLst/>
              <a:gdLst/>
              <a:ahLst/>
              <a:cxnLst/>
              <a:rect l="l" t="t" r="r" b="b"/>
              <a:pathLst>
                <a:path w="2748279" h="1027430">
                  <a:moveTo>
                    <a:pt x="2576576" y="0"/>
                  </a:moveTo>
                  <a:lnTo>
                    <a:pt x="171196" y="0"/>
                  </a:lnTo>
                  <a:lnTo>
                    <a:pt x="125684" y="6115"/>
                  </a:lnTo>
                  <a:lnTo>
                    <a:pt x="84788" y="23372"/>
                  </a:lnTo>
                  <a:lnTo>
                    <a:pt x="50141" y="50141"/>
                  </a:lnTo>
                  <a:lnTo>
                    <a:pt x="23372" y="84788"/>
                  </a:lnTo>
                  <a:lnTo>
                    <a:pt x="6115" y="125684"/>
                  </a:lnTo>
                  <a:lnTo>
                    <a:pt x="0" y="171196"/>
                  </a:lnTo>
                  <a:lnTo>
                    <a:pt x="0" y="855980"/>
                  </a:lnTo>
                  <a:lnTo>
                    <a:pt x="6115" y="901491"/>
                  </a:lnTo>
                  <a:lnTo>
                    <a:pt x="23372" y="942387"/>
                  </a:lnTo>
                  <a:lnTo>
                    <a:pt x="50141" y="977034"/>
                  </a:lnTo>
                  <a:lnTo>
                    <a:pt x="84788" y="1003803"/>
                  </a:lnTo>
                  <a:lnTo>
                    <a:pt x="125684" y="1021060"/>
                  </a:lnTo>
                  <a:lnTo>
                    <a:pt x="171196" y="1027176"/>
                  </a:lnTo>
                  <a:lnTo>
                    <a:pt x="2576576" y="1027176"/>
                  </a:lnTo>
                  <a:lnTo>
                    <a:pt x="2622087" y="1021060"/>
                  </a:lnTo>
                  <a:lnTo>
                    <a:pt x="2662983" y="1003803"/>
                  </a:lnTo>
                  <a:lnTo>
                    <a:pt x="2697630" y="977034"/>
                  </a:lnTo>
                  <a:lnTo>
                    <a:pt x="2724399" y="942387"/>
                  </a:lnTo>
                  <a:lnTo>
                    <a:pt x="2741656" y="901491"/>
                  </a:lnTo>
                  <a:lnTo>
                    <a:pt x="2747772" y="855980"/>
                  </a:lnTo>
                  <a:lnTo>
                    <a:pt x="2747772" y="171196"/>
                  </a:lnTo>
                  <a:lnTo>
                    <a:pt x="2741656" y="125684"/>
                  </a:lnTo>
                  <a:lnTo>
                    <a:pt x="2724399" y="84788"/>
                  </a:lnTo>
                  <a:lnTo>
                    <a:pt x="2697630" y="50141"/>
                  </a:lnTo>
                  <a:lnTo>
                    <a:pt x="2662983" y="23372"/>
                  </a:lnTo>
                  <a:lnTo>
                    <a:pt x="2622087" y="6115"/>
                  </a:lnTo>
                  <a:lnTo>
                    <a:pt x="2576576" y="0"/>
                  </a:lnTo>
                  <a:close/>
                </a:path>
              </a:pathLst>
            </a:custGeom>
            <a:solidFill>
              <a:srgbClr val="C1D82F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259829" y="906020"/>
              <a:ext cx="2748280" cy="1027430"/>
            </a:xfrm>
            <a:custGeom>
              <a:avLst/>
              <a:gdLst/>
              <a:ahLst/>
              <a:cxnLst/>
              <a:rect l="l" t="t" r="r" b="b"/>
              <a:pathLst>
                <a:path w="2748279" h="1027430">
                  <a:moveTo>
                    <a:pt x="0" y="171196"/>
                  </a:moveTo>
                  <a:lnTo>
                    <a:pt x="6115" y="125684"/>
                  </a:lnTo>
                  <a:lnTo>
                    <a:pt x="23372" y="84788"/>
                  </a:lnTo>
                  <a:lnTo>
                    <a:pt x="50141" y="50141"/>
                  </a:lnTo>
                  <a:lnTo>
                    <a:pt x="84788" y="23372"/>
                  </a:lnTo>
                  <a:lnTo>
                    <a:pt x="125684" y="6115"/>
                  </a:lnTo>
                  <a:lnTo>
                    <a:pt x="171196" y="0"/>
                  </a:lnTo>
                  <a:lnTo>
                    <a:pt x="2576576" y="0"/>
                  </a:lnTo>
                  <a:lnTo>
                    <a:pt x="2622087" y="6115"/>
                  </a:lnTo>
                  <a:lnTo>
                    <a:pt x="2662983" y="23372"/>
                  </a:lnTo>
                  <a:lnTo>
                    <a:pt x="2697630" y="50141"/>
                  </a:lnTo>
                  <a:lnTo>
                    <a:pt x="2724399" y="84788"/>
                  </a:lnTo>
                  <a:lnTo>
                    <a:pt x="2741656" y="125684"/>
                  </a:lnTo>
                  <a:lnTo>
                    <a:pt x="2747772" y="171196"/>
                  </a:lnTo>
                  <a:lnTo>
                    <a:pt x="2747772" y="855980"/>
                  </a:lnTo>
                  <a:lnTo>
                    <a:pt x="2741656" y="901491"/>
                  </a:lnTo>
                  <a:lnTo>
                    <a:pt x="2724399" y="942387"/>
                  </a:lnTo>
                  <a:lnTo>
                    <a:pt x="2697630" y="977034"/>
                  </a:lnTo>
                  <a:lnTo>
                    <a:pt x="2662983" y="1003803"/>
                  </a:lnTo>
                  <a:lnTo>
                    <a:pt x="2622087" y="1021060"/>
                  </a:lnTo>
                  <a:lnTo>
                    <a:pt x="2576576" y="1027176"/>
                  </a:lnTo>
                  <a:lnTo>
                    <a:pt x="171196" y="1027176"/>
                  </a:lnTo>
                  <a:lnTo>
                    <a:pt x="125684" y="1021060"/>
                  </a:lnTo>
                  <a:lnTo>
                    <a:pt x="84788" y="1003803"/>
                  </a:lnTo>
                  <a:lnTo>
                    <a:pt x="50141" y="977034"/>
                  </a:lnTo>
                  <a:lnTo>
                    <a:pt x="23372" y="942387"/>
                  </a:lnTo>
                  <a:lnTo>
                    <a:pt x="6115" y="901491"/>
                  </a:lnTo>
                  <a:lnTo>
                    <a:pt x="0" y="855980"/>
                  </a:lnTo>
                  <a:lnTo>
                    <a:pt x="0" y="171196"/>
                  </a:lnTo>
                  <a:close/>
                </a:path>
              </a:pathLst>
            </a:custGeom>
            <a:ln w="19812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5" name="object 435"/>
          <p:cNvGrpSpPr/>
          <p:nvPr/>
        </p:nvGrpSpPr>
        <p:grpSpPr>
          <a:xfrm>
            <a:off x="1069594" y="4359912"/>
            <a:ext cx="9085580" cy="1355725"/>
            <a:chOff x="1069594" y="4359912"/>
            <a:chExt cx="9085580" cy="1355725"/>
          </a:xfrm>
        </p:grpSpPr>
        <p:sp>
          <p:nvSpPr>
            <p:cNvPr id="436" name="object 436"/>
            <p:cNvSpPr/>
            <p:nvPr/>
          </p:nvSpPr>
          <p:spPr>
            <a:xfrm>
              <a:off x="1079754" y="4370072"/>
              <a:ext cx="9065260" cy="685800"/>
            </a:xfrm>
            <a:custGeom>
              <a:avLst/>
              <a:gdLst/>
              <a:ahLst/>
              <a:cxnLst/>
              <a:rect l="l" t="t" r="r" b="b"/>
              <a:pathLst>
                <a:path w="9065260" h="685800">
                  <a:moveTo>
                    <a:pt x="8721864" y="0"/>
                  </a:moveTo>
                  <a:lnTo>
                    <a:pt x="8721864" y="171450"/>
                  </a:lnTo>
                  <a:lnTo>
                    <a:pt x="0" y="171450"/>
                  </a:lnTo>
                  <a:lnTo>
                    <a:pt x="0" y="514350"/>
                  </a:lnTo>
                  <a:lnTo>
                    <a:pt x="8721864" y="514350"/>
                  </a:lnTo>
                  <a:lnTo>
                    <a:pt x="8721864" y="685800"/>
                  </a:lnTo>
                  <a:lnTo>
                    <a:pt x="9064752" y="342900"/>
                  </a:lnTo>
                  <a:lnTo>
                    <a:pt x="872186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079754" y="4370072"/>
              <a:ext cx="9065260" cy="685800"/>
            </a:xfrm>
            <a:custGeom>
              <a:avLst/>
              <a:gdLst/>
              <a:ahLst/>
              <a:cxnLst/>
              <a:rect l="l" t="t" r="r" b="b"/>
              <a:pathLst>
                <a:path w="9065260" h="685800">
                  <a:moveTo>
                    <a:pt x="0" y="171450"/>
                  </a:moveTo>
                  <a:lnTo>
                    <a:pt x="8721852" y="171450"/>
                  </a:lnTo>
                  <a:lnTo>
                    <a:pt x="8721852" y="0"/>
                  </a:lnTo>
                  <a:lnTo>
                    <a:pt x="9064752" y="342900"/>
                  </a:lnTo>
                  <a:lnTo>
                    <a:pt x="8721852" y="685800"/>
                  </a:lnTo>
                  <a:lnTo>
                    <a:pt x="8721852" y="514350"/>
                  </a:lnTo>
                  <a:lnTo>
                    <a:pt x="0" y="514350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079754" y="5055875"/>
              <a:ext cx="8912860" cy="649605"/>
            </a:xfrm>
            <a:custGeom>
              <a:avLst/>
              <a:gdLst/>
              <a:ahLst/>
              <a:cxnLst/>
              <a:rect l="l" t="t" r="r" b="b"/>
              <a:pathLst>
                <a:path w="8912860" h="649604">
                  <a:moveTo>
                    <a:pt x="324612" y="0"/>
                  </a:moveTo>
                  <a:lnTo>
                    <a:pt x="0" y="324611"/>
                  </a:lnTo>
                  <a:lnTo>
                    <a:pt x="324612" y="649223"/>
                  </a:lnTo>
                  <a:lnTo>
                    <a:pt x="324612" y="486917"/>
                  </a:lnTo>
                  <a:lnTo>
                    <a:pt x="8912352" y="486917"/>
                  </a:lnTo>
                  <a:lnTo>
                    <a:pt x="8912352" y="162293"/>
                  </a:lnTo>
                  <a:lnTo>
                    <a:pt x="324612" y="162293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079754" y="5055875"/>
              <a:ext cx="8912860" cy="649605"/>
            </a:xfrm>
            <a:custGeom>
              <a:avLst/>
              <a:gdLst/>
              <a:ahLst/>
              <a:cxnLst/>
              <a:rect l="l" t="t" r="r" b="b"/>
              <a:pathLst>
                <a:path w="8912860" h="649604">
                  <a:moveTo>
                    <a:pt x="0" y="324611"/>
                  </a:moveTo>
                  <a:lnTo>
                    <a:pt x="324612" y="0"/>
                  </a:lnTo>
                  <a:lnTo>
                    <a:pt x="324612" y="162293"/>
                  </a:lnTo>
                  <a:lnTo>
                    <a:pt x="8912352" y="162293"/>
                  </a:lnTo>
                  <a:lnTo>
                    <a:pt x="8912352" y="486917"/>
                  </a:lnTo>
                  <a:lnTo>
                    <a:pt x="324612" y="486917"/>
                  </a:lnTo>
                  <a:lnTo>
                    <a:pt x="324612" y="649223"/>
                  </a:lnTo>
                  <a:lnTo>
                    <a:pt x="0" y="324611"/>
                  </a:lnTo>
                  <a:close/>
                </a:path>
              </a:pathLst>
            </a:custGeom>
            <a:ln w="19812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0" name="object 440"/>
          <p:cNvSpPr txBox="1"/>
          <p:nvPr/>
        </p:nvSpPr>
        <p:spPr>
          <a:xfrm>
            <a:off x="3878435" y="4538153"/>
            <a:ext cx="3476625" cy="967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Yu Gothic UI"/>
                <a:cs typeface="Yu Gothic UI"/>
              </a:rPr>
              <a:t>M</a:t>
            </a:r>
            <a:r>
              <a:rPr sz="1800" spc="-20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Yu Gothic UI"/>
                <a:cs typeface="Yu Gothic UI"/>
              </a:rPr>
              <a:t>x</a:t>
            </a:r>
            <a:r>
              <a:rPr sz="1800" spc="-15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1800" spc="-50" dirty="0">
                <a:solidFill>
                  <a:srgbClr val="FFFFFF"/>
                </a:solidFill>
                <a:latin typeface="Yu Gothic UI"/>
                <a:cs typeface="Yu Gothic UI"/>
              </a:rPr>
              <a:t>m</a:t>
            </a:r>
            <a:r>
              <a:rPr sz="1800" spc="5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1800" spc="-75" dirty="0">
                <a:solidFill>
                  <a:srgbClr val="FFFFFF"/>
                </a:solidFill>
                <a:latin typeface="Yu Gothic UI"/>
                <a:cs typeface="Yu Gothic UI"/>
              </a:rPr>
              <a:t>z</a:t>
            </a:r>
            <a:r>
              <a:rPr sz="1800" spc="-35" dirty="0">
                <a:solidFill>
                  <a:srgbClr val="FFFFFF"/>
                </a:solidFill>
                <a:latin typeface="Yu Gothic UI"/>
                <a:cs typeface="Yu Gothic UI"/>
              </a:rPr>
              <a:t>e</a:t>
            </a:r>
            <a:r>
              <a:rPr sz="1800" spc="-9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Yu Gothic UI"/>
                <a:cs typeface="Yu Gothic U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Yu Gothic UI"/>
                <a:cs typeface="Yu Gothic UI"/>
              </a:rPr>
              <a:t>e</a:t>
            </a:r>
            <a:r>
              <a:rPr sz="1800" spc="-100" dirty="0">
                <a:solidFill>
                  <a:srgbClr val="FFFFFF"/>
                </a:solidFill>
                <a:latin typeface="Yu Gothic UI"/>
                <a:cs typeface="Yu Gothic UI"/>
              </a:rPr>
              <a:t>-</a:t>
            </a:r>
            <a:r>
              <a:rPr sz="1800" spc="-40" dirty="0">
                <a:solidFill>
                  <a:srgbClr val="FFFFFF"/>
                </a:solidFill>
                <a:latin typeface="Yu Gothic UI"/>
                <a:cs typeface="Yu Gothic UI"/>
              </a:rPr>
              <a:t>use</a:t>
            </a:r>
            <a:endParaRPr sz="18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5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90" dirty="0">
                <a:solidFill>
                  <a:srgbClr val="FFFFFF"/>
                </a:solidFill>
                <a:latin typeface="Yu Gothic UI"/>
                <a:cs typeface="Yu Gothic UI"/>
              </a:rPr>
              <a:t>M</a:t>
            </a:r>
            <a:r>
              <a:rPr sz="1800" spc="-20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Yu Gothic UI"/>
                <a:cs typeface="Yu Gothic UI"/>
              </a:rPr>
              <a:t>x</a:t>
            </a:r>
            <a:r>
              <a:rPr sz="1800" spc="-15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1800" spc="-50" dirty="0">
                <a:solidFill>
                  <a:srgbClr val="FFFFFF"/>
                </a:solidFill>
                <a:latin typeface="Yu Gothic UI"/>
                <a:cs typeface="Yu Gothic UI"/>
              </a:rPr>
              <a:t>m</a:t>
            </a:r>
            <a:r>
              <a:rPr sz="1800" spc="5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1800" spc="-75" dirty="0">
                <a:solidFill>
                  <a:srgbClr val="FFFFFF"/>
                </a:solidFill>
                <a:latin typeface="Yu Gothic UI"/>
                <a:cs typeface="Yu Gothic UI"/>
              </a:rPr>
              <a:t>z</a:t>
            </a:r>
            <a:r>
              <a:rPr sz="1800" spc="-35" dirty="0">
                <a:solidFill>
                  <a:srgbClr val="FFFFFF"/>
                </a:solidFill>
                <a:latin typeface="Yu Gothic UI"/>
                <a:cs typeface="Yu Gothic UI"/>
              </a:rPr>
              <a:t>e</a:t>
            </a:r>
            <a:r>
              <a:rPr sz="1800" spc="-9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Yu Gothic UI"/>
                <a:cs typeface="Yu Gothic UI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Yu Gothic UI"/>
                <a:cs typeface="Yu Gothic UI"/>
              </a:rPr>
              <a:t>c</a:t>
            </a:r>
            <a:r>
              <a:rPr sz="1800" spc="-50" dirty="0">
                <a:solidFill>
                  <a:srgbClr val="FFFFFF"/>
                </a:solidFill>
                <a:latin typeface="Yu Gothic UI"/>
                <a:cs typeface="Yu Gothic UI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Yu Gothic UI"/>
                <a:cs typeface="Yu Gothic UI"/>
              </a:rPr>
              <a:t>ical</a:t>
            </a:r>
            <a:r>
              <a:rPr sz="1800" spc="-10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1800" spc="-165" dirty="0">
                <a:solidFill>
                  <a:srgbClr val="FFFFFF"/>
                </a:solidFill>
                <a:latin typeface="Yu Gothic UI"/>
                <a:cs typeface="Yu Gothic U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Yu Gothic UI"/>
                <a:cs typeface="Yu Gothic UI"/>
              </a:rPr>
              <a:t>li</a:t>
            </a:r>
            <a:r>
              <a:rPr sz="1800" spc="-15" dirty="0">
                <a:solidFill>
                  <a:srgbClr val="FFFFFF"/>
                </a:solidFill>
                <a:latin typeface="Yu Gothic UI"/>
                <a:cs typeface="Yu Gothic UI"/>
              </a:rPr>
              <a:t>t</a:t>
            </a:r>
            <a:r>
              <a:rPr sz="1800" spc="-30" dirty="0">
                <a:solidFill>
                  <a:srgbClr val="FFFFFF"/>
                </a:solidFill>
                <a:latin typeface="Yu Gothic UI"/>
                <a:cs typeface="Yu Gothic UI"/>
              </a:rPr>
              <a:t>y</a:t>
            </a:r>
            <a:r>
              <a:rPr sz="1800" spc="-8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Yu Gothic UI"/>
                <a:cs typeface="Yu Gothic UI"/>
              </a:rPr>
              <a:t>&amp;</a:t>
            </a:r>
            <a:r>
              <a:rPr sz="1800" spc="-7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1800" spc="-60" dirty="0">
                <a:solidFill>
                  <a:srgbClr val="FFFFFF"/>
                </a:solidFill>
                <a:latin typeface="Yu Gothic UI"/>
                <a:cs typeface="Yu Gothic UI"/>
              </a:rPr>
              <a:t>s</a:t>
            </a:r>
            <a:r>
              <a:rPr sz="1800" spc="-50" dirty="0">
                <a:solidFill>
                  <a:srgbClr val="FFFFFF"/>
                </a:solidFill>
                <a:latin typeface="Yu Gothic UI"/>
                <a:cs typeface="Yu Gothic UI"/>
              </a:rPr>
              <a:t>o</a:t>
            </a:r>
            <a:r>
              <a:rPr sz="1800" spc="30" dirty="0">
                <a:solidFill>
                  <a:srgbClr val="FFFFFF"/>
                </a:solidFill>
                <a:latin typeface="Yu Gothic UI"/>
                <a:cs typeface="Yu Gothic UI"/>
              </a:rPr>
              <a:t>l</a:t>
            </a:r>
            <a:r>
              <a:rPr sz="1800" spc="-65" dirty="0">
                <a:solidFill>
                  <a:srgbClr val="FFFFFF"/>
                </a:solidFill>
                <a:latin typeface="Yu Gothic UI"/>
                <a:cs typeface="Yu Gothic UI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Yu Gothic UI"/>
                <a:cs typeface="Yu Gothic UI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Yu Gothic UI"/>
                <a:cs typeface="Yu Gothic UI"/>
              </a:rPr>
              <a:t>i</a:t>
            </a:r>
            <a:r>
              <a:rPr sz="1800" spc="-65" dirty="0">
                <a:solidFill>
                  <a:srgbClr val="FFFFFF"/>
                </a:solidFill>
                <a:latin typeface="Yu Gothic UI"/>
                <a:cs typeface="Yu Gothic UI"/>
              </a:rPr>
              <a:t>o</a:t>
            </a:r>
            <a:r>
              <a:rPr sz="1800" spc="-45" dirty="0">
                <a:solidFill>
                  <a:srgbClr val="FFFFFF"/>
                </a:solidFill>
                <a:latin typeface="Yu Gothic UI"/>
                <a:cs typeface="Yu Gothic UI"/>
              </a:rPr>
              <a:t>n</a:t>
            </a:r>
            <a:endParaRPr sz="1800">
              <a:latin typeface="Yu Gothic UI"/>
              <a:cs typeface="Yu Gothic UI"/>
            </a:endParaRPr>
          </a:p>
        </p:txBody>
      </p:sp>
      <p:grpSp>
        <p:nvGrpSpPr>
          <p:cNvPr id="441" name="object 441"/>
          <p:cNvGrpSpPr/>
          <p:nvPr/>
        </p:nvGrpSpPr>
        <p:grpSpPr>
          <a:xfrm>
            <a:off x="1588008" y="4550220"/>
            <a:ext cx="2214880" cy="939800"/>
            <a:chOff x="1588008" y="4550220"/>
            <a:chExt cx="2214880" cy="939800"/>
          </a:xfrm>
        </p:grpSpPr>
        <p:pic>
          <p:nvPicPr>
            <p:cNvPr id="442" name="object 44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88008" y="4550220"/>
              <a:ext cx="761999" cy="939798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697480" y="4735068"/>
              <a:ext cx="1104899" cy="583691"/>
            </a:xfrm>
            <a:prstGeom prst="rect">
              <a:avLst/>
            </a:prstGeom>
          </p:spPr>
        </p:pic>
      </p:grpSp>
      <p:sp>
        <p:nvSpPr>
          <p:cNvPr id="444" name="object 44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445" name="object 445"/>
          <p:cNvSpPr txBox="1"/>
          <p:nvPr/>
        </p:nvSpPr>
        <p:spPr>
          <a:xfrm>
            <a:off x="6344597" y="6485150"/>
            <a:ext cx="186690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-30" dirty="0">
                <a:solidFill>
                  <a:srgbClr val="8A8A8A"/>
                </a:solidFill>
                <a:latin typeface="Yu Gothic UI"/>
                <a:cs typeface="Yu Gothic UI"/>
              </a:rPr>
              <a:t>38</a:t>
            </a:fld>
            <a:endParaRPr sz="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472533"/>
            <a:ext cx="2942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90" dirty="0">
                <a:solidFill>
                  <a:srgbClr val="FFFFFF"/>
                </a:solidFill>
                <a:latin typeface="Yu Gothic UI"/>
                <a:cs typeface="Yu Gothic UI"/>
              </a:rPr>
              <a:t>©</a:t>
            </a:r>
            <a:r>
              <a:rPr sz="700" spc="-35" dirty="0">
                <a:solidFill>
                  <a:srgbClr val="FFFFFF"/>
                </a:solidFill>
                <a:latin typeface="Yu Gothic UI"/>
                <a:cs typeface="Yu Gothic UI"/>
              </a:rPr>
              <a:t> 2016</a:t>
            </a:r>
            <a:r>
              <a:rPr sz="700" spc="-25" dirty="0">
                <a:solidFill>
                  <a:srgbClr val="FFFFFF"/>
                </a:solidFill>
                <a:latin typeface="Yu Gothic UI"/>
                <a:cs typeface="Yu Gothic UI"/>
              </a:rPr>
              <a:t> Adobe</a:t>
            </a:r>
            <a:r>
              <a:rPr sz="700" spc="-1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Yu Gothic UI"/>
                <a:cs typeface="Yu Gothic UI"/>
              </a:rPr>
              <a:t>Systems</a:t>
            </a:r>
            <a:r>
              <a:rPr sz="700" spc="-4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Yu Gothic UI"/>
                <a:cs typeface="Yu Gothic UI"/>
              </a:rPr>
              <a:t>Incorporated.</a:t>
            </a:r>
            <a:r>
              <a:rPr sz="700" spc="14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Yu Gothic UI"/>
                <a:cs typeface="Yu Gothic UI"/>
              </a:rPr>
              <a:t>All</a:t>
            </a:r>
            <a:r>
              <a:rPr sz="700" spc="-1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Yu Gothic UI"/>
                <a:cs typeface="Yu Gothic UI"/>
              </a:rPr>
              <a:t>Rights</a:t>
            </a:r>
            <a:r>
              <a:rPr sz="700" spc="-10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Yu Gothic UI"/>
                <a:cs typeface="Yu Gothic UI"/>
              </a:rPr>
              <a:t>Reserved.</a:t>
            </a:r>
            <a:r>
              <a:rPr sz="700" spc="155" dirty="0">
                <a:solidFill>
                  <a:srgbClr val="FFFFFF"/>
                </a:solidFill>
                <a:latin typeface="Yu Gothic UI"/>
                <a:cs typeface="Yu Gothic UI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Yu Gothic UI"/>
                <a:cs typeface="Yu Gothic UI"/>
              </a:rPr>
              <a:t>Adobe Confidential.</a:t>
            </a:r>
            <a:endParaRPr sz="700">
              <a:latin typeface="Yu Gothic UI"/>
              <a:cs typeface="Yu Gothic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2810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>
                <a:solidFill>
                  <a:srgbClr val="000000"/>
                </a:solidFill>
              </a:rPr>
              <a:t>A</a:t>
            </a:r>
            <a:r>
              <a:rPr spc="-170" dirty="0">
                <a:solidFill>
                  <a:srgbClr val="000000"/>
                </a:solidFill>
              </a:rPr>
              <a:t>E</a:t>
            </a:r>
            <a:r>
              <a:rPr spc="210" dirty="0">
                <a:solidFill>
                  <a:srgbClr val="000000"/>
                </a:solidFill>
              </a:rPr>
              <a:t>M</a:t>
            </a:r>
            <a:r>
              <a:rPr spc="-275" dirty="0">
                <a:solidFill>
                  <a:srgbClr val="000000"/>
                </a:solidFill>
              </a:rPr>
              <a:t> </a:t>
            </a:r>
            <a:r>
              <a:rPr spc="-195" dirty="0">
                <a:solidFill>
                  <a:srgbClr val="000000"/>
                </a:solidFill>
              </a:rPr>
              <a:t>a</a:t>
            </a:r>
            <a:r>
              <a:rPr spc="-275" dirty="0">
                <a:solidFill>
                  <a:srgbClr val="000000"/>
                </a:solidFill>
              </a:rPr>
              <a:t>s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-204" dirty="0">
                <a:solidFill>
                  <a:srgbClr val="000000"/>
                </a:solidFill>
              </a:rPr>
              <a:t>a</a:t>
            </a:r>
            <a:r>
              <a:rPr spc="-260" dirty="0">
                <a:solidFill>
                  <a:srgbClr val="000000"/>
                </a:solidFill>
              </a:rPr>
              <a:t> </a:t>
            </a:r>
            <a:r>
              <a:rPr spc="-250" dirty="0">
                <a:solidFill>
                  <a:srgbClr val="000000"/>
                </a:solidFill>
              </a:rPr>
              <a:t>S</a:t>
            </a:r>
            <a:r>
              <a:rPr spc="-130" dirty="0">
                <a:solidFill>
                  <a:srgbClr val="000000"/>
                </a:solidFill>
              </a:rPr>
              <a:t>e</a:t>
            </a:r>
            <a:r>
              <a:rPr spc="-40" dirty="0">
                <a:solidFill>
                  <a:srgbClr val="000000"/>
                </a:solidFill>
              </a:rPr>
              <a:t>r</a:t>
            </a:r>
            <a:r>
              <a:rPr spc="-120" dirty="0">
                <a:solidFill>
                  <a:srgbClr val="000000"/>
                </a:solidFill>
              </a:rPr>
              <a:t>v</a:t>
            </a:r>
            <a:r>
              <a:rPr spc="-100" dirty="0">
                <a:solidFill>
                  <a:srgbClr val="000000"/>
                </a:solidFill>
              </a:rPr>
              <a:t>i</a:t>
            </a:r>
            <a:r>
              <a:rPr spc="-110" dirty="0">
                <a:solidFill>
                  <a:srgbClr val="000000"/>
                </a:solidFill>
              </a:rPr>
              <a:t>ce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8868" y="1469071"/>
            <a:ext cx="10993120" cy="1443355"/>
            <a:chOff x="598868" y="1469071"/>
            <a:chExt cx="10993120" cy="1443355"/>
          </a:xfrm>
        </p:grpSpPr>
        <p:sp>
          <p:nvSpPr>
            <p:cNvPr id="5" name="object 5"/>
            <p:cNvSpPr/>
            <p:nvPr/>
          </p:nvSpPr>
          <p:spPr>
            <a:xfrm>
              <a:off x="611885" y="1762505"/>
              <a:ext cx="10967085" cy="1137285"/>
            </a:xfrm>
            <a:custGeom>
              <a:avLst/>
              <a:gdLst/>
              <a:ahLst/>
              <a:cxnLst/>
              <a:rect l="l" t="t" r="r" b="b"/>
              <a:pathLst>
                <a:path w="10967085" h="1137285">
                  <a:moveTo>
                    <a:pt x="10966704" y="0"/>
                  </a:moveTo>
                  <a:lnTo>
                    <a:pt x="0" y="0"/>
                  </a:lnTo>
                  <a:lnTo>
                    <a:pt x="0" y="1136903"/>
                  </a:lnTo>
                  <a:lnTo>
                    <a:pt x="10966704" y="1136903"/>
                  </a:lnTo>
                  <a:lnTo>
                    <a:pt x="10966704" y="0"/>
                  </a:lnTo>
                  <a:close/>
                </a:path>
              </a:pathLst>
            </a:custGeom>
            <a:solidFill>
              <a:srgbClr val="FFF2CB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885" y="1762505"/>
              <a:ext cx="10967085" cy="1137285"/>
            </a:xfrm>
            <a:custGeom>
              <a:avLst/>
              <a:gdLst/>
              <a:ahLst/>
              <a:cxnLst/>
              <a:rect l="l" t="t" r="r" b="b"/>
              <a:pathLst>
                <a:path w="10967085" h="1137285">
                  <a:moveTo>
                    <a:pt x="0" y="0"/>
                  </a:moveTo>
                  <a:lnTo>
                    <a:pt x="10966704" y="0"/>
                  </a:lnTo>
                  <a:lnTo>
                    <a:pt x="10966704" y="1136903"/>
                  </a:lnTo>
                  <a:lnTo>
                    <a:pt x="0" y="1136903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D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0525" y="1482088"/>
              <a:ext cx="7676515" cy="561340"/>
            </a:xfrm>
            <a:custGeom>
              <a:avLst/>
              <a:gdLst/>
              <a:ahLst/>
              <a:cxnLst/>
              <a:rect l="l" t="t" r="r" b="b"/>
              <a:pathLst>
                <a:path w="7676515" h="561339">
                  <a:moveTo>
                    <a:pt x="7582916" y="0"/>
                  </a:moveTo>
                  <a:lnTo>
                    <a:pt x="93472" y="0"/>
                  </a:lnTo>
                  <a:lnTo>
                    <a:pt x="57087" y="7345"/>
                  </a:lnTo>
                  <a:lnTo>
                    <a:pt x="27376" y="27376"/>
                  </a:lnTo>
                  <a:lnTo>
                    <a:pt x="7345" y="57087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45" y="503744"/>
                  </a:lnTo>
                  <a:lnTo>
                    <a:pt x="27376" y="533455"/>
                  </a:lnTo>
                  <a:lnTo>
                    <a:pt x="57087" y="553486"/>
                  </a:lnTo>
                  <a:lnTo>
                    <a:pt x="93472" y="560832"/>
                  </a:lnTo>
                  <a:lnTo>
                    <a:pt x="7582916" y="560832"/>
                  </a:lnTo>
                  <a:lnTo>
                    <a:pt x="7619300" y="553486"/>
                  </a:lnTo>
                  <a:lnTo>
                    <a:pt x="7649011" y="533455"/>
                  </a:lnTo>
                  <a:lnTo>
                    <a:pt x="7669042" y="503744"/>
                  </a:lnTo>
                  <a:lnTo>
                    <a:pt x="7676388" y="467360"/>
                  </a:lnTo>
                  <a:lnTo>
                    <a:pt x="7676388" y="93472"/>
                  </a:lnTo>
                  <a:lnTo>
                    <a:pt x="7669042" y="57087"/>
                  </a:lnTo>
                  <a:lnTo>
                    <a:pt x="7649011" y="27376"/>
                  </a:lnTo>
                  <a:lnTo>
                    <a:pt x="7619300" y="7345"/>
                  </a:lnTo>
                  <a:lnTo>
                    <a:pt x="7582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0525" y="1482088"/>
              <a:ext cx="7676515" cy="561340"/>
            </a:xfrm>
            <a:custGeom>
              <a:avLst/>
              <a:gdLst/>
              <a:ahLst/>
              <a:cxnLst/>
              <a:rect l="l" t="t" r="r" b="b"/>
              <a:pathLst>
                <a:path w="7676515" h="561339">
                  <a:moveTo>
                    <a:pt x="0" y="93472"/>
                  </a:moveTo>
                  <a:lnTo>
                    <a:pt x="7345" y="57087"/>
                  </a:lnTo>
                  <a:lnTo>
                    <a:pt x="27376" y="27376"/>
                  </a:lnTo>
                  <a:lnTo>
                    <a:pt x="57087" y="7345"/>
                  </a:lnTo>
                  <a:lnTo>
                    <a:pt x="93472" y="0"/>
                  </a:lnTo>
                  <a:lnTo>
                    <a:pt x="7582916" y="0"/>
                  </a:lnTo>
                  <a:lnTo>
                    <a:pt x="7619300" y="7345"/>
                  </a:lnTo>
                  <a:lnTo>
                    <a:pt x="7649011" y="27376"/>
                  </a:lnTo>
                  <a:lnTo>
                    <a:pt x="7669042" y="57087"/>
                  </a:lnTo>
                  <a:lnTo>
                    <a:pt x="7676388" y="93472"/>
                  </a:lnTo>
                  <a:lnTo>
                    <a:pt x="7676388" y="467360"/>
                  </a:lnTo>
                  <a:lnTo>
                    <a:pt x="7669042" y="503744"/>
                  </a:lnTo>
                  <a:lnTo>
                    <a:pt x="7649011" y="533455"/>
                  </a:lnTo>
                  <a:lnTo>
                    <a:pt x="7619300" y="553486"/>
                  </a:lnTo>
                  <a:lnTo>
                    <a:pt x="7582916" y="560832"/>
                  </a:lnTo>
                  <a:lnTo>
                    <a:pt x="93472" y="560832"/>
                  </a:lnTo>
                  <a:lnTo>
                    <a:pt x="57087" y="553486"/>
                  </a:lnTo>
                  <a:lnTo>
                    <a:pt x="27376" y="533455"/>
                  </a:lnTo>
                  <a:lnTo>
                    <a:pt x="7345" y="503744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25907">
              <a:solidFill>
                <a:srgbClr val="E7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49471" y="1580722"/>
            <a:ext cx="3769995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5"/>
              </a:spcBef>
            </a:pPr>
            <a:r>
              <a:rPr sz="1900" spc="-50" dirty="0">
                <a:latin typeface="Yu Gothic UI"/>
                <a:cs typeface="Yu Gothic UI"/>
              </a:rPr>
              <a:t>SaaS</a:t>
            </a:r>
            <a:endParaRPr sz="1900">
              <a:latin typeface="Yu Gothic UI"/>
              <a:cs typeface="Yu Gothic UI"/>
            </a:endParaRPr>
          </a:p>
          <a:p>
            <a:pPr marL="184785" indent="-172720">
              <a:lnSpc>
                <a:spcPct val="100000"/>
              </a:lnSpc>
              <a:spcBef>
                <a:spcPts val="1885"/>
              </a:spcBef>
              <a:buChar char="•"/>
              <a:tabLst>
                <a:tab pos="185420" algn="l"/>
              </a:tabLst>
            </a:pPr>
            <a:r>
              <a:rPr sz="1900" spc="-110" dirty="0">
                <a:latin typeface="Yu Gothic UI"/>
                <a:cs typeface="Yu Gothic UI"/>
              </a:rPr>
              <a:t>T</a:t>
            </a:r>
            <a:r>
              <a:rPr sz="1900" spc="-45" dirty="0">
                <a:latin typeface="Yu Gothic UI"/>
                <a:cs typeface="Yu Gothic UI"/>
              </a:rPr>
              <a:t>emp</a:t>
            </a:r>
            <a:r>
              <a:rPr sz="1900" dirty="0">
                <a:latin typeface="Yu Gothic UI"/>
                <a:cs typeface="Yu Gothic UI"/>
              </a:rPr>
              <a:t>l</a:t>
            </a:r>
            <a:r>
              <a:rPr sz="1900" spc="-70" dirty="0">
                <a:latin typeface="Yu Gothic UI"/>
                <a:cs typeface="Yu Gothic UI"/>
              </a:rPr>
              <a:t>a</a:t>
            </a:r>
            <a:r>
              <a:rPr sz="1900" spc="-60" dirty="0">
                <a:latin typeface="Yu Gothic UI"/>
                <a:cs typeface="Yu Gothic UI"/>
              </a:rPr>
              <a:t>t</a:t>
            </a:r>
            <a:r>
              <a:rPr sz="1900" spc="-5" dirty="0">
                <a:latin typeface="Yu Gothic UI"/>
                <a:cs typeface="Yu Gothic UI"/>
              </a:rPr>
              <a:t>e</a:t>
            </a:r>
            <a:r>
              <a:rPr sz="1900" spc="-85" dirty="0">
                <a:latin typeface="Yu Gothic UI"/>
                <a:cs typeface="Yu Gothic UI"/>
              </a:rPr>
              <a:t>s</a:t>
            </a:r>
            <a:r>
              <a:rPr sz="1900" spc="-70" dirty="0">
                <a:latin typeface="Yu Gothic UI"/>
                <a:cs typeface="Yu Gothic UI"/>
              </a:rPr>
              <a:t> </a:t>
            </a:r>
            <a:r>
              <a:rPr sz="1900" spc="-45" dirty="0">
                <a:latin typeface="Yu Gothic UI"/>
                <a:cs typeface="Yu Gothic UI"/>
              </a:rPr>
              <a:t>a</a:t>
            </a:r>
            <a:r>
              <a:rPr sz="1900" spc="-60" dirty="0">
                <a:latin typeface="Yu Gothic UI"/>
                <a:cs typeface="Yu Gothic UI"/>
              </a:rPr>
              <a:t>n</a:t>
            </a:r>
            <a:r>
              <a:rPr sz="1900" spc="-75" dirty="0">
                <a:latin typeface="Yu Gothic UI"/>
                <a:cs typeface="Yu Gothic UI"/>
              </a:rPr>
              <a:t>d</a:t>
            </a:r>
            <a:r>
              <a:rPr sz="1900" spc="-80" dirty="0">
                <a:latin typeface="Yu Gothic UI"/>
                <a:cs typeface="Yu Gothic UI"/>
              </a:rPr>
              <a:t> </a:t>
            </a:r>
            <a:r>
              <a:rPr sz="1900" spc="-65" dirty="0">
                <a:latin typeface="Yu Gothic UI"/>
                <a:cs typeface="Yu Gothic UI"/>
              </a:rPr>
              <a:t>C</a:t>
            </a:r>
            <a:r>
              <a:rPr sz="1900" spc="-60" dirty="0">
                <a:latin typeface="Yu Gothic UI"/>
                <a:cs typeface="Yu Gothic UI"/>
              </a:rPr>
              <a:t>o</a:t>
            </a:r>
            <a:r>
              <a:rPr sz="1900" spc="-70" dirty="0">
                <a:latin typeface="Yu Gothic UI"/>
                <a:cs typeface="Yu Gothic UI"/>
              </a:rPr>
              <a:t>m</a:t>
            </a:r>
            <a:r>
              <a:rPr sz="1900" spc="-65" dirty="0">
                <a:latin typeface="Yu Gothic UI"/>
                <a:cs typeface="Yu Gothic UI"/>
              </a:rPr>
              <a:t>p</a:t>
            </a:r>
            <a:r>
              <a:rPr sz="1900" spc="-60" dirty="0">
                <a:latin typeface="Yu Gothic UI"/>
                <a:cs typeface="Yu Gothic UI"/>
              </a:rPr>
              <a:t>on</a:t>
            </a:r>
            <a:r>
              <a:rPr sz="1900" spc="-45" dirty="0">
                <a:latin typeface="Yu Gothic UI"/>
                <a:cs typeface="Yu Gothic UI"/>
              </a:rPr>
              <a:t>en</a:t>
            </a:r>
            <a:r>
              <a:rPr sz="1900" spc="-40" dirty="0">
                <a:latin typeface="Yu Gothic UI"/>
                <a:cs typeface="Yu Gothic UI"/>
              </a:rPr>
              <a:t>t</a:t>
            </a:r>
            <a:r>
              <a:rPr sz="1900" spc="-85" dirty="0">
                <a:latin typeface="Yu Gothic UI"/>
                <a:cs typeface="Yu Gothic UI"/>
              </a:rPr>
              <a:t>s</a:t>
            </a:r>
            <a:r>
              <a:rPr sz="1900" spc="-60" dirty="0">
                <a:latin typeface="Yu Gothic UI"/>
                <a:cs typeface="Yu Gothic UI"/>
              </a:rPr>
              <a:t> </a:t>
            </a:r>
            <a:r>
              <a:rPr sz="1900" spc="-40" dirty="0">
                <a:latin typeface="Yu Gothic UI"/>
                <a:cs typeface="Yu Gothic UI"/>
              </a:rPr>
              <a:t>r</a:t>
            </a:r>
            <a:r>
              <a:rPr sz="1900" spc="-50" dirty="0">
                <a:latin typeface="Yu Gothic UI"/>
                <a:cs typeface="Yu Gothic UI"/>
              </a:rPr>
              <a:t>e</a:t>
            </a:r>
            <a:r>
              <a:rPr sz="1900" spc="-25" dirty="0">
                <a:latin typeface="Yu Gothic UI"/>
                <a:cs typeface="Yu Gothic UI"/>
              </a:rPr>
              <a:t>u</a:t>
            </a:r>
            <a:r>
              <a:rPr sz="1900" spc="-70" dirty="0">
                <a:latin typeface="Yu Gothic UI"/>
                <a:cs typeface="Yu Gothic UI"/>
              </a:rPr>
              <a:t>s</a:t>
            </a:r>
            <a:r>
              <a:rPr sz="1900" spc="-30" dirty="0">
                <a:latin typeface="Yu Gothic UI"/>
                <a:cs typeface="Yu Gothic UI"/>
              </a:rPr>
              <a:t>e</a:t>
            </a:r>
            <a:r>
              <a:rPr sz="1900" spc="-75" dirty="0">
                <a:latin typeface="Yu Gothic UI"/>
                <a:cs typeface="Yu Gothic UI"/>
              </a:rPr>
              <a:t>d</a:t>
            </a:r>
            <a:endParaRPr sz="1900">
              <a:latin typeface="Yu Gothic UI"/>
              <a:cs typeface="Yu Gothic UI"/>
            </a:endParaRPr>
          </a:p>
          <a:p>
            <a:pPr marL="184785" indent="-172720">
              <a:lnSpc>
                <a:spcPct val="100000"/>
              </a:lnSpc>
              <a:spcBef>
                <a:spcPts val="180"/>
              </a:spcBef>
              <a:buChar char="•"/>
              <a:tabLst>
                <a:tab pos="185420" algn="l"/>
              </a:tabLst>
            </a:pPr>
            <a:r>
              <a:rPr sz="1900" spc="-20" dirty="0">
                <a:latin typeface="Yu Gothic UI"/>
                <a:cs typeface="Yu Gothic UI"/>
              </a:rPr>
              <a:t>A</a:t>
            </a:r>
            <a:r>
              <a:rPr sz="1900" spc="5" dirty="0">
                <a:latin typeface="Yu Gothic UI"/>
                <a:cs typeface="Yu Gothic UI"/>
              </a:rPr>
              <a:t>l</a:t>
            </a:r>
            <a:r>
              <a:rPr sz="1900" spc="10" dirty="0">
                <a:latin typeface="Yu Gothic UI"/>
                <a:cs typeface="Yu Gothic UI"/>
              </a:rPr>
              <a:t>l</a:t>
            </a:r>
            <a:r>
              <a:rPr sz="1900" spc="-70" dirty="0">
                <a:latin typeface="Yu Gothic UI"/>
                <a:cs typeface="Yu Gothic UI"/>
              </a:rPr>
              <a:t> </a:t>
            </a:r>
            <a:r>
              <a:rPr sz="1900" spc="-25" dirty="0">
                <a:latin typeface="Yu Gothic UI"/>
                <a:cs typeface="Yu Gothic UI"/>
              </a:rPr>
              <a:t>i</a:t>
            </a:r>
            <a:r>
              <a:rPr sz="1900" spc="-50" dirty="0">
                <a:latin typeface="Yu Gothic UI"/>
                <a:cs typeface="Yu Gothic UI"/>
              </a:rPr>
              <a:t>n</a:t>
            </a:r>
            <a:r>
              <a:rPr sz="1900" spc="-85" dirty="0">
                <a:latin typeface="Yu Gothic UI"/>
                <a:cs typeface="Yu Gothic UI"/>
              </a:rPr>
              <a:t>t</a:t>
            </a:r>
            <a:r>
              <a:rPr sz="1900" spc="-90" dirty="0">
                <a:latin typeface="Yu Gothic UI"/>
                <a:cs typeface="Yu Gothic UI"/>
              </a:rPr>
              <a:t>e</a:t>
            </a:r>
            <a:r>
              <a:rPr sz="1900" spc="-95" dirty="0">
                <a:latin typeface="Yu Gothic UI"/>
                <a:cs typeface="Yu Gothic UI"/>
              </a:rPr>
              <a:t>g</a:t>
            </a:r>
            <a:r>
              <a:rPr sz="1900" spc="-50" dirty="0">
                <a:latin typeface="Yu Gothic UI"/>
                <a:cs typeface="Yu Gothic UI"/>
              </a:rPr>
              <a:t>ra</a:t>
            </a:r>
            <a:r>
              <a:rPr sz="1900" spc="-35" dirty="0">
                <a:latin typeface="Yu Gothic UI"/>
                <a:cs typeface="Yu Gothic UI"/>
              </a:rPr>
              <a:t>t</a:t>
            </a:r>
            <a:r>
              <a:rPr sz="1900" spc="-25" dirty="0">
                <a:latin typeface="Yu Gothic UI"/>
                <a:cs typeface="Yu Gothic UI"/>
              </a:rPr>
              <a:t>i</a:t>
            </a:r>
            <a:r>
              <a:rPr sz="1900" spc="-60" dirty="0">
                <a:latin typeface="Yu Gothic UI"/>
                <a:cs typeface="Yu Gothic UI"/>
              </a:rPr>
              <a:t>o</a:t>
            </a:r>
            <a:r>
              <a:rPr sz="1900" spc="-35" dirty="0">
                <a:latin typeface="Yu Gothic UI"/>
                <a:cs typeface="Yu Gothic UI"/>
              </a:rPr>
              <a:t>n</a:t>
            </a:r>
            <a:r>
              <a:rPr sz="1900" spc="-85" dirty="0">
                <a:latin typeface="Yu Gothic UI"/>
                <a:cs typeface="Yu Gothic UI"/>
              </a:rPr>
              <a:t>s</a:t>
            </a:r>
            <a:r>
              <a:rPr sz="1900" spc="-95" dirty="0">
                <a:latin typeface="Yu Gothic UI"/>
                <a:cs typeface="Yu Gothic UI"/>
              </a:rPr>
              <a:t> </a:t>
            </a:r>
            <a:r>
              <a:rPr sz="1900" spc="-45" dirty="0">
                <a:latin typeface="Yu Gothic UI"/>
                <a:cs typeface="Yu Gothic UI"/>
              </a:rPr>
              <a:t>a</a:t>
            </a:r>
            <a:r>
              <a:rPr sz="1900" spc="-40" dirty="0">
                <a:latin typeface="Yu Gothic UI"/>
                <a:cs typeface="Yu Gothic UI"/>
              </a:rPr>
              <a:t>re</a:t>
            </a:r>
            <a:r>
              <a:rPr sz="1900" spc="-90" dirty="0">
                <a:latin typeface="Yu Gothic UI"/>
                <a:cs typeface="Yu Gothic UI"/>
              </a:rPr>
              <a:t> </a:t>
            </a:r>
            <a:r>
              <a:rPr sz="1900" spc="-40" dirty="0">
                <a:latin typeface="Yu Gothic UI"/>
                <a:cs typeface="Yu Gothic UI"/>
              </a:rPr>
              <a:t>t</a:t>
            </a:r>
            <a:r>
              <a:rPr sz="1900" spc="-25" dirty="0">
                <a:latin typeface="Yu Gothic UI"/>
                <a:cs typeface="Yu Gothic UI"/>
              </a:rPr>
              <a:t>a</a:t>
            </a:r>
            <a:r>
              <a:rPr sz="1900" spc="-65" dirty="0">
                <a:latin typeface="Yu Gothic UI"/>
                <a:cs typeface="Yu Gothic UI"/>
              </a:rPr>
              <a:t>k</a:t>
            </a:r>
            <a:r>
              <a:rPr sz="1900" spc="-45" dirty="0">
                <a:latin typeface="Yu Gothic UI"/>
                <a:cs typeface="Yu Gothic UI"/>
              </a:rPr>
              <a:t>en</a:t>
            </a:r>
            <a:r>
              <a:rPr sz="1900" spc="-75" dirty="0">
                <a:latin typeface="Yu Gothic UI"/>
                <a:cs typeface="Yu Gothic UI"/>
              </a:rPr>
              <a:t> </a:t>
            </a:r>
            <a:r>
              <a:rPr sz="1900" spc="-20" dirty="0">
                <a:latin typeface="Yu Gothic UI"/>
                <a:cs typeface="Yu Gothic UI"/>
              </a:rPr>
              <a:t>c</a:t>
            </a:r>
            <a:r>
              <a:rPr sz="1900" spc="-45" dirty="0">
                <a:latin typeface="Yu Gothic UI"/>
                <a:cs typeface="Yu Gothic UI"/>
              </a:rPr>
              <a:t>a</a:t>
            </a:r>
            <a:r>
              <a:rPr sz="1900" spc="-40" dirty="0">
                <a:latin typeface="Yu Gothic UI"/>
                <a:cs typeface="Yu Gothic UI"/>
              </a:rPr>
              <a:t>re</a:t>
            </a:r>
            <a:r>
              <a:rPr sz="1900" spc="-90" dirty="0">
                <a:latin typeface="Yu Gothic UI"/>
                <a:cs typeface="Yu Gothic UI"/>
              </a:rPr>
              <a:t> </a:t>
            </a:r>
            <a:r>
              <a:rPr sz="1900" spc="-80" dirty="0">
                <a:latin typeface="Yu Gothic UI"/>
                <a:cs typeface="Yu Gothic UI"/>
              </a:rPr>
              <a:t>of</a:t>
            </a:r>
            <a:endParaRPr sz="1900">
              <a:latin typeface="Yu Gothic UI"/>
              <a:cs typeface="Yu Gothic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8868" y="2990023"/>
            <a:ext cx="10993120" cy="2934335"/>
            <a:chOff x="598868" y="2990023"/>
            <a:chExt cx="10993120" cy="2934335"/>
          </a:xfrm>
        </p:grpSpPr>
        <p:sp>
          <p:nvSpPr>
            <p:cNvPr id="11" name="object 11"/>
            <p:cNvSpPr/>
            <p:nvPr/>
          </p:nvSpPr>
          <p:spPr>
            <a:xfrm>
              <a:off x="611885" y="3283458"/>
              <a:ext cx="10967085" cy="1435735"/>
            </a:xfrm>
            <a:custGeom>
              <a:avLst/>
              <a:gdLst/>
              <a:ahLst/>
              <a:cxnLst/>
              <a:rect l="l" t="t" r="r" b="b"/>
              <a:pathLst>
                <a:path w="10967085" h="1435735">
                  <a:moveTo>
                    <a:pt x="10966704" y="0"/>
                  </a:moveTo>
                  <a:lnTo>
                    <a:pt x="0" y="0"/>
                  </a:lnTo>
                  <a:lnTo>
                    <a:pt x="0" y="1435608"/>
                  </a:lnTo>
                  <a:lnTo>
                    <a:pt x="10966704" y="1435608"/>
                  </a:lnTo>
                  <a:lnTo>
                    <a:pt x="10966704" y="0"/>
                  </a:lnTo>
                  <a:close/>
                </a:path>
              </a:pathLst>
            </a:custGeom>
            <a:solidFill>
              <a:srgbClr val="FFF2CB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1885" y="3283458"/>
              <a:ext cx="10967085" cy="1435735"/>
            </a:xfrm>
            <a:custGeom>
              <a:avLst/>
              <a:gdLst/>
              <a:ahLst/>
              <a:cxnLst/>
              <a:rect l="l" t="t" r="r" b="b"/>
              <a:pathLst>
                <a:path w="10967085" h="1435735">
                  <a:moveTo>
                    <a:pt x="0" y="0"/>
                  </a:moveTo>
                  <a:lnTo>
                    <a:pt x="10966704" y="0"/>
                  </a:lnTo>
                  <a:lnTo>
                    <a:pt x="10966704" y="1435608"/>
                  </a:lnTo>
                  <a:lnTo>
                    <a:pt x="0" y="1435608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D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0525" y="3003040"/>
              <a:ext cx="7676515" cy="561340"/>
            </a:xfrm>
            <a:custGeom>
              <a:avLst/>
              <a:gdLst/>
              <a:ahLst/>
              <a:cxnLst/>
              <a:rect l="l" t="t" r="r" b="b"/>
              <a:pathLst>
                <a:path w="7676515" h="561339">
                  <a:moveTo>
                    <a:pt x="7582916" y="0"/>
                  </a:moveTo>
                  <a:lnTo>
                    <a:pt x="93472" y="0"/>
                  </a:lnTo>
                  <a:lnTo>
                    <a:pt x="57087" y="7345"/>
                  </a:lnTo>
                  <a:lnTo>
                    <a:pt x="27376" y="27376"/>
                  </a:lnTo>
                  <a:lnTo>
                    <a:pt x="7345" y="57087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45" y="503744"/>
                  </a:lnTo>
                  <a:lnTo>
                    <a:pt x="27376" y="533455"/>
                  </a:lnTo>
                  <a:lnTo>
                    <a:pt x="57087" y="553486"/>
                  </a:lnTo>
                  <a:lnTo>
                    <a:pt x="93472" y="560832"/>
                  </a:lnTo>
                  <a:lnTo>
                    <a:pt x="7582916" y="560832"/>
                  </a:lnTo>
                  <a:lnTo>
                    <a:pt x="7619300" y="553486"/>
                  </a:lnTo>
                  <a:lnTo>
                    <a:pt x="7649011" y="533455"/>
                  </a:lnTo>
                  <a:lnTo>
                    <a:pt x="7669042" y="503744"/>
                  </a:lnTo>
                  <a:lnTo>
                    <a:pt x="7676388" y="467360"/>
                  </a:lnTo>
                  <a:lnTo>
                    <a:pt x="7676388" y="93472"/>
                  </a:lnTo>
                  <a:lnTo>
                    <a:pt x="7669042" y="57087"/>
                  </a:lnTo>
                  <a:lnTo>
                    <a:pt x="7649011" y="27376"/>
                  </a:lnTo>
                  <a:lnTo>
                    <a:pt x="7619300" y="7345"/>
                  </a:lnTo>
                  <a:lnTo>
                    <a:pt x="7582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0525" y="3003040"/>
              <a:ext cx="7676515" cy="561340"/>
            </a:xfrm>
            <a:custGeom>
              <a:avLst/>
              <a:gdLst/>
              <a:ahLst/>
              <a:cxnLst/>
              <a:rect l="l" t="t" r="r" b="b"/>
              <a:pathLst>
                <a:path w="7676515" h="561339">
                  <a:moveTo>
                    <a:pt x="0" y="93472"/>
                  </a:moveTo>
                  <a:lnTo>
                    <a:pt x="7345" y="57087"/>
                  </a:lnTo>
                  <a:lnTo>
                    <a:pt x="27376" y="27376"/>
                  </a:lnTo>
                  <a:lnTo>
                    <a:pt x="57087" y="7345"/>
                  </a:lnTo>
                  <a:lnTo>
                    <a:pt x="93472" y="0"/>
                  </a:lnTo>
                  <a:lnTo>
                    <a:pt x="7582916" y="0"/>
                  </a:lnTo>
                  <a:lnTo>
                    <a:pt x="7619300" y="7345"/>
                  </a:lnTo>
                  <a:lnTo>
                    <a:pt x="7649011" y="27376"/>
                  </a:lnTo>
                  <a:lnTo>
                    <a:pt x="7669042" y="57087"/>
                  </a:lnTo>
                  <a:lnTo>
                    <a:pt x="7676388" y="93472"/>
                  </a:lnTo>
                  <a:lnTo>
                    <a:pt x="7676388" y="467360"/>
                  </a:lnTo>
                  <a:lnTo>
                    <a:pt x="7669042" y="503744"/>
                  </a:lnTo>
                  <a:lnTo>
                    <a:pt x="7649011" y="533455"/>
                  </a:lnTo>
                  <a:lnTo>
                    <a:pt x="7619300" y="553486"/>
                  </a:lnTo>
                  <a:lnTo>
                    <a:pt x="7582916" y="560832"/>
                  </a:lnTo>
                  <a:lnTo>
                    <a:pt x="93472" y="560832"/>
                  </a:lnTo>
                  <a:lnTo>
                    <a:pt x="57087" y="553486"/>
                  </a:lnTo>
                  <a:lnTo>
                    <a:pt x="27376" y="533455"/>
                  </a:lnTo>
                  <a:lnTo>
                    <a:pt x="7345" y="503744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25907">
              <a:solidFill>
                <a:srgbClr val="E7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1885" y="5103114"/>
              <a:ext cx="10967085" cy="807720"/>
            </a:xfrm>
            <a:custGeom>
              <a:avLst/>
              <a:gdLst/>
              <a:ahLst/>
              <a:cxnLst/>
              <a:rect l="l" t="t" r="r" b="b"/>
              <a:pathLst>
                <a:path w="10967085" h="807720">
                  <a:moveTo>
                    <a:pt x="10966704" y="0"/>
                  </a:moveTo>
                  <a:lnTo>
                    <a:pt x="0" y="0"/>
                  </a:lnTo>
                  <a:lnTo>
                    <a:pt x="0" y="807719"/>
                  </a:lnTo>
                  <a:lnTo>
                    <a:pt x="10966704" y="807719"/>
                  </a:lnTo>
                  <a:lnTo>
                    <a:pt x="10966704" y="0"/>
                  </a:lnTo>
                  <a:close/>
                </a:path>
              </a:pathLst>
            </a:custGeom>
            <a:solidFill>
              <a:srgbClr val="FFF2CB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885" y="5103114"/>
              <a:ext cx="10967085" cy="807720"/>
            </a:xfrm>
            <a:custGeom>
              <a:avLst/>
              <a:gdLst/>
              <a:ahLst/>
              <a:cxnLst/>
              <a:rect l="l" t="t" r="r" b="b"/>
              <a:pathLst>
                <a:path w="10967085" h="807720">
                  <a:moveTo>
                    <a:pt x="0" y="0"/>
                  </a:moveTo>
                  <a:lnTo>
                    <a:pt x="10966704" y="0"/>
                  </a:lnTo>
                  <a:lnTo>
                    <a:pt x="10966704" y="807719"/>
                  </a:lnTo>
                  <a:lnTo>
                    <a:pt x="0" y="807719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D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0525" y="4822696"/>
              <a:ext cx="7676515" cy="561340"/>
            </a:xfrm>
            <a:custGeom>
              <a:avLst/>
              <a:gdLst/>
              <a:ahLst/>
              <a:cxnLst/>
              <a:rect l="l" t="t" r="r" b="b"/>
              <a:pathLst>
                <a:path w="7676515" h="561339">
                  <a:moveTo>
                    <a:pt x="7582916" y="0"/>
                  </a:moveTo>
                  <a:lnTo>
                    <a:pt x="93472" y="0"/>
                  </a:lnTo>
                  <a:lnTo>
                    <a:pt x="57087" y="7345"/>
                  </a:lnTo>
                  <a:lnTo>
                    <a:pt x="27376" y="27376"/>
                  </a:lnTo>
                  <a:lnTo>
                    <a:pt x="7345" y="57087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45" y="503744"/>
                  </a:lnTo>
                  <a:lnTo>
                    <a:pt x="27376" y="533455"/>
                  </a:lnTo>
                  <a:lnTo>
                    <a:pt x="57087" y="553486"/>
                  </a:lnTo>
                  <a:lnTo>
                    <a:pt x="93472" y="560832"/>
                  </a:lnTo>
                  <a:lnTo>
                    <a:pt x="7582916" y="560832"/>
                  </a:lnTo>
                  <a:lnTo>
                    <a:pt x="7619300" y="553486"/>
                  </a:lnTo>
                  <a:lnTo>
                    <a:pt x="7649011" y="533455"/>
                  </a:lnTo>
                  <a:lnTo>
                    <a:pt x="7669042" y="503744"/>
                  </a:lnTo>
                  <a:lnTo>
                    <a:pt x="7676388" y="467360"/>
                  </a:lnTo>
                  <a:lnTo>
                    <a:pt x="7676388" y="93472"/>
                  </a:lnTo>
                  <a:lnTo>
                    <a:pt x="7669042" y="57087"/>
                  </a:lnTo>
                  <a:lnTo>
                    <a:pt x="7649011" y="27376"/>
                  </a:lnTo>
                  <a:lnTo>
                    <a:pt x="7619300" y="7345"/>
                  </a:lnTo>
                  <a:lnTo>
                    <a:pt x="7582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0525" y="4822696"/>
              <a:ext cx="7676515" cy="561340"/>
            </a:xfrm>
            <a:custGeom>
              <a:avLst/>
              <a:gdLst/>
              <a:ahLst/>
              <a:cxnLst/>
              <a:rect l="l" t="t" r="r" b="b"/>
              <a:pathLst>
                <a:path w="7676515" h="561339">
                  <a:moveTo>
                    <a:pt x="0" y="93472"/>
                  </a:moveTo>
                  <a:lnTo>
                    <a:pt x="7345" y="57087"/>
                  </a:lnTo>
                  <a:lnTo>
                    <a:pt x="27376" y="27376"/>
                  </a:lnTo>
                  <a:lnTo>
                    <a:pt x="57087" y="7345"/>
                  </a:lnTo>
                  <a:lnTo>
                    <a:pt x="93472" y="0"/>
                  </a:lnTo>
                  <a:lnTo>
                    <a:pt x="7582916" y="0"/>
                  </a:lnTo>
                  <a:lnTo>
                    <a:pt x="7619300" y="7345"/>
                  </a:lnTo>
                  <a:lnTo>
                    <a:pt x="7649011" y="27376"/>
                  </a:lnTo>
                  <a:lnTo>
                    <a:pt x="7669042" y="57087"/>
                  </a:lnTo>
                  <a:lnTo>
                    <a:pt x="7676388" y="93472"/>
                  </a:lnTo>
                  <a:lnTo>
                    <a:pt x="7676388" y="467360"/>
                  </a:lnTo>
                  <a:lnTo>
                    <a:pt x="7669042" y="503744"/>
                  </a:lnTo>
                  <a:lnTo>
                    <a:pt x="7649011" y="533455"/>
                  </a:lnTo>
                  <a:lnTo>
                    <a:pt x="7619300" y="553486"/>
                  </a:lnTo>
                  <a:lnTo>
                    <a:pt x="7582916" y="560832"/>
                  </a:lnTo>
                  <a:lnTo>
                    <a:pt x="93472" y="560832"/>
                  </a:lnTo>
                  <a:lnTo>
                    <a:pt x="57087" y="553486"/>
                  </a:lnTo>
                  <a:lnTo>
                    <a:pt x="27376" y="533455"/>
                  </a:lnTo>
                  <a:lnTo>
                    <a:pt x="7345" y="503744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25907">
              <a:solidFill>
                <a:srgbClr val="E7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49471" y="3472070"/>
            <a:ext cx="6314440" cy="2292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5"/>
              </a:spcBef>
            </a:pPr>
            <a:r>
              <a:rPr sz="1900" spc="-55" dirty="0">
                <a:latin typeface="Yu Gothic UI"/>
                <a:cs typeface="Yu Gothic UI"/>
              </a:rPr>
              <a:t>PaaS</a:t>
            </a:r>
            <a:endParaRPr sz="1900">
              <a:latin typeface="Yu Gothic UI"/>
              <a:cs typeface="Yu Gothic UI"/>
            </a:endParaRPr>
          </a:p>
          <a:p>
            <a:pPr marL="184785" indent="-172720">
              <a:lnSpc>
                <a:spcPct val="100000"/>
              </a:lnSpc>
              <a:spcBef>
                <a:spcPts val="1425"/>
              </a:spcBef>
              <a:buChar char="•"/>
              <a:tabLst>
                <a:tab pos="185420" algn="l"/>
              </a:tabLst>
            </a:pPr>
            <a:r>
              <a:rPr sz="1900" spc="15" dirty="0">
                <a:latin typeface="Yu Gothic UI"/>
                <a:cs typeface="Yu Gothic UI"/>
              </a:rPr>
              <a:t>A</a:t>
            </a:r>
            <a:r>
              <a:rPr sz="1900" spc="20" dirty="0">
                <a:latin typeface="Yu Gothic UI"/>
                <a:cs typeface="Yu Gothic UI"/>
              </a:rPr>
              <a:t>E</a:t>
            </a:r>
            <a:r>
              <a:rPr sz="1900" spc="-105" dirty="0">
                <a:latin typeface="Yu Gothic UI"/>
                <a:cs typeface="Yu Gothic UI"/>
              </a:rPr>
              <a:t>M</a:t>
            </a:r>
            <a:r>
              <a:rPr sz="1900" spc="-85" dirty="0">
                <a:latin typeface="Yu Gothic UI"/>
                <a:cs typeface="Yu Gothic UI"/>
              </a:rPr>
              <a:t> </a:t>
            </a:r>
            <a:r>
              <a:rPr sz="1900" spc="-65" dirty="0">
                <a:latin typeface="Yu Gothic UI"/>
                <a:cs typeface="Yu Gothic UI"/>
              </a:rPr>
              <a:t>C</a:t>
            </a:r>
            <a:r>
              <a:rPr sz="1900" spc="-60" dirty="0">
                <a:latin typeface="Yu Gothic UI"/>
                <a:cs typeface="Yu Gothic UI"/>
              </a:rPr>
              <a:t>o</a:t>
            </a:r>
            <a:r>
              <a:rPr sz="1900" spc="-50" dirty="0">
                <a:latin typeface="Yu Gothic UI"/>
                <a:cs typeface="Yu Gothic UI"/>
              </a:rPr>
              <a:t>n</a:t>
            </a:r>
            <a:r>
              <a:rPr sz="1900" spc="-40" dirty="0">
                <a:latin typeface="Yu Gothic UI"/>
                <a:cs typeface="Yu Gothic UI"/>
              </a:rPr>
              <a:t>t</a:t>
            </a:r>
            <a:r>
              <a:rPr sz="1900" spc="-35" dirty="0">
                <a:latin typeface="Yu Gothic UI"/>
                <a:cs typeface="Yu Gothic UI"/>
              </a:rPr>
              <a:t>ai</a:t>
            </a:r>
            <a:r>
              <a:rPr sz="1900" spc="-60" dirty="0">
                <a:latin typeface="Yu Gothic UI"/>
                <a:cs typeface="Yu Gothic UI"/>
              </a:rPr>
              <a:t>n</a:t>
            </a:r>
            <a:r>
              <a:rPr sz="1900" spc="-35" dirty="0">
                <a:latin typeface="Yu Gothic UI"/>
                <a:cs typeface="Yu Gothic UI"/>
              </a:rPr>
              <a:t>er</a:t>
            </a:r>
            <a:r>
              <a:rPr sz="1900" spc="-90" dirty="0">
                <a:latin typeface="Yu Gothic UI"/>
                <a:cs typeface="Yu Gothic UI"/>
              </a:rPr>
              <a:t> </a:t>
            </a:r>
            <a:r>
              <a:rPr sz="1900" spc="-60" dirty="0">
                <a:latin typeface="Yu Gothic UI"/>
                <a:cs typeface="Yu Gothic UI"/>
              </a:rPr>
              <a:t>u</a:t>
            </a:r>
            <a:r>
              <a:rPr sz="1900" spc="-114" dirty="0">
                <a:latin typeface="Yu Gothic UI"/>
                <a:cs typeface="Yu Gothic UI"/>
              </a:rPr>
              <a:t>p</a:t>
            </a:r>
            <a:r>
              <a:rPr sz="1900" spc="-110" dirty="0">
                <a:latin typeface="Yu Gothic UI"/>
                <a:cs typeface="Yu Gothic UI"/>
              </a:rPr>
              <a:t>g</a:t>
            </a:r>
            <a:r>
              <a:rPr sz="1900" spc="-45" dirty="0">
                <a:latin typeface="Yu Gothic UI"/>
                <a:cs typeface="Yu Gothic UI"/>
              </a:rPr>
              <a:t>ra</a:t>
            </a:r>
            <a:r>
              <a:rPr sz="1900" spc="-65" dirty="0">
                <a:latin typeface="Yu Gothic UI"/>
                <a:cs typeface="Yu Gothic UI"/>
              </a:rPr>
              <a:t>d</a:t>
            </a:r>
            <a:r>
              <a:rPr sz="1900" spc="-5" dirty="0">
                <a:latin typeface="Yu Gothic UI"/>
                <a:cs typeface="Yu Gothic UI"/>
              </a:rPr>
              <a:t>e</a:t>
            </a:r>
            <a:r>
              <a:rPr sz="1900" spc="-90" dirty="0">
                <a:latin typeface="Yu Gothic UI"/>
                <a:cs typeface="Yu Gothic UI"/>
              </a:rPr>
              <a:t>s</a:t>
            </a:r>
            <a:r>
              <a:rPr sz="1900" spc="-70" dirty="0">
                <a:latin typeface="Yu Gothic UI"/>
                <a:cs typeface="Yu Gothic UI"/>
              </a:rPr>
              <a:t>/</a:t>
            </a:r>
            <a:r>
              <a:rPr sz="1900" spc="-40" dirty="0">
                <a:latin typeface="Yu Gothic UI"/>
                <a:cs typeface="Yu Gothic UI"/>
              </a:rPr>
              <a:t>mai</a:t>
            </a:r>
            <a:r>
              <a:rPr sz="1900" spc="-50" dirty="0">
                <a:latin typeface="Yu Gothic UI"/>
                <a:cs typeface="Yu Gothic UI"/>
              </a:rPr>
              <a:t>n</a:t>
            </a:r>
            <a:r>
              <a:rPr sz="1900" spc="-85" dirty="0">
                <a:latin typeface="Yu Gothic UI"/>
                <a:cs typeface="Yu Gothic UI"/>
              </a:rPr>
              <a:t>t</a:t>
            </a:r>
            <a:r>
              <a:rPr sz="1900" spc="-45" dirty="0">
                <a:latin typeface="Yu Gothic UI"/>
                <a:cs typeface="Yu Gothic UI"/>
              </a:rPr>
              <a:t>ena</a:t>
            </a:r>
            <a:r>
              <a:rPr sz="1900" spc="-60" dirty="0">
                <a:latin typeface="Yu Gothic UI"/>
                <a:cs typeface="Yu Gothic UI"/>
              </a:rPr>
              <a:t>n</a:t>
            </a:r>
            <a:r>
              <a:rPr sz="1900" spc="-45" dirty="0">
                <a:latin typeface="Yu Gothic UI"/>
                <a:cs typeface="Yu Gothic UI"/>
              </a:rPr>
              <a:t>c</a:t>
            </a:r>
            <a:r>
              <a:rPr sz="1900" spc="-55" dirty="0">
                <a:latin typeface="Yu Gothic UI"/>
                <a:cs typeface="Yu Gothic UI"/>
              </a:rPr>
              <a:t>e/</a:t>
            </a:r>
            <a:r>
              <a:rPr sz="1900" spc="-65" dirty="0">
                <a:latin typeface="Yu Gothic UI"/>
                <a:cs typeface="Yu Gothic UI"/>
              </a:rPr>
              <a:t>p</a:t>
            </a:r>
            <a:r>
              <a:rPr sz="1900" spc="-70" dirty="0">
                <a:latin typeface="Yu Gothic UI"/>
                <a:cs typeface="Yu Gothic UI"/>
              </a:rPr>
              <a:t>a</a:t>
            </a:r>
            <a:r>
              <a:rPr sz="1900" spc="-60" dirty="0">
                <a:latin typeface="Yu Gothic UI"/>
                <a:cs typeface="Yu Gothic UI"/>
              </a:rPr>
              <a:t>t</a:t>
            </a:r>
            <a:r>
              <a:rPr sz="1900" spc="-45" dirty="0">
                <a:latin typeface="Yu Gothic UI"/>
                <a:cs typeface="Yu Gothic UI"/>
              </a:rPr>
              <a:t>c</a:t>
            </a:r>
            <a:r>
              <a:rPr sz="1900" spc="-60" dirty="0">
                <a:latin typeface="Yu Gothic UI"/>
                <a:cs typeface="Yu Gothic UI"/>
              </a:rPr>
              <a:t>h</a:t>
            </a:r>
            <a:r>
              <a:rPr sz="1900" spc="-5" dirty="0">
                <a:latin typeface="Yu Gothic UI"/>
                <a:cs typeface="Yu Gothic UI"/>
              </a:rPr>
              <a:t>e</a:t>
            </a:r>
            <a:r>
              <a:rPr sz="1900" spc="-85" dirty="0">
                <a:latin typeface="Yu Gothic UI"/>
                <a:cs typeface="Yu Gothic UI"/>
              </a:rPr>
              <a:t>s</a:t>
            </a:r>
            <a:r>
              <a:rPr sz="1900" spc="-60" dirty="0">
                <a:latin typeface="Yu Gothic UI"/>
                <a:cs typeface="Yu Gothic UI"/>
              </a:rPr>
              <a:t> </a:t>
            </a:r>
            <a:r>
              <a:rPr sz="1900" spc="-45" dirty="0">
                <a:latin typeface="Yu Gothic UI"/>
                <a:cs typeface="Yu Gothic UI"/>
              </a:rPr>
              <a:t>a</a:t>
            </a:r>
            <a:r>
              <a:rPr sz="1900" spc="-40" dirty="0">
                <a:latin typeface="Yu Gothic UI"/>
                <a:cs typeface="Yu Gothic UI"/>
              </a:rPr>
              <a:t>re</a:t>
            </a:r>
            <a:r>
              <a:rPr sz="1900" spc="-90" dirty="0">
                <a:latin typeface="Yu Gothic UI"/>
                <a:cs typeface="Yu Gothic UI"/>
              </a:rPr>
              <a:t> p</a:t>
            </a:r>
            <a:r>
              <a:rPr sz="1900" spc="-40" dirty="0">
                <a:latin typeface="Yu Gothic UI"/>
                <a:cs typeface="Yu Gothic UI"/>
              </a:rPr>
              <a:t>ro</a:t>
            </a:r>
            <a:r>
              <a:rPr sz="1900" spc="-10" dirty="0">
                <a:latin typeface="Yu Gothic UI"/>
                <a:cs typeface="Yu Gothic UI"/>
              </a:rPr>
              <a:t>v</a:t>
            </a:r>
            <a:r>
              <a:rPr sz="1900" spc="-25" dirty="0">
                <a:latin typeface="Yu Gothic UI"/>
                <a:cs typeface="Yu Gothic UI"/>
              </a:rPr>
              <a:t>i</a:t>
            </a:r>
            <a:r>
              <a:rPr sz="1900" spc="-80" dirty="0">
                <a:latin typeface="Yu Gothic UI"/>
                <a:cs typeface="Yu Gothic UI"/>
              </a:rPr>
              <a:t>d</a:t>
            </a:r>
            <a:r>
              <a:rPr sz="1900" spc="-30" dirty="0">
                <a:latin typeface="Yu Gothic UI"/>
                <a:cs typeface="Yu Gothic UI"/>
              </a:rPr>
              <a:t>e</a:t>
            </a:r>
            <a:r>
              <a:rPr sz="1900" spc="-75" dirty="0">
                <a:latin typeface="Yu Gothic UI"/>
                <a:cs typeface="Yu Gothic UI"/>
              </a:rPr>
              <a:t>d</a:t>
            </a:r>
            <a:endParaRPr sz="1900">
              <a:latin typeface="Yu Gothic UI"/>
              <a:cs typeface="Yu Gothic UI"/>
            </a:endParaRPr>
          </a:p>
          <a:p>
            <a:pPr marL="184785" indent="-172720">
              <a:lnSpc>
                <a:spcPct val="100000"/>
              </a:lnSpc>
              <a:spcBef>
                <a:spcPts val="165"/>
              </a:spcBef>
              <a:buChar char="•"/>
              <a:tabLst>
                <a:tab pos="185420" algn="l"/>
              </a:tabLst>
            </a:pPr>
            <a:r>
              <a:rPr sz="1900" spc="-35" dirty="0">
                <a:latin typeface="Yu Gothic UI"/>
                <a:cs typeface="Yu Gothic UI"/>
              </a:rPr>
              <a:t>Framework/Architecture</a:t>
            </a:r>
            <a:r>
              <a:rPr sz="1900" spc="-80" dirty="0">
                <a:latin typeface="Yu Gothic UI"/>
                <a:cs typeface="Yu Gothic UI"/>
              </a:rPr>
              <a:t> </a:t>
            </a:r>
            <a:r>
              <a:rPr sz="1900" spc="-45" dirty="0">
                <a:latin typeface="Yu Gothic UI"/>
                <a:cs typeface="Yu Gothic UI"/>
              </a:rPr>
              <a:t>elements</a:t>
            </a:r>
            <a:r>
              <a:rPr sz="1900" spc="-55" dirty="0">
                <a:latin typeface="Yu Gothic UI"/>
                <a:cs typeface="Yu Gothic UI"/>
              </a:rPr>
              <a:t> </a:t>
            </a:r>
            <a:r>
              <a:rPr sz="1900" spc="-50" dirty="0">
                <a:latin typeface="Yu Gothic UI"/>
                <a:cs typeface="Yu Gothic UI"/>
              </a:rPr>
              <a:t>reused</a:t>
            </a:r>
            <a:endParaRPr sz="19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Yu Gothic UI"/>
              <a:buChar char="•"/>
            </a:pPr>
            <a:endParaRPr sz="1600">
              <a:latin typeface="Yu Gothic UI"/>
              <a:cs typeface="Yu Gothic UI"/>
            </a:endParaRPr>
          </a:p>
          <a:p>
            <a:pPr marL="27305">
              <a:lnSpc>
                <a:spcPct val="100000"/>
              </a:lnSpc>
            </a:pPr>
            <a:r>
              <a:rPr sz="1900" spc="-50" dirty="0">
                <a:latin typeface="Yu Gothic UI"/>
                <a:cs typeface="Yu Gothic UI"/>
              </a:rPr>
              <a:t>IaaS</a:t>
            </a:r>
            <a:endParaRPr sz="1900">
              <a:latin typeface="Yu Gothic UI"/>
              <a:cs typeface="Yu Gothic UI"/>
            </a:endParaRPr>
          </a:p>
          <a:p>
            <a:pPr marL="184785" indent="-172720">
              <a:lnSpc>
                <a:spcPct val="100000"/>
              </a:lnSpc>
              <a:spcBef>
                <a:spcPts val="1889"/>
              </a:spcBef>
              <a:buChar char="•"/>
              <a:tabLst>
                <a:tab pos="185420" algn="l"/>
              </a:tabLst>
            </a:pPr>
            <a:r>
              <a:rPr sz="1900" spc="-70" dirty="0">
                <a:latin typeface="Yu Gothic UI"/>
                <a:cs typeface="Yu Gothic UI"/>
              </a:rPr>
              <a:t>O</a:t>
            </a:r>
            <a:r>
              <a:rPr sz="1900" spc="-30" dirty="0">
                <a:latin typeface="Yu Gothic UI"/>
                <a:cs typeface="Yu Gothic UI"/>
              </a:rPr>
              <a:t>n</a:t>
            </a:r>
            <a:r>
              <a:rPr sz="1900" spc="5" dirty="0">
                <a:latin typeface="Yu Gothic UI"/>
                <a:cs typeface="Yu Gothic UI"/>
              </a:rPr>
              <a:t>l</a:t>
            </a:r>
            <a:r>
              <a:rPr sz="1900" spc="-35" dirty="0">
                <a:latin typeface="Yu Gothic UI"/>
                <a:cs typeface="Yu Gothic UI"/>
              </a:rPr>
              <a:t>y</a:t>
            </a:r>
            <a:r>
              <a:rPr sz="1900" spc="-80" dirty="0">
                <a:latin typeface="Yu Gothic UI"/>
                <a:cs typeface="Yu Gothic UI"/>
              </a:rPr>
              <a:t> </a:t>
            </a:r>
            <a:r>
              <a:rPr sz="1900" spc="-30" dirty="0">
                <a:latin typeface="Yu Gothic UI"/>
                <a:cs typeface="Yu Gothic UI"/>
              </a:rPr>
              <a:t>I</a:t>
            </a:r>
            <a:r>
              <a:rPr sz="1900" spc="-100" dirty="0">
                <a:latin typeface="Yu Gothic UI"/>
                <a:cs typeface="Yu Gothic UI"/>
              </a:rPr>
              <a:t>n</a:t>
            </a:r>
            <a:r>
              <a:rPr sz="1900" spc="-20" dirty="0">
                <a:latin typeface="Yu Gothic UI"/>
                <a:cs typeface="Yu Gothic UI"/>
              </a:rPr>
              <a:t>f</a:t>
            </a:r>
            <a:r>
              <a:rPr sz="1900" spc="-30" dirty="0">
                <a:latin typeface="Yu Gothic UI"/>
                <a:cs typeface="Yu Gothic UI"/>
              </a:rPr>
              <a:t>r</a:t>
            </a:r>
            <a:r>
              <a:rPr sz="1900" spc="-40" dirty="0">
                <a:latin typeface="Yu Gothic UI"/>
                <a:cs typeface="Yu Gothic UI"/>
              </a:rPr>
              <a:t>a</a:t>
            </a:r>
            <a:r>
              <a:rPr sz="1900" spc="-70" dirty="0">
                <a:latin typeface="Yu Gothic UI"/>
                <a:cs typeface="Yu Gothic UI"/>
              </a:rPr>
              <a:t>s</a:t>
            </a:r>
            <a:r>
              <a:rPr sz="1900" spc="-65" dirty="0">
                <a:latin typeface="Yu Gothic UI"/>
                <a:cs typeface="Yu Gothic UI"/>
              </a:rPr>
              <a:t>t</a:t>
            </a:r>
            <a:r>
              <a:rPr sz="1900" spc="-30" dirty="0">
                <a:latin typeface="Yu Gothic UI"/>
                <a:cs typeface="Yu Gothic UI"/>
              </a:rPr>
              <a:t>r</a:t>
            </a:r>
            <a:r>
              <a:rPr sz="1900" spc="-60" dirty="0">
                <a:latin typeface="Yu Gothic UI"/>
                <a:cs typeface="Yu Gothic UI"/>
              </a:rPr>
              <a:t>u</a:t>
            </a:r>
            <a:r>
              <a:rPr sz="1900" spc="10" dirty="0">
                <a:latin typeface="Yu Gothic UI"/>
                <a:cs typeface="Yu Gothic UI"/>
              </a:rPr>
              <a:t>c</a:t>
            </a:r>
            <a:r>
              <a:rPr sz="1900" spc="-75" dirty="0">
                <a:latin typeface="Yu Gothic UI"/>
                <a:cs typeface="Yu Gothic UI"/>
              </a:rPr>
              <a:t>t</a:t>
            </a:r>
            <a:r>
              <a:rPr sz="1900" spc="-55" dirty="0">
                <a:latin typeface="Yu Gothic UI"/>
                <a:cs typeface="Yu Gothic UI"/>
              </a:rPr>
              <a:t>u</a:t>
            </a:r>
            <a:r>
              <a:rPr sz="1900" spc="-45" dirty="0">
                <a:latin typeface="Yu Gothic UI"/>
                <a:cs typeface="Yu Gothic UI"/>
              </a:rPr>
              <a:t>r</a:t>
            </a:r>
            <a:r>
              <a:rPr sz="1900" spc="-40" dirty="0">
                <a:latin typeface="Yu Gothic UI"/>
                <a:cs typeface="Yu Gothic UI"/>
              </a:rPr>
              <a:t>e</a:t>
            </a:r>
            <a:r>
              <a:rPr sz="1900" spc="-90" dirty="0">
                <a:latin typeface="Yu Gothic UI"/>
                <a:cs typeface="Yu Gothic UI"/>
              </a:rPr>
              <a:t> </a:t>
            </a:r>
            <a:r>
              <a:rPr sz="1900" spc="70" dirty="0">
                <a:latin typeface="Yu Gothic UI"/>
                <a:cs typeface="Yu Gothic UI"/>
              </a:rPr>
              <a:t>(</a:t>
            </a:r>
            <a:r>
              <a:rPr sz="1900" spc="-60" dirty="0">
                <a:latin typeface="Yu Gothic UI"/>
                <a:cs typeface="Yu Gothic UI"/>
              </a:rPr>
              <a:t>n</a:t>
            </a:r>
            <a:r>
              <a:rPr sz="1900" spc="-40" dirty="0">
                <a:latin typeface="Yu Gothic UI"/>
                <a:cs typeface="Yu Gothic UI"/>
              </a:rPr>
              <a:t>o</a:t>
            </a:r>
            <a:r>
              <a:rPr sz="1900" spc="-70" dirty="0">
                <a:latin typeface="Yu Gothic UI"/>
                <a:cs typeface="Yu Gothic UI"/>
              </a:rPr>
              <a:t>t</a:t>
            </a:r>
            <a:r>
              <a:rPr sz="1900" spc="-80" dirty="0">
                <a:latin typeface="Yu Gothic UI"/>
                <a:cs typeface="Yu Gothic UI"/>
              </a:rPr>
              <a:t> </a:t>
            </a:r>
            <a:r>
              <a:rPr sz="1900" spc="-5" dirty="0">
                <a:latin typeface="Yu Gothic UI"/>
                <a:cs typeface="Yu Gothic UI"/>
              </a:rPr>
              <a:t>A</a:t>
            </a:r>
            <a:r>
              <a:rPr sz="1900" spc="45" dirty="0">
                <a:latin typeface="Yu Gothic UI"/>
                <a:cs typeface="Yu Gothic UI"/>
              </a:rPr>
              <a:t>E</a:t>
            </a:r>
            <a:r>
              <a:rPr sz="1900" spc="-105" dirty="0">
                <a:latin typeface="Yu Gothic UI"/>
                <a:cs typeface="Yu Gothic UI"/>
              </a:rPr>
              <a:t>M</a:t>
            </a:r>
            <a:r>
              <a:rPr sz="1900" spc="-85" dirty="0">
                <a:latin typeface="Yu Gothic UI"/>
                <a:cs typeface="Yu Gothic UI"/>
              </a:rPr>
              <a:t> </a:t>
            </a:r>
            <a:r>
              <a:rPr sz="1900" spc="-80" dirty="0">
                <a:latin typeface="Yu Gothic UI"/>
                <a:cs typeface="Yu Gothic UI"/>
              </a:rPr>
              <a:t>s</a:t>
            </a:r>
            <a:r>
              <a:rPr sz="1900" spc="-90" dirty="0">
                <a:latin typeface="Yu Gothic UI"/>
                <a:cs typeface="Yu Gothic UI"/>
              </a:rPr>
              <a:t>p</a:t>
            </a:r>
            <a:r>
              <a:rPr sz="1900" spc="-30" dirty="0">
                <a:latin typeface="Yu Gothic UI"/>
                <a:cs typeface="Yu Gothic UI"/>
              </a:rPr>
              <a:t>ec</a:t>
            </a:r>
            <a:r>
              <a:rPr sz="1900" dirty="0">
                <a:latin typeface="Yu Gothic UI"/>
                <a:cs typeface="Yu Gothic UI"/>
              </a:rPr>
              <a:t>i</a:t>
            </a:r>
            <a:r>
              <a:rPr sz="1900" spc="-45" dirty="0">
                <a:latin typeface="Yu Gothic UI"/>
                <a:cs typeface="Yu Gothic UI"/>
              </a:rPr>
              <a:t>f</a:t>
            </a:r>
            <a:r>
              <a:rPr sz="1900" spc="-25" dirty="0">
                <a:latin typeface="Yu Gothic UI"/>
                <a:cs typeface="Yu Gothic UI"/>
              </a:rPr>
              <a:t>i</a:t>
            </a:r>
            <a:r>
              <a:rPr sz="1900" spc="-30" dirty="0">
                <a:latin typeface="Yu Gothic UI"/>
                <a:cs typeface="Yu Gothic UI"/>
              </a:rPr>
              <a:t>c</a:t>
            </a:r>
            <a:r>
              <a:rPr sz="1900" spc="55" dirty="0">
                <a:latin typeface="Yu Gothic UI"/>
                <a:cs typeface="Yu Gothic UI"/>
              </a:rPr>
              <a:t>)</a:t>
            </a:r>
            <a:endParaRPr sz="1900">
              <a:latin typeface="Yu Gothic UI"/>
              <a:cs typeface="Yu Gothic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70000" y="6482857"/>
            <a:ext cx="1358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0" dirty="0">
                <a:latin typeface="Yu Gothic UI"/>
                <a:cs typeface="Yu Gothic UI"/>
              </a:rPr>
              <a:t>2</a:t>
            </a:r>
            <a:r>
              <a:rPr sz="800" spc="25" dirty="0">
                <a:latin typeface="Yu Gothic UI"/>
                <a:cs typeface="Yu Gothic UI"/>
              </a:rPr>
              <a:t>9</a:t>
            </a:r>
            <a:endParaRPr sz="800">
              <a:latin typeface="Yu Gothic UI"/>
              <a:cs typeface="Yu Gothic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826754" y="1438402"/>
            <a:ext cx="2999740" cy="3068320"/>
            <a:chOff x="8826754" y="1438402"/>
            <a:chExt cx="2999740" cy="3068320"/>
          </a:xfrm>
        </p:grpSpPr>
        <p:sp>
          <p:nvSpPr>
            <p:cNvPr id="22" name="object 22"/>
            <p:cNvSpPr/>
            <p:nvPr/>
          </p:nvSpPr>
          <p:spPr>
            <a:xfrm>
              <a:off x="8836914" y="1448562"/>
              <a:ext cx="914400" cy="3048000"/>
            </a:xfrm>
            <a:custGeom>
              <a:avLst/>
              <a:gdLst/>
              <a:ahLst/>
              <a:cxnLst/>
              <a:rect l="l" t="t" r="r" b="b"/>
              <a:pathLst>
                <a:path w="914400" h="3048000">
                  <a:moveTo>
                    <a:pt x="0" y="0"/>
                  </a:moveTo>
                  <a:lnTo>
                    <a:pt x="74159" y="997"/>
                  </a:lnTo>
                  <a:lnTo>
                    <a:pt x="144509" y="3884"/>
                  </a:lnTo>
                  <a:lnTo>
                    <a:pt x="210108" y="8504"/>
                  </a:lnTo>
                  <a:lnTo>
                    <a:pt x="270015" y="14701"/>
                  </a:lnTo>
                  <a:lnTo>
                    <a:pt x="323288" y="22317"/>
                  </a:lnTo>
                  <a:lnTo>
                    <a:pt x="368986" y="31195"/>
                  </a:lnTo>
                  <a:lnTo>
                    <a:pt x="406167" y="41180"/>
                  </a:lnTo>
                  <a:lnTo>
                    <a:pt x="451215" y="63839"/>
                  </a:lnTo>
                  <a:lnTo>
                    <a:pt x="457200" y="76200"/>
                  </a:lnTo>
                  <a:lnTo>
                    <a:pt x="457200" y="1461884"/>
                  </a:lnTo>
                  <a:lnTo>
                    <a:pt x="463184" y="1474242"/>
                  </a:lnTo>
                  <a:lnTo>
                    <a:pt x="508232" y="1496898"/>
                  </a:lnTo>
                  <a:lnTo>
                    <a:pt x="545413" y="1506883"/>
                  </a:lnTo>
                  <a:lnTo>
                    <a:pt x="591111" y="1515762"/>
                  </a:lnTo>
                  <a:lnTo>
                    <a:pt x="644384" y="1523379"/>
                  </a:lnTo>
                  <a:lnTo>
                    <a:pt x="704291" y="1529577"/>
                  </a:lnTo>
                  <a:lnTo>
                    <a:pt x="769890" y="1534198"/>
                  </a:lnTo>
                  <a:lnTo>
                    <a:pt x="840240" y="1537086"/>
                  </a:lnTo>
                  <a:lnTo>
                    <a:pt x="914400" y="1538084"/>
                  </a:lnTo>
                  <a:lnTo>
                    <a:pt x="840240" y="1539081"/>
                  </a:lnTo>
                  <a:lnTo>
                    <a:pt x="769890" y="1541968"/>
                  </a:lnTo>
                  <a:lnTo>
                    <a:pt x="704291" y="1546588"/>
                  </a:lnTo>
                  <a:lnTo>
                    <a:pt x="644384" y="1552784"/>
                  </a:lnTo>
                  <a:lnTo>
                    <a:pt x="591111" y="1560399"/>
                  </a:lnTo>
                  <a:lnTo>
                    <a:pt x="545413" y="1569277"/>
                  </a:lnTo>
                  <a:lnTo>
                    <a:pt x="508232" y="1579260"/>
                  </a:lnTo>
                  <a:lnTo>
                    <a:pt x="463184" y="1601914"/>
                  </a:lnTo>
                  <a:lnTo>
                    <a:pt x="457200" y="1614271"/>
                  </a:lnTo>
                  <a:lnTo>
                    <a:pt x="457200" y="2971800"/>
                  </a:lnTo>
                  <a:lnTo>
                    <a:pt x="451215" y="2984160"/>
                  </a:lnTo>
                  <a:lnTo>
                    <a:pt x="406167" y="3006819"/>
                  </a:lnTo>
                  <a:lnTo>
                    <a:pt x="368986" y="3016804"/>
                  </a:lnTo>
                  <a:lnTo>
                    <a:pt x="323288" y="3025682"/>
                  </a:lnTo>
                  <a:lnTo>
                    <a:pt x="270015" y="3033298"/>
                  </a:lnTo>
                  <a:lnTo>
                    <a:pt x="210108" y="3039495"/>
                  </a:lnTo>
                  <a:lnTo>
                    <a:pt x="144509" y="3044115"/>
                  </a:lnTo>
                  <a:lnTo>
                    <a:pt x="74159" y="3047002"/>
                  </a:lnTo>
                  <a:lnTo>
                    <a:pt x="0" y="304800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1314" y="2594610"/>
              <a:ext cx="2065020" cy="762000"/>
            </a:xfrm>
            <a:custGeom>
              <a:avLst/>
              <a:gdLst/>
              <a:ahLst/>
              <a:cxnLst/>
              <a:rect l="l" t="t" r="r" b="b"/>
              <a:pathLst>
                <a:path w="2065020" h="762000">
                  <a:moveTo>
                    <a:pt x="1938020" y="0"/>
                  </a:moveTo>
                  <a:lnTo>
                    <a:pt x="0" y="0"/>
                  </a:lnTo>
                  <a:lnTo>
                    <a:pt x="0" y="635000"/>
                  </a:lnTo>
                  <a:lnTo>
                    <a:pt x="127000" y="762000"/>
                  </a:lnTo>
                  <a:lnTo>
                    <a:pt x="2065020" y="762000"/>
                  </a:lnTo>
                  <a:lnTo>
                    <a:pt x="2065020" y="127000"/>
                  </a:lnTo>
                  <a:lnTo>
                    <a:pt x="1938020" y="0"/>
                  </a:lnTo>
                  <a:close/>
                </a:path>
              </a:pathLst>
            </a:custGeom>
            <a:solidFill>
              <a:srgbClr val="626F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51314" y="2594610"/>
              <a:ext cx="2065020" cy="762000"/>
            </a:xfrm>
            <a:custGeom>
              <a:avLst/>
              <a:gdLst/>
              <a:ahLst/>
              <a:cxnLst/>
              <a:rect l="l" t="t" r="r" b="b"/>
              <a:pathLst>
                <a:path w="2065020" h="762000">
                  <a:moveTo>
                    <a:pt x="0" y="0"/>
                  </a:moveTo>
                  <a:lnTo>
                    <a:pt x="1938020" y="0"/>
                  </a:lnTo>
                  <a:lnTo>
                    <a:pt x="2065020" y="127000"/>
                  </a:lnTo>
                  <a:lnTo>
                    <a:pt x="2065020" y="762000"/>
                  </a:lnTo>
                  <a:lnTo>
                    <a:pt x="127000" y="762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626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035632" y="2799961"/>
            <a:ext cx="1494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Yu Gothic UI"/>
                <a:cs typeface="Yu Gothic UI"/>
              </a:rPr>
              <a:t>Re</a:t>
            </a:r>
            <a:r>
              <a:rPr sz="1800" spc="-45" dirty="0">
                <a:latin typeface="Yu Gothic UI"/>
                <a:cs typeface="Yu Gothic UI"/>
              </a:rPr>
              <a:t>c</a:t>
            </a:r>
            <a:r>
              <a:rPr sz="1800" spc="-55" dirty="0">
                <a:latin typeface="Yu Gothic UI"/>
                <a:cs typeface="Yu Gothic UI"/>
              </a:rPr>
              <a:t>omm</a:t>
            </a:r>
            <a:r>
              <a:rPr sz="1800" spc="-35" dirty="0">
                <a:latin typeface="Yu Gothic UI"/>
                <a:cs typeface="Yu Gothic UI"/>
              </a:rPr>
              <a:t>e</a:t>
            </a:r>
            <a:r>
              <a:rPr sz="1800" spc="-75" dirty="0">
                <a:latin typeface="Yu Gothic UI"/>
                <a:cs typeface="Yu Gothic UI"/>
              </a:rPr>
              <a:t>n</a:t>
            </a:r>
            <a:r>
              <a:rPr sz="1800" spc="-60" dirty="0">
                <a:latin typeface="Yu Gothic UI"/>
                <a:cs typeface="Yu Gothic UI"/>
              </a:rPr>
              <a:t>d</a:t>
            </a:r>
            <a:r>
              <a:rPr sz="1800" spc="-20" dirty="0">
                <a:latin typeface="Yu Gothic UI"/>
                <a:cs typeface="Yu Gothic UI"/>
              </a:rPr>
              <a:t>e</a:t>
            </a:r>
            <a:r>
              <a:rPr sz="1800" spc="-70" dirty="0">
                <a:latin typeface="Yu Gothic UI"/>
                <a:cs typeface="Yu Gothic UI"/>
              </a:rPr>
              <a:t>d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836914" y="4685538"/>
            <a:ext cx="685800" cy="1125220"/>
          </a:xfrm>
          <a:custGeom>
            <a:avLst/>
            <a:gdLst/>
            <a:ahLst/>
            <a:cxnLst/>
            <a:rect l="l" t="t" r="r" b="b"/>
            <a:pathLst>
              <a:path w="685800" h="1125220">
                <a:moveTo>
                  <a:pt x="0" y="0"/>
                </a:moveTo>
                <a:lnTo>
                  <a:pt x="78625" y="1509"/>
                </a:lnTo>
                <a:lnTo>
                  <a:pt x="150800" y="5809"/>
                </a:lnTo>
                <a:lnTo>
                  <a:pt x="214468" y="12556"/>
                </a:lnTo>
                <a:lnTo>
                  <a:pt x="267569" y="21407"/>
                </a:lnTo>
                <a:lnTo>
                  <a:pt x="308047" y="32018"/>
                </a:lnTo>
                <a:lnTo>
                  <a:pt x="342900" y="57150"/>
                </a:lnTo>
                <a:lnTo>
                  <a:pt x="342900" y="533323"/>
                </a:lnTo>
                <a:lnTo>
                  <a:pt x="351956" y="546426"/>
                </a:lnTo>
                <a:lnTo>
                  <a:pt x="418230" y="569066"/>
                </a:lnTo>
                <a:lnTo>
                  <a:pt x="471331" y="577917"/>
                </a:lnTo>
                <a:lnTo>
                  <a:pt x="534999" y="584664"/>
                </a:lnTo>
                <a:lnTo>
                  <a:pt x="607174" y="588964"/>
                </a:lnTo>
                <a:lnTo>
                  <a:pt x="685800" y="590473"/>
                </a:lnTo>
                <a:lnTo>
                  <a:pt x="607174" y="591983"/>
                </a:lnTo>
                <a:lnTo>
                  <a:pt x="534999" y="596283"/>
                </a:lnTo>
                <a:lnTo>
                  <a:pt x="471331" y="603030"/>
                </a:lnTo>
                <a:lnTo>
                  <a:pt x="418230" y="611880"/>
                </a:lnTo>
                <a:lnTo>
                  <a:pt x="377752" y="622492"/>
                </a:lnTo>
                <a:lnTo>
                  <a:pt x="342900" y="647623"/>
                </a:lnTo>
                <a:lnTo>
                  <a:pt x="342900" y="1067562"/>
                </a:lnTo>
                <a:lnTo>
                  <a:pt x="333843" y="1080664"/>
                </a:lnTo>
                <a:lnTo>
                  <a:pt x="267569" y="1103304"/>
                </a:lnTo>
                <a:lnTo>
                  <a:pt x="214468" y="1112155"/>
                </a:lnTo>
                <a:lnTo>
                  <a:pt x="150800" y="1118902"/>
                </a:lnTo>
                <a:lnTo>
                  <a:pt x="78625" y="1123202"/>
                </a:lnTo>
                <a:lnTo>
                  <a:pt x="0" y="1124712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68740" y="6637550"/>
            <a:ext cx="1746885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800" spc="-20" dirty="0">
                <a:latin typeface="Yu Gothic UI"/>
                <a:cs typeface="Yu Gothic UI"/>
              </a:rPr>
              <a:t>Co</a:t>
            </a:r>
            <a:r>
              <a:rPr sz="800" spc="-30" dirty="0">
                <a:latin typeface="Yu Gothic UI"/>
                <a:cs typeface="Yu Gothic UI"/>
              </a:rPr>
              <a:t>p</a:t>
            </a:r>
            <a:r>
              <a:rPr sz="800" spc="-20" dirty="0">
                <a:latin typeface="Yu Gothic UI"/>
                <a:cs typeface="Yu Gothic UI"/>
              </a:rPr>
              <a:t>yr</a:t>
            </a:r>
            <a:r>
              <a:rPr sz="800" spc="-5" dirty="0">
                <a:latin typeface="Yu Gothic UI"/>
                <a:cs typeface="Yu Gothic UI"/>
              </a:rPr>
              <a:t>i</a:t>
            </a:r>
            <a:r>
              <a:rPr sz="800" spc="-70" dirty="0">
                <a:latin typeface="Yu Gothic UI"/>
                <a:cs typeface="Yu Gothic UI"/>
              </a:rPr>
              <a:t>g</a:t>
            </a:r>
            <a:r>
              <a:rPr sz="800" spc="-35" dirty="0">
                <a:latin typeface="Yu Gothic UI"/>
                <a:cs typeface="Yu Gothic UI"/>
              </a:rPr>
              <a:t>h</a:t>
            </a:r>
            <a:r>
              <a:rPr sz="800" spc="-20" dirty="0">
                <a:latin typeface="Yu Gothic UI"/>
                <a:cs typeface="Yu Gothic UI"/>
              </a:rPr>
              <a:t>t</a:t>
            </a:r>
            <a:r>
              <a:rPr sz="800" spc="-35" dirty="0">
                <a:latin typeface="Yu Gothic UI"/>
                <a:cs typeface="Yu Gothic UI"/>
              </a:rPr>
              <a:t> </a:t>
            </a:r>
            <a:r>
              <a:rPr sz="800" spc="-95" dirty="0">
                <a:latin typeface="Yu Gothic UI"/>
                <a:cs typeface="Yu Gothic UI"/>
              </a:rPr>
              <a:t>©</a:t>
            </a:r>
            <a:r>
              <a:rPr sz="800" spc="-50" dirty="0">
                <a:latin typeface="Yu Gothic UI"/>
                <a:cs typeface="Yu Gothic UI"/>
              </a:rPr>
              <a:t> </a:t>
            </a:r>
            <a:r>
              <a:rPr sz="800" spc="-30" dirty="0">
                <a:latin typeface="Yu Gothic UI"/>
                <a:cs typeface="Yu Gothic UI"/>
              </a:rPr>
              <a:t>2</a:t>
            </a:r>
            <a:r>
              <a:rPr sz="800" spc="35" dirty="0">
                <a:latin typeface="Yu Gothic UI"/>
                <a:cs typeface="Yu Gothic UI"/>
              </a:rPr>
              <a:t>0</a:t>
            </a:r>
            <a:r>
              <a:rPr sz="800" spc="-95" dirty="0">
                <a:latin typeface="Yu Gothic UI"/>
                <a:cs typeface="Yu Gothic UI"/>
              </a:rPr>
              <a:t>1</a:t>
            </a:r>
            <a:r>
              <a:rPr sz="800" spc="-90" dirty="0">
                <a:latin typeface="Yu Gothic UI"/>
                <a:cs typeface="Yu Gothic UI"/>
              </a:rPr>
              <a:t>4</a:t>
            </a:r>
            <a:r>
              <a:rPr sz="800" spc="-50" dirty="0">
                <a:latin typeface="Yu Gothic UI"/>
                <a:cs typeface="Yu Gothic UI"/>
              </a:rPr>
              <a:t> </a:t>
            </a:r>
            <a:r>
              <a:rPr sz="800" spc="-35" dirty="0">
                <a:latin typeface="Yu Gothic UI"/>
                <a:cs typeface="Yu Gothic UI"/>
              </a:rPr>
              <a:t>S</a:t>
            </a:r>
            <a:r>
              <a:rPr sz="800" spc="-20" dirty="0">
                <a:latin typeface="Yu Gothic UI"/>
                <a:cs typeface="Yu Gothic UI"/>
              </a:rPr>
              <a:t>ym</a:t>
            </a:r>
            <a:r>
              <a:rPr sz="800" spc="-15" dirty="0">
                <a:latin typeface="Yu Gothic UI"/>
                <a:cs typeface="Yu Gothic UI"/>
              </a:rPr>
              <a:t>a</a:t>
            </a:r>
            <a:r>
              <a:rPr sz="800" spc="-25" dirty="0">
                <a:latin typeface="Yu Gothic UI"/>
                <a:cs typeface="Yu Gothic UI"/>
              </a:rPr>
              <a:t>n</a:t>
            </a:r>
            <a:r>
              <a:rPr sz="800" spc="-40" dirty="0">
                <a:latin typeface="Yu Gothic UI"/>
                <a:cs typeface="Yu Gothic UI"/>
              </a:rPr>
              <a:t>t</a:t>
            </a:r>
            <a:r>
              <a:rPr sz="800" spc="-15" dirty="0">
                <a:latin typeface="Yu Gothic UI"/>
                <a:cs typeface="Yu Gothic UI"/>
              </a:rPr>
              <a:t>ec</a:t>
            </a:r>
            <a:r>
              <a:rPr sz="800" spc="-25" dirty="0">
                <a:latin typeface="Yu Gothic UI"/>
                <a:cs typeface="Yu Gothic UI"/>
              </a:rPr>
              <a:t> </a:t>
            </a:r>
            <a:r>
              <a:rPr sz="800" spc="-20" dirty="0">
                <a:latin typeface="Yu Gothic UI"/>
                <a:cs typeface="Yu Gothic UI"/>
              </a:rPr>
              <a:t>Cor</a:t>
            </a:r>
            <a:r>
              <a:rPr sz="800" spc="-25" dirty="0">
                <a:latin typeface="Yu Gothic UI"/>
                <a:cs typeface="Yu Gothic UI"/>
              </a:rPr>
              <a:t>p</a:t>
            </a:r>
            <a:r>
              <a:rPr sz="800" spc="-20" dirty="0">
                <a:latin typeface="Yu Gothic UI"/>
                <a:cs typeface="Yu Gothic UI"/>
              </a:rPr>
              <a:t>or</a:t>
            </a:r>
            <a:r>
              <a:rPr sz="800" spc="-15" dirty="0">
                <a:latin typeface="Yu Gothic UI"/>
                <a:cs typeface="Yu Gothic UI"/>
              </a:rPr>
              <a:t>a</a:t>
            </a:r>
            <a:r>
              <a:rPr sz="800" spc="-40" dirty="0">
                <a:latin typeface="Yu Gothic UI"/>
                <a:cs typeface="Yu Gothic UI"/>
              </a:rPr>
              <a:t>t</a:t>
            </a:r>
            <a:r>
              <a:rPr sz="800" spc="-5" dirty="0">
                <a:latin typeface="Yu Gothic UI"/>
                <a:cs typeface="Yu Gothic UI"/>
              </a:rPr>
              <a:t>i</a:t>
            </a:r>
            <a:r>
              <a:rPr sz="800" spc="-20" dirty="0">
                <a:latin typeface="Yu Gothic UI"/>
                <a:cs typeface="Yu Gothic UI"/>
              </a:rPr>
              <a:t>on</a:t>
            </a:r>
            <a:endParaRPr sz="800">
              <a:latin typeface="Yu Gothic UI"/>
              <a:cs typeface="Yu Gothic UI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8825" cy="6442710"/>
            </a:xfrm>
            <a:custGeom>
              <a:avLst/>
              <a:gdLst/>
              <a:ahLst/>
              <a:cxnLst/>
              <a:rect l="l" t="t" r="r" b="b"/>
              <a:pathLst>
                <a:path w="12188825" h="6442710">
                  <a:moveTo>
                    <a:pt x="12188825" y="0"/>
                  </a:moveTo>
                  <a:lnTo>
                    <a:pt x="0" y="0"/>
                  </a:lnTo>
                  <a:lnTo>
                    <a:pt x="0" y="6442367"/>
                  </a:lnTo>
                  <a:lnTo>
                    <a:pt x="12188825" y="6442367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74047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00BCB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6701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8B69D0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89149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81BC00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06466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F5C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5709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b="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26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b="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b="0" spc="-5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2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1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b="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-12693" y="2459729"/>
            <a:ext cx="12208510" cy="711835"/>
            <a:chOff x="-12693" y="2459729"/>
            <a:chExt cx="12208510" cy="711835"/>
          </a:xfrm>
        </p:grpSpPr>
        <p:sp>
          <p:nvSpPr>
            <p:cNvPr id="11" name="object 11"/>
            <p:cNvSpPr/>
            <p:nvPr/>
          </p:nvSpPr>
          <p:spPr>
            <a:xfrm>
              <a:off x="0" y="2472423"/>
              <a:ext cx="12188825" cy="686435"/>
            </a:xfrm>
            <a:custGeom>
              <a:avLst/>
              <a:gdLst/>
              <a:ahLst/>
              <a:cxnLst/>
              <a:rect l="l" t="t" r="r" b="b"/>
              <a:pathLst>
                <a:path w="12188825" h="686435">
                  <a:moveTo>
                    <a:pt x="12188825" y="0"/>
                  </a:moveTo>
                  <a:lnTo>
                    <a:pt x="0" y="0"/>
                  </a:lnTo>
                  <a:lnTo>
                    <a:pt x="0" y="686409"/>
                  </a:lnTo>
                  <a:lnTo>
                    <a:pt x="12188825" y="686409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472423"/>
              <a:ext cx="12183110" cy="686435"/>
            </a:xfrm>
            <a:custGeom>
              <a:avLst/>
              <a:gdLst/>
              <a:ahLst/>
              <a:cxnLst/>
              <a:rect l="l" t="t" r="r" b="b"/>
              <a:pathLst>
                <a:path w="12183110" h="686435">
                  <a:moveTo>
                    <a:pt x="0" y="0"/>
                  </a:moveTo>
                  <a:lnTo>
                    <a:pt x="12182609" y="0"/>
                  </a:lnTo>
                  <a:lnTo>
                    <a:pt x="12182609" y="686060"/>
                  </a:lnTo>
                  <a:lnTo>
                    <a:pt x="0" y="686060"/>
                  </a:lnTo>
                  <a:lnTo>
                    <a:pt x="0" y="0"/>
                  </a:lnTo>
                  <a:close/>
                </a:path>
              </a:pathLst>
            </a:custGeom>
            <a:ln w="25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7684" y="2423667"/>
            <a:ext cx="1247775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359410">
              <a:lnSpc>
                <a:spcPct val="102800"/>
              </a:lnSpc>
              <a:spcBef>
                <a:spcPts val="25"/>
              </a:spcBef>
            </a:pP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 E</a:t>
            </a:r>
            <a:r>
              <a:rPr sz="2200" b="1" spc="-38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b="1" spc="-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/>
          </a:p>
        </p:txBody>
      </p:sp>
      <p:sp>
        <p:nvSpPr>
          <p:cNvPr id="14" name="object 14"/>
          <p:cNvSpPr txBox="1"/>
          <p:nvPr/>
        </p:nvSpPr>
        <p:spPr>
          <a:xfrm>
            <a:off x="9840582" y="2423667"/>
            <a:ext cx="1677035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232410">
              <a:lnSpc>
                <a:spcPct val="102800"/>
              </a:lnSpc>
              <a:spcBef>
                <a:spcPts val="25"/>
              </a:spcBef>
            </a:pP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1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FFFFFF"/>
                </a:solidFill>
                <a:latin typeface="Tahoma"/>
                <a:cs typeface="Tahoma"/>
              </a:rPr>
              <a:t>&amp;  </a:t>
            </a:r>
            <a:r>
              <a:rPr sz="2200" b="1" spc="-31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b="1" spc="-20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3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b="1" spc="-2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-22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200" b="1" spc="-295" dirty="0">
                <a:solidFill>
                  <a:srgbClr val="FFFFFF"/>
                </a:solidFill>
                <a:latin typeface="Tahoma"/>
                <a:cs typeface="Tahoma"/>
              </a:rPr>
              <a:t>gy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1071" y="2423667"/>
            <a:ext cx="138557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237490">
              <a:lnSpc>
                <a:spcPct val="102800"/>
              </a:lnSpc>
              <a:spcBef>
                <a:spcPts val="25"/>
              </a:spcBef>
            </a:pP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Content 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3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-2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27862" y="2423667"/>
            <a:ext cx="116713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128270">
              <a:lnSpc>
                <a:spcPct val="102800"/>
              </a:lnSpc>
              <a:spcBef>
                <a:spcPts val="25"/>
              </a:spcBef>
            </a:pP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Content 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3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b="1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b="1" spc="-3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50609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A</a:t>
            </a:r>
            <a:r>
              <a:rPr spc="-170" dirty="0"/>
              <a:t>E</a:t>
            </a:r>
            <a:r>
              <a:rPr spc="210" dirty="0"/>
              <a:t>M</a:t>
            </a:r>
            <a:r>
              <a:rPr spc="-275" dirty="0"/>
              <a:t> </a:t>
            </a:r>
            <a:r>
              <a:rPr spc="95" dirty="0"/>
              <a:t>A</a:t>
            </a:r>
            <a:r>
              <a:rPr spc="-235" dirty="0"/>
              <a:t>r</a:t>
            </a:r>
            <a:r>
              <a:rPr spc="-80" dirty="0"/>
              <a:t>c</a:t>
            </a:r>
            <a:r>
              <a:rPr spc="-140" dirty="0"/>
              <a:t>h</a:t>
            </a:r>
            <a:r>
              <a:rPr spc="-45" dirty="0"/>
              <a:t>i</a:t>
            </a:r>
            <a:r>
              <a:rPr spc="-200" dirty="0"/>
              <a:t>t</a:t>
            </a:r>
            <a:r>
              <a:rPr spc="-130" dirty="0"/>
              <a:t>e</a:t>
            </a:r>
            <a:r>
              <a:rPr spc="15" dirty="0"/>
              <a:t>c</a:t>
            </a:r>
            <a:r>
              <a:rPr spc="-190" dirty="0"/>
              <a:t>t</a:t>
            </a:r>
            <a:r>
              <a:rPr spc="-204" dirty="0"/>
              <a:t>u</a:t>
            </a:r>
            <a:r>
              <a:rPr spc="-175" dirty="0"/>
              <a:t>r</a:t>
            </a:r>
            <a:r>
              <a:rPr spc="-135" dirty="0"/>
              <a:t>e</a:t>
            </a:r>
            <a:r>
              <a:rPr spc="-250" dirty="0"/>
              <a:t> </a:t>
            </a:r>
            <a:r>
              <a:rPr spc="95" dirty="0"/>
              <a:t>A</a:t>
            </a:r>
            <a:r>
              <a:rPr spc="-125" dirty="0"/>
              <a:t>n</a:t>
            </a:r>
            <a:r>
              <a:rPr spc="-175" dirty="0"/>
              <a:t>t</a:t>
            </a:r>
            <a:r>
              <a:rPr spc="-80" dirty="0"/>
              <a:t>i</a:t>
            </a:r>
            <a:r>
              <a:rPr spc="-265" dirty="0"/>
              <a:t> </a:t>
            </a:r>
            <a:r>
              <a:rPr spc="-135" dirty="0"/>
              <a:t>P</a:t>
            </a:r>
            <a:r>
              <a:rPr spc="-220" dirty="0"/>
              <a:t>a</a:t>
            </a:r>
            <a:r>
              <a:rPr spc="-165" dirty="0"/>
              <a:t>t</a:t>
            </a:r>
            <a:r>
              <a:rPr spc="-200" dirty="0"/>
              <a:t>t</a:t>
            </a:r>
            <a:r>
              <a:rPr spc="-130" dirty="0"/>
              <a:t>e</a:t>
            </a:r>
            <a:r>
              <a:rPr spc="-185" dirty="0"/>
              <a:t>r</a:t>
            </a:r>
            <a:r>
              <a:rPr spc="-110" dirty="0"/>
              <a:t>n</a:t>
            </a:r>
            <a:r>
              <a:rPr spc="-27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6341549" y="6485150"/>
            <a:ext cx="189230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10" dirty="0">
                <a:solidFill>
                  <a:srgbClr val="FFFFFF"/>
                </a:solidFill>
                <a:latin typeface="Yu Gothic UI"/>
                <a:cs typeface="Yu Gothic UI"/>
              </a:rPr>
              <a:t>40</a:t>
            </a:fld>
            <a:endParaRPr sz="800">
              <a:latin typeface="Yu Gothic UI"/>
              <a:cs typeface="Yu Gothic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609" y="821418"/>
            <a:ext cx="10500360" cy="47853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Yu Gothic UI"/>
                <a:cs typeface="Yu Gothic UI"/>
              </a:rPr>
              <a:t>O</a:t>
            </a:r>
            <a:r>
              <a:rPr sz="2400" spc="-25" dirty="0">
                <a:latin typeface="Yu Gothic UI"/>
                <a:cs typeface="Yu Gothic UI"/>
              </a:rPr>
              <a:t>v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11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spc="-70" dirty="0">
                <a:latin typeface="Yu Gothic UI"/>
                <a:cs typeface="Yu Gothic UI"/>
              </a:rPr>
              <a:t>m</a:t>
            </a:r>
            <a:r>
              <a:rPr sz="2400" spc="5" dirty="0">
                <a:latin typeface="Yu Gothic UI"/>
                <a:cs typeface="Yu Gothic UI"/>
              </a:rPr>
              <a:t>i</a:t>
            </a:r>
            <a:r>
              <a:rPr sz="2400" spc="-45" dirty="0">
                <a:latin typeface="Yu Gothic UI"/>
                <a:cs typeface="Yu Gothic UI"/>
              </a:rPr>
              <a:t>z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45" dirty="0">
                <a:latin typeface="Yu Gothic UI"/>
                <a:cs typeface="Yu Gothic UI"/>
              </a:rPr>
              <a:t>i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spc="-60" dirty="0">
                <a:latin typeface="Yu Gothic UI"/>
                <a:cs typeface="Yu Gothic UI"/>
              </a:rPr>
              <a:t>n</a:t>
            </a:r>
            <a:endParaRPr sz="24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5" dirty="0">
                <a:latin typeface="Yu Gothic UI"/>
                <a:cs typeface="Yu Gothic UI"/>
              </a:rPr>
              <a:t>E</a:t>
            </a:r>
            <a:r>
              <a:rPr sz="2400" spc="-40" dirty="0">
                <a:latin typeface="Yu Gothic UI"/>
                <a:cs typeface="Yu Gothic UI"/>
              </a:rPr>
              <a:t>ve</a:t>
            </a:r>
            <a:r>
              <a:rPr sz="2400" spc="80" dirty="0">
                <a:latin typeface="Yu Gothic UI"/>
                <a:cs typeface="Yu Gothic UI"/>
              </a:rPr>
              <a:t>ry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55" dirty="0">
                <a:latin typeface="Yu Gothic UI"/>
                <a:cs typeface="Yu Gothic UI"/>
              </a:rPr>
              <a:t>h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105" dirty="0">
                <a:latin typeface="Yu Gothic UI"/>
                <a:cs typeface="Yu Gothic UI"/>
              </a:rPr>
              <a:t>n</a:t>
            </a:r>
            <a:r>
              <a:rPr sz="2400" spc="-190" dirty="0">
                <a:latin typeface="Yu Gothic UI"/>
                <a:cs typeface="Yu Gothic UI"/>
              </a:rPr>
              <a:t>g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5" dirty="0">
                <a:latin typeface="Yu Gothic UI"/>
                <a:cs typeface="Yu Gothic UI"/>
              </a:rPr>
              <a:t>i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a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n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20" dirty="0">
                <a:latin typeface="Yu Gothic UI"/>
                <a:cs typeface="Yu Gothic UI"/>
              </a:rPr>
              <a:t>i</a:t>
            </a:r>
            <a:r>
              <a:rPr sz="2400" spc="10" dirty="0">
                <a:latin typeface="Yu Gothic UI"/>
                <a:cs typeface="Yu Gothic UI"/>
              </a:rPr>
              <a:t>l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170" dirty="0">
                <a:latin typeface="Yu Gothic UI"/>
                <a:cs typeface="Yu Gothic UI"/>
              </a:rPr>
              <a:t>–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40" dirty="0">
                <a:latin typeface="Yu Gothic UI"/>
                <a:cs typeface="Yu Gothic UI"/>
              </a:rPr>
              <a:t>w</a:t>
            </a:r>
            <a:r>
              <a:rPr sz="2400" spc="-65" dirty="0">
                <a:latin typeface="Yu Gothic UI"/>
                <a:cs typeface="Yu Gothic UI"/>
              </a:rPr>
              <a:t>h</a:t>
            </a:r>
            <a:r>
              <a:rPr sz="2400" spc="-55" dirty="0">
                <a:latin typeface="Yu Gothic UI"/>
                <a:cs typeface="Yu Gothic UI"/>
              </a:rPr>
              <a:t>en</a:t>
            </a:r>
            <a:r>
              <a:rPr sz="2400" spc="-125" dirty="0">
                <a:latin typeface="Yu Gothic UI"/>
                <a:cs typeface="Yu Gothic UI"/>
              </a:rPr>
              <a:t> </a:t>
            </a:r>
            <a:r>
              <a:rPr sz="2400" spc="-15" dirty="0">
                <a:latin typeface="Yu Gothic UI"/>
                <a:cs typeface="Yu Gothic UI"/>
              </a:rPr>
              <a:t>A</a:t>
            </a:r>
            <a:r>
              <a:rPr sz="2400" spc="50" dirty="0">
                <a:latin typeface="Yu Gothic UI"/>
                <a:cs typeface="Yu Gothic UI"/>
              </a:rPr>
              <a:t>E</a:t>
            </a:r>
            <a:r>
              <a:rPr sz="2400" spc="-130" dirty="0">
                <a:latin typeface="Yu Gothic UI"/>
                <a:cs typeface="Yu Gothic UI"/>
              </a:rPr>
              <a:t>M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5" dirty="0">
                <a:latin typeface="Yu Gothic UI"/>
                <a:cs typeface="Yu Gothic UI"/>
              </a:rPr>
              <a:t>i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65" dirty="0">
                <a:latin typeface="Yu Gothic UI"/>
                <a:cs typeface="Yu Gothic UI"/>
              </a:rPr>
              <a:t>h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h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55" dirty="0">
                <a:latin typeface="Yu Gothic UI"/>
                <a:cs typeface="Yu Gothic UI"/>
              </a:rPr>
              <a:t>m</a:t>
            </a:r>
            <a:r>
              <a:rPr sz="2400" spc="-65" dirty="0">
                <a:latin typeface="Yu Gothic UI"/>
                <a:cs typeface="Yu Gothic UI"/>
              </a:rPr>
              <a:t>m</a:t>
            </a:r>
            <a:r>
              <a:rPr sz="2400" spc="-40" dirty="0">
                <a:latin typeface="Yu Gothic UI"/>
                <a:cs typeface="Yu Gothic UI"/>
              </a:rPr>
              <a:t>er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AEM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Façade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AEM as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Application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Engine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latin typeface="Yu Gothic UI"/>
                <a:cs typeface="Yu Gothic UI"/>
              </a:rPr>
              <a:t>T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15" dirty="0">
                <a:latin typeface="Yu Gothic UI"/>
                <a:cs typeface="Yu Gothic UI"/>
              </a:rPr>
              <a:t>k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105" dirty="0">
                <a:latin typeface="Yu Gothic UI"/>
                <a:cs typeface="Yu Gothic UI"/>
              </a:rPr>
              <a:t>n</a:t>
            </a:r>
            <a:r>
              <a:rPr sz="2400" spc="-190" dirty="0">
                <a:latin typeface="Yu Gothic UI"/>
                <a:cs typeface="Yu Gothic UI"/>
              </a:rPr>
              <a:t>g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25" dirty="0">
                <a:latin typeface="Yu Gothic UI"/>
                <a:cs typeface="Yu Gothic UI"/>
              </a:rPr>
              <a:t>e</a:t>
            </a:r>
            <a:r>
              <a:rPr sz="2400" spc="-40" dirty="0">
                <a:latin typeface="Yu Gothic UI"/>
                <a:cs typeface="Yu Gothic UI"/>
              </a:rPr>
              <a:t>ve</a:t>
            </a:r>
            <a:r>
              <a:rPr sz="2400" spc="80" dirty="0">
                <a:latin typeface="Yu Gothic UI"/>
                <a:cs typeface="Yu Gothic UI"/>
              </a:rPr>
              <a:t>r</a:t>
            </a:r>
            <a:r>
              <a:rPr sz="2400" spc="-40" dirty="0">
                <a:latin typeface="Yu Gothic UI"/>
                <a:cs typeface="Yu Gothic UI"/>
              </a:rPr>
              <a:t>y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“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dirty="0">
                <a:latin typeface="Yu Gothic UI"/>
                <a:cs typeface="Yu Gothic UI"/>
              </a:rPr>
              <a:t>l</a:t>
            </a:r>
            <a:r>
              <a:rPr sz="2400" spc="-50" dirty="0">
                <a:latin typeface="Yu Gothic UI"/>
                <a:cs typeface="Yu Gothic UI"/>
              </a:rPr>
              <a:t>d</a:t>
            </a:r>
            <a:r>
              <a:rPr sz="2400" spc="-40" dirty="0">
                <a:latin typeface="Yu Gothic UI"/>
                <a:cs typeface="Yu Gothic UI"/>
              </a:rPr>
              <a:t>”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105" dirty="0">
                <a:latin typeface="Yu Gothic UI"/>
                <a:cs typeface="Yu Gothic UI"/>
              </a:rPr>
              <a:t>f</a:t>
            </a:r>
            <a:r>
              <a:rPr sz="2400" spc="-50" dirty="0">
                <a:latin typeface="Yu Gothic UI"/>
                <a:cs typeface="Yu Gothic UI"/>
              </a:rPr>
              <a:t>e</a:t>
            </a:r>
            <a:r>
              <a:rPr sz="2400" spc="-55" dirty="0">
                <a:latin typeface="Yu Gothic UI"/>
                <a:cs typeface="Yu Gothic UI"/>
              </a:rPr>
              <a:t>a</a:t>
            </a:r>
            <a:r>
              <a:rPr sz="2400" spc="-60" dirty="0">
                <a:latin typeface="Yu Gothic UI"/>
                <a:cs typeface="Yu Gothic UI"/>
              </a:rPr>
              <a:t>t</a:t>
            </a:r>
            <a:r>
              <a:rPr sz="2400" spc="-105" dirty="0">
                <a:latin typeface="Yu Gothic UI"/>
                <a:cs typeface="Yu Gothic UI"/>
              </a:rPr>
              <a:t>u</a:t>
            </a:r>
            <a:r>
              <a:rPr sz="2400" spc="-45" dirty="0">
                <a:latin typeface="Yu Gothic UI"/>
                <a:cs typeface="Yu Gothic UI"/>
              </a:rPr>
              <a:t>re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60" dirty="0">
                <a:latin typeface="Yu Gothic UI"/>
                <a:cs typeface="Yu Gothic UI"/>
              </a:rPr>
              <a:t>n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10" dirty="0">
                <a:latin typeface="Yu Gothic UI"/>
                <a:cs typeface="Yu Gothic UI"/>
              </a:rPr>
              <a:t>i</a:t>
            </a:r>
            <a:r>
              <a:rPr sz="2400" spc="-40" dirty="0">
                <a:latin typeface="Yu Gothic UI"/>
                <a:cs typeface="Yu Gothic UI"/>
              </a:rPr>
              <a:t>t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95" dirty="0">
                <a:latin typeface="Yu Gothic UI"/>
                <a:cs typeface="Yu Gothic UI"/>
              </a:rPr>
              <a:t>f</a:t>
            </a:r>
            <a:r>
              <a:rPr sz="2400" spc="-70" dirty="0">
                <a:latin typeface="Yu Gothic UI"/>
                <a:cs typeface="Yu Gothic UI"/>
              </a:rPr>
              <a:t>a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v</a:t>
            </a:r>
            <a:r>
              <a:rPr sz="2400" spc="-45" dirty="0">
                <a:latin typeface="Yu Gothic UI"/>
                <a:cs typeface="Yu Gothic UI"/>
              </a:rPr>
              <a:t>a</a:t>
            </a:r>
            <a:r>
              <a:rPr sz="2400" spc="10" dirty="0">
                <a:latin typeface="Yu Gothic UI"/>
                <a:cs typeface="Yu Gothic UI"/>
              </a:rPr>
              <a:t>l</a:t>
            </a:r>
            <a:r>
              <a:rPr sz="2400" spc="-80" dirty="0">
                <a:latin typeface="Yu Gothic UI"/>
                <a:cs typeface="Yu Gothic UI"/>
              </a:rPr>
              <a:t>u</a:t>
            </a:r>
            <a:r>
              <a:rPr sz="2400" spc="-45" dirty="0">
                <a:latin typeface="Yu Gothic UI"/>
                <a:cs typeface="Yu Gothic UI"/>
              </a:rPr>
              <a:t>e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AEM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–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Target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integration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latin typeface="Yu Gothic UI"/>
                <a:cs typeface="Yu Gothic UI"/>
              </a:rPr>
              <a:t>C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95" dirty="0">
                <a:latin typeface="Yu Gothic UI"/>
                <a:cs typeface="Yu Gothic UI"/>
              </a:rPr>
              <a:t>n</a:t>
            </a:r>
            <a:r>
              <a:rPr sz="2400" spc="-45" dirty="0">
                <a:latin typeface="Yu Gothic UI"/>
                <a:cs typeface="Yu Gothic UI"/>
              </a:rPr>
              <a:t>t</a:t>
            </a:r>
            <a:r>
              <a:rPr sz="2400" spc="-60" dirty="0">
                <a:latin typeface="Yu Gothic UI"/>
                <a:cs typeface="Yu Gothic UI"/>
              </a:rPr>
              <a:t>inu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105" dirty="0">
                <a:latin typeface="Yu Gothic UI"/>
                <a:cs typeface="Yu Gothic UI"/>
              </a:rPr>
              <a:t>n</a:t>
            </a:r>
            <a:r>
              <a:rPr sz="2400" spc="-190" dirty="0">
                <a:latin typeface="Yu Gothic UI"/>
                <a:cs typeface="Yu Gothic UI"/>
              </a:rPr>
              <a:t>g</a:t>
            </a:r>
            <a:r>
              <a:rPr sz="2400" spc="-50" dirty="0">
                <a:latin typeface="Yu Gothic UI"/>
                <a:cs typeface="Yu Gothic UI"/>
              </a:rPr>
              <a:t> 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60" dirty="0">
                <a:latin typeface="Yu Gothic UI"/>
                <a:cs typeface="Yu Gothic UI"/>
              </a:rPr>
              <a:t>o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15" dirty="0">
                <a:latin typeface="Yu Gothic UI"/>
                <a:cs typeface="Yu Gothic UI"/>
              </a:rPr>
              <a:t>A</a:t>
            </a:r>
            <a:r>
              <a:rPr sz="2400" spc="50" dirty="0">
                <a:latin typeface="Yu Gothic UI"/>
                <a:cs typeface="Yu Gothic UI"/>
              </a:rPr>
              <a:t>E</a:t>
            </a:r>
            <a:r>
              <a:rPr sz="2400" spc="-130" dirty="0">
                <a:latin typeface="Yu Gothic UI"/>
                <a:cs typeface="Yu Gothic UI"/>
              </a:rPr>
              <a:t>M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spc="35" dirty="0">
                <a:latin typeface="Yu Gothic UI"/>
                <a:cs typeface="Yu Gothic UI"/>
              </a:rPr>
              <a:t>l</a:t>
            </a:r>
            <a:r>
              <a:rPr sz="2400" spc="-50" dirty="0">
                <a:latin typeface="Yu Gothic UI"/>
                <a:cs typeface="Yu Gothic UI"/>
              </a:rPr>
              <a:t>a</a:t>
            </a:r>
            <a:r>
              <a:rPr sz="2400" spc="-65" dirty="0">
                <a:latin typeface="Yu Gothic UI"/>
                <a:cs typeface="Yu Gothic UI"/>
              </a:rPr>
              <a:t>s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70" dirty="0">
                <a:latin typeface="Yu Gothic UI"/>
                <a:cs typeface="Yu Gothic UI"/>
              </a:rPr>
              <a:t>i</a:t>
            </a:r>
            <a:r>
              <a:rPr sz="2400" spc="-55" dirty="0">
                <a:latin typeface="Yu Gothic UI"/>
                <a:cs typeface="Yu Gothic UI"/>
              </a:rPr>
              <a:t>c</a:t>
            </a:r>
            <a:r>
              <a:rPr sz="2400" spc="-75" dirty="0">
                <a:latin typeface="Yu Gothic UI"/>
                <a:cs typeface="Yu Gothic UI"/>
              </a:rPr>
              <a:t> </a:t>
            </a:r>
            <a:r>
              <a:rPr sz="2400" spc="-10" dirty="0">
                <a:latin typeface="Yu Gothic UI"/>
                <a:cs typeface="Yu Gothic UI"/>
              </a:rPr>
              <a:t>U</a:t>
            </a:r>
            <a:r>
              <a:rPr sz="2400" spc="-35" dirty="0">
                <a:latin typeface="Yu Gothic UI"/>
                <a:cs typeface="Yu Gothic UI"/>
              </a:rPr>
              <a:t>I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50" dirty="0">
                <a:latin typeface="Yu Gothic UI"/>
                <a:cs typeface="Yu Gothic UI"/>
              </a:rPr>
              <a:t>o</a:t>
            </a:r>
            <a:r>
              <a:rPr sz="2400" spc="-40" dirty="0">
                <a:latin typeface="Yu Gothic UI"/>
                <a:cs typeface="Yu Gothic UI"/>
              </a:rPr>
              <a:t>v</a:t>
            </a:r>
            <a:r>
              <a:rPr sz="2400" spc="-50" dirty="0">
                <a:latin typeface="Yu Gothic UI"/>
                <a:cs typeface="Yu Gothic UI"/>
              </a:rPr>
              <a:t>e</a:t>
            </a:r>
            <a:r>
              <a:rPr sz="2400" spc="-35" dirty="0">
                <a:latin typeface="Yu Gothic UI"/>
                <a:cs typeface="Yu Gothic UI"/>
              </a:rPr>
              <a:t>r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70" dirty="0">
                <a:latin typeface="Yu Gothic UI"/>
                <a:cs typeface="Yu Gothic UI"/>
              </a:rPr>
              <a:t>ou</a:t>
            </a:r>
            <a:r>
              <a:rPr sz="2400" spc="-60" dirty="0">
                <a:latin typeface="Yu Gothic UI"/>
                <a:cs typeface="Yu Gothic UI"/>
              </a:rPr>
              <a:t>c</a:t>
            </a:r>
            <a:r>
              <a:rPr sz="2400" spc="-55" dirty="0">
                <a:latin typeface="Yu Gothic UI"/>
                <a:cs typeface="Yu Gothic UI"/>
              </a:rPr>
              <a:t>h</a:t>
            </a:r>
            <a:endParaRPr sz="2400">
              <a:latin typeface="Yu Gothic UI"/>
              <a:cs typeface="Yu Gothic UI"/>
            </a:endParaRPr>
          </a:p>
          <a:p>
            <a:pPr marL="355600" marR="306070" indent="-342900">
              <a:lnSpc>
                <a:spcPct val="100000"/>
              </a:lnSpc>
              <a:spcBef>
                <a:spcPts val="5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Yu Gothic UI"/>
                <a:cs typeface="Yu Gothic UI"/>
              </a:rPr>
              <a:t>Not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planning</a:t>
            </a:r>
            <a:r>
              <a:rPr sz="2400" spc="-65" dirty="0">
                <a:latin typeface="Yu Gothic UI"/>
                <a:cs typeface="Yu Gothic UI"/>
              </a:rPr>
              <a:t> </a:t>
            </a:r>
            <a:r>
              <a:rPr sz="2400" spc="-75" dirty="0">
                <a:latin typeface="Yu Gothic UI"/>
                <a:cs typeface="Yu Gothic UI"/>
              </a:rPr>
              <a:t>for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continued</a:t>
            </a:r>
            <a:r>
              <a:rPr sz="2400" spc="-55" dirty="0">
                <a:latin typeface="Yu Gothic UI"/>
                <a:cs typeface="Yu Gothic UI"/>
              </a:rPr>
              <a:t> investment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in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30" dirty="0">
                <a:latin typeface="Yu Gothic UI"/>
                <a:cs typeface="Yu Gothic UI"/>
              </a:rPr>
              <a:t>AEM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(and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other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Adobe)</a:t>
            </a:r>
            <a:r>
              <a:rPr sz="2400" spc="-75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Products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225" dirty="0">
                <a:latin typeface="Yu Gothic UI"/>
                <a:cs typeface="Yu Gothic UI"/>
              </a:rPr>
              <a:t>&amp; </a:t>
            </a:r>
            <a:r>
              <a:rPr sz="2400" spc="-645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resources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Includes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investment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 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tight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well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organized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team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Investment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time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building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good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relationship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Adobe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community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28397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A</a:t>
            </a:r>
            <a:r>
              <a:rPr spc="-170" dirty="0"/>
              <a:t>E</a:t>
            </a:r>
            <a:r>
              <a:rPr spc="210" dirty="0"/>
              <a:t>M</a:t>
            </a:r>
            <a:r>
              <a:rPr spc="-275" dirty="0"/>
              <a:t> </a:t>
            </a:r>
            <a:r>
              <a:rPr spc="-90" dirty="0"/>
              <a:t>i</a:t>
            </a:r>
            <a:r>
              <a:rPr spc="-120" dirty="0"/>
              <a:t>n</a:t>
            </a:r>
            <a:r>
              <a:rPr spc="-260" dirty="0"/>
              <a:t> </a:t>
            </a:r>
            <a:r>
              <a:rPr spc="-190" dirty="0"/>
              <a:t>t</a:t>
            </a:r>
            <a:r>
              <a:rPr spc="-135" dirty="0"/>
              <a:t>he</a:t>
            </a:r>
            <a:r>
              <a:rPr spc="-240" dirty="0"/>
              <a:t> </a:t>
            </a:r>
            <a:r>
              <a:rPr spc="-80" dirty="0"/>
              <a:t>c</a:t>
            </a:r>
            <a:r>
              <a:rPr spc="-40" dirty="0"/>
              <a:t>l</a:t>
            </a:r>
            <a:r>
              <a:rPr spc="10" dirty="0"/>
              <a:t>o</a:t>
            </a:r>
            <a:r>
              <a:rPr spc="-110" dirty="0"/>
              <a:t>ud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6341549" y="6485150"/>
            <a:ext cx="189230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10" dirty="0">
                <a:solidFill>
                  <a:srgbClr val="FFFFFF"/>
                </a:solidFill>
                <a:latin typeface="Yu Gothic UI"/>
                <a:cs typeface="Yu Gothic UI"/>
              </a:rPr>
              <a:t>41</a:t>
            </a:fld>
            <a:endParaRPr sz="800">
              <a:latin typeface="Yu Gothic UI"/>
              <a:cs typeface="Yu Gothic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609" y="821418"/>
            <a:ext cx="9940290" cy="44196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latin typeface="Yu Gothic UI"/>
                <a:cs typeface="Yu Gothic UI"/>
              </a:rPr>
              <a:t>Most </a:t>
            </a:r>
            <a:r>
              <a:rPr sz="2400" spc="-50" dirty="0">
                <a:latin typeface="Yu Gothic UI"/>
                <a:cs typeface="Yu Gothic UI"/>
              </a:rPr>
              <a:t>installations</a:t>
            </a:r>
            <a:r>
              <a:rPr sz="2400" spc="-70" dirty="0">
                <a:latin typeface="Yu Gothic UI"/>
                <a:cs typeface="Yu Gothic UI"/>
              </a:rPr>
              <a:t> </a:t>
            </a:r>
            <a:r>
              <a:rPr sz="2400" spc="-75" dirty="0">
                <a:latin typeface="Yu Gothic UI"/>
                <a:cs typeface="Yu Gothic UI"/>
              </a:rPr>
              <a:t>so</a:t>
            </a:r>
            <a:r>
              <a:rPr sz="2400" spc="-90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far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50" dirty="0">
                <a:latin typeface="Yu Gothic UI"/>
                <a:cs typeface="Yu Gothic UI"/>
              </a:rPr>
              <a:t>are</a:t>
            </a:r>
            <a:r>
              <a:rPr sz="2400" spc="-114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on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prem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170" dirty="0">
                <a:latin typeface="Yu Gothic UI"/>
                <a:cs typeface="Yu Gothic UI"/>
              </a:rPr>
              <a:t>–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or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75" dirty="0">
                <a:latin typeface="Yu Gothic UI"/>
                <a:cs typeface="Yu Gothic UI"/>
              </a:rPr>
              <a:t>not</a:t>
            </a:r>
            <a:r>
              <a:rPr sz="2400" spc="-90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completely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cloud</a:t>
            </a:r>
            <a:r>
              <a:rPr sz="2400" spc="-80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native.</a:t>
            </a:r>
            <a:endParaRPr sz="24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Yu Gothic UI"/>
                <a:cs typeface="Yu Gothic UI"/>
              </a:rPr>
              <a:t>Future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170" dirty="0">
                <a:latin typeface="Yu Gothic UI"/>
                <a:cs typeface="Yu Gothic UI"/>
              </a:rPr>
              <a:t>–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looks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different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170" dirty="0">
                <a:latin typeface="Yu Gothic UI"/>
                <a:cs typeface="Yu Gothic UI"/>
              </a:rPr>
              <a:t>–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more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80" dirty="0">
                <a:latin typeface="Yu Gothic UI"/>
                <a:cs typeface="Yu Gothic UI"/>
              </a:rPr>
              <a:t>and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more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75" dirty="0">
                <a:latin typeface="Yu Gothic UI"/>
                <a:cs typeface="Yu Gothic UI"/>
              </a:rPr>
              <a:t>push</a:t>
            </a:r>
            <a:r>
              <a:rPr sz="2400" spc="-90" dirty="0">
                <a:latin typeface="Yu Gothic UI"/>
                <a:cs typeface="Yu Gothic UI"/>
              </a:rPr>
              <a:t> </a:t>
            </a:r>
            <a:r>
              <a:rPr sz="2400" spc="-80" dirty="0">
                <a:latin typeface="Yu Gothic UI"/>
                <a:cs typeface="Yu Gothic UI"/>
              </a:rPr>
              <a:t>to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55" dirty="0">
                <a:latin typeface="Yu Gothic UI"/>
                <a:cs typeface="Yu Gothic UI"/>
              </a:rPr>
              <a:t>Cloud.</a:t>
            </a:r>
            <a:endParaRPr sz="24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5" dirty="0">
                <a:latin typeface="Yu Gothic UI"/>
                <a:cs typeface="Yu Gothic UI"/>
              </a:rPr>
              <a:t>M</a:t>
            </a:r>
            <a:r>
              <a:rPr sz="2400" spc="-80" dirty="0">
                <a:latin typeface="Yu Gothic UI"/>
                <a:cs typeface="Yu Gothic UI"/>
              </a:rPr>
              <a:t>u</a:t>
            </a:r>
            <a:r>
              <a:rPr sz="2400" spc="35" dirty="0">
                <a:latin typeface="Yu Gothic UI"/>
                <a:cs typeface="Yu Gothic UI"/>
              </a:rPr>
              <a:t>l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95" dirty="0">
                <a:latin typeface="Yu Gothic UI"/>
                <a:cs typeface="Yu Gothic UI"/>
              </a:rPr>
              <a:t>p</a:t>
            </a:r>
            <a:r>
              <a:rPr sz="2400" dirty="0">
                <a:latin typeface="Yu Gothic UI"/>
                <a:cs typeface="Yu Gothic UI"/>
              </a:rPr>
              <a:t>l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95" dirty="0">
                <a:latin typeface="Yu Gothic UI"/>
                <a:cs typeface="Yu Gothic UI"/>
              </a:rPr>
              <a:t>o</a:t>
            </a:r>
            <a:r>
              <a:rPr sz="2400" spc="-65" dirty="0">
                <a:latin typeface="Yu Gothic UI"/>
                <a:cs typeface="Yu Gothic UI"/>
              </a:rPr>
              <a:t>p</a:t>
            </a:r>
            <a:r>
              <a:rPr sz="2400" spc="-75" dirty="0">
                <a:latin typeface="Yu Gothic UI"/>
                <a:cs typeface="Yu Gothic UI"/>
              </a:rPr>
              <a:t>t</a:t>
            </a:r>
            <a:r>
              <a:rPr sz="2400" spc="-65" dirty="0">
                <a:latin typeface="Yu Gothic UI"/>
                <a:cs typeface="Yu Gothic UI"/>
              </a:rPr>
              <a:t>io</a:t>
            </a:r>
            <a:r>
              <a:rPr sz="2400" spc="-55" dirty="0">
                <a:latin typeface="Yu Gothic UI"/>
                <a:cs typeface="Yu Gothic UI"/>
              </a:rPr>
              <a:t>n</a:t>
            </a:r>
            <a:r>
              <a:rPr sz="2400" spc="-105" dirty="0">
                <a:latin typeface="Yu Gothic UI"/>
                <a:cs typeface="Yu Gothic UI"/>
              </a:rPr>
              <a:t>s</a:t>
            </a:r>
            <a:r>
              <a:rPr sz="2400" spc="-75" dirty="0">
                <a:latin typeface="Yu Gothic UI"/>
                <a:cs typeface="Yu Gothic UI"/>
              </a:rPr>
              <a:t> </a:t>
            </a:r>
            <a:r>
              <a:rPr sz="2400" spc="-229" dirty="0">
                <a:latin typeface="Yu Gothic UI"/>
                <a:cs typeface="Yu Gothic UI"/>
              </a:rPr>
              <a:t>g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spc="-30" dirty="0">
                <a:latin typeface="Yu Gothic UI"/>
                <a:cs typeface="Yu Gothic UI"/>
              </a:rPr>
              <a:t>i</a:t>
            </a:r>
            <a:r>
              <a:rPr sz="2400" spc="-105" dirty="0">
                <a:latin typeface="Yu Gothic UI"/>
                <a:cs typeface="Yu Gothic UI"/>
              </a:rPr>
              <a:t>n</a:t>
            </a:r>
            <a:r>
              <a:rPr sz="2400" spc="-190" dirty="0">
                <a:latin typeface="Yu Gothic UI"/>
                <a:cs typeface="Yu Gothic UI"/>
              </a:rPr>
              <a:t>g</a:t>
            </a:r>
            <a:r>
              <a:rPr sz="2400" spc="-70" dirty="0">
                <a:latin typeface="Yu Gothic UI"/>
                <a:cs typeface="Yu Gothic UI"/>
              </a:rPr>
              <a:t> </a:t>
            </a:r>
            <a:r>
              <a:rPr sz="2400" spc="-105" dirty="0">
                <a:latin typeface="Yu Gothic UI"/>
                <a:cs typeface="Yu Gothic UI"/>
              </a:rPr>
              <a:t>f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75" dirty="0">
                <a:latin typeface="Yu Gothic UI"/>
                <a:cs typeface="Yu Gothic UI"/>
              </a:rPr>
              <a:t>r</a:t>
            </a:r>
            <a:r>
              <a:rPr sz="2400" spc="5" dirty="0">
                <a:latin typeface="Yu Gothic UI"/>
                <a:cs typeface="Yu Gothic UI"/>
              </a:rPr>
              <a:t>w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45" dirty="0">
                <a:latin typeface="Yu Gothic UI"/>
                <a:cs typeface="Yu Gothic UI"/>
              </a:rPr>
              <a:t>r</a:t>
            </a:r>
            <a:r>
              <a:rPr sz="2400" spc="-95" dirty="0">
                <a:latin typeface="Yu Gothic UI"/>
                <a:cs typeface="Yu Gothic UI"/>
              </a:rPr>
              <a:t>d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AEM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Services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(AWS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MarketPlace)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Azure</a:t>
            </a:r>
            <a:r>
              <a:rPr sz="2400" spc="-10" dirty="0">
                <a:latin typeface="Arial MT"/>
                <a:cs typeface="Arial MT"/>
              </a:rPr>
              <a:t> Virtual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Machine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(BYOL)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–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windows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Rackspace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–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complete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full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suggested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deployment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architectures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80" dirty="0">
                <a:latin typeface="Yu Gothic UI"/>
                <a:cs typeface="Yu Gothic UI"/>
              </a:rPr>
              <a:t>N</a:t>
            </a:r>
            <a:r>
              <a:rPr sz="2400" spc="-35" dirty="0">
                <a:latin typeface="Yu Gothic UI"/>
                <a:cs typeface="Yu Gothic UI"/>
              </a:rPr>
              <a:t>ee</a:t>
            </a:r>
            <a:r>
              <a:rPr sz="2400" spc="-95" dirty="0">
                <a:latin typeface="Yu Gothic UI"/>
                <a:cs typeface="Yu Gothic UI"/>
              </a:rPr>
              <a:t>d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A</a:t>
            </a:r>
            <a:r>
              <a:rPr sz="2400" spc="-110" dirty="0">
                <a:latin typeface="Yu Gothic UI"/>
                <a:cs typeface="Yu Gothic UI"/>
              </a:rPr>
              <a:t>d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spc="-110" dirty="0">
                <a:latin typeface="Yu Gothic UI"/>
                <a:cs typeface="Yu Gothic UI"/>
              </a:rPr>
              <a:t>b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40" dirty="0">
                <a:latin typeface="Yu Gothic UI"/>
                <a:cs typeface="Yu Gothic UI"/>
              </a:rPr>
              <a:t>P</a:t>
            </a:r>
            <a:r>
              <a:rPr sz="2400" spc="-45" dirty="0">
                <a:latin typeface="Yu Gothic UI"/>
                <a:cs typeface="Yu Gothic UI"/>
              </a:rPr>
              <a:t>r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100" dirty="0">
                <a:latin typeface="Yu Gothic UI"/>
                <a:cs typeface="Yu Gothic UI"/>
              </a:rPr>
              <a:t>d</a:t>
            </a:r>
            <a:r>
              <a:rPr sz="2400" spc="-80" dirty="0">
                <a:latin typeface="Yu Gothic UI"/>
                <a:cs typeface="Yu Gothic UI"/>
              </a:rPr>
              <a:t>u</a:t>
            </a:r>
            <a:r>
              <a:rPr sz="2400" spc="10" dirty="0">
                <a:latin typeface="Yu Gothic UI"/>
                <a:cs typeface="Yu Gothic UI"/>
              </a:rPr>
              <a:t>c</a:t>
            </a:r>
            <a:r>
              <a:rPr sz="2400" spc="-85" dirty="0">
                <a:latin typeface="Yu Gothic UI"/>
                <a:cs typeface="Yu Gothic UI"/>
              </a:rPr>
              <a:t>t 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60" dirty="0">
                <a:latin typeface="Yu Gothic UI"/>
                <a:cs typeface="Yu Gothic UI"/>
              </a:rPr>
              <a:t>o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25" dirty="0">
                <a:latin typeface="Yu Gothic UI"/>
                <a:cs typeface="Yu Gothic UI"/>
              </a:rPr>
              <a:t>e</a:t>
            </a:r>
            <a:r>
              <a:rPr sz="2400" spc="-40" dirty="0">
                <a:latin typeface="Yu Gothic UI"/>
                <a:cs typeface="Yu Gothic UI"/>
              </a:rPr>
              <a:t>v</a:t>
            </a:r>
            <a:r>
              <a:rPr sz="2400" spc="-50" dirty="0">
                <a:latin typeface="Yu Gothic UI"/>
                <a:cs typeface="Yu Gothic UI"/>
              </a:rPr>
              <a:t>o</a:t>
            </a:r>
            <a:r>
              <a:rPr sz="2400" spc="35" dirty="0">
                <a:latin typeface="Yu Gothic UI"/>
                <a:cs typeface="Yu Gothic UI"/>
              </a:rPr>
              <a:t>l</a:t>
            </a:r>
            <a:r>
              <a:rPr sz="2400" spc="-35" dirty="0">
                <a:latin typeface="Yu Gothic UI"/>
                <a:cs typeface="Yu Gothic UI"/>
              </a:rPr>
              <a:t>ve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m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45" dirty="0">
                <a:latin typeface="Yu Gothic UI"/>
                <a:cs typeface="Yu Gothic UI"/>
              </a:rPr>
              <a:t>re</a:t>
            </a:r>
            <a:r>
              <a:rPr sz="2400" spc="-110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50" dirty="0">
                <a:latin typeface="Yu Gothic UI"/>
                <a:cs typeface="Yu Gothic UI"/>
              </a:rPr>
              <a:t>l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65" dirty="0">
                <a:latin typeface="Yu Gothic UI"/>
                <a:cs typeface="Yu Gothic UI"/>
              </a:rPr>
              <a:t>o</a:t>
            </a:r>
            <a:r>
              <a:rPr sz="2400" spc="140" dirty="0">
                <a:latin typeface="Yu Gothic UI"/>
                <a:cs typeface="Yu Gothic UI"/>
              </a:rPr>
              <a:t>: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2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More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Cloud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Native </a:t>
            </a:r>
            <a:r>
              <a:rPr sz="2400" spc="-10" dirty="0">
                <a:latin typeface="Arial MT"/>
                <a:cs typeface="Arial MT"/>
              </a:rPr>
              <a:t>offerings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Support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5" dirty="0">
                <a:latin typeface="Arial MT"/>
                <a:cs typeface="Arial MT"/>
              </a:rPr>
              <a:t> MicroServices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 </a:t>
            </a:r>
            <a:r>
              <a:rPr sz="2400" spc="-5" dirty="0">
                <a:latin typeface="Arial MT"/>
                <a:cs typeface="Arial MT"/>
              </a:rPr>
              <a:t>Continuous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Integration&amp; Delivery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Better Support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Multi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Tenancy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same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instance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03444"/>
            <a:ext cx="3323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W</a:t>
            </a:r>
            <a:r>
              <a:rPr spc="-80" dirty="0"/>
              <a:t>i</a:t>
            </a:r>
            <a:r>
              <a:rPr spc="-215" dirty="0"/>
              <a:t>s</a:t>
            </a:r>
            <a:r>
              <a:rPr spc="-120" dirty="0"/>
              <a:t>h</a:t>
            </a:r>
            <a:r>
              <a:rPr spc="-30" dirty="0"/>
              <a:t>l</a:t>
            </a:r>
            <a:r>
              <a:rPr spc="-80" dirty="0"/>
              <a:t>i</a:t>
            </a:r>
            <a:r>
              <a:rPr spc="-204" dirty="0"/>
              <a:t>s</a:t>
            </a:r>
            <a:r>
              <a:rPr spc="-180" dirty="0"/>
              <a:t>t</a:t>
            </a:r>
            <a:r>
              <a:rPr spc="-265" dirty="0"/>
              <a:t> </a:t>
            </a:r>
            <a:r>
              <a:rPr spc="-229" dirty="0"/>
              <a:t>f</a:t>
            </a:r>
            <a:r>
              <a:rPr spc="-120" dirty="0"/>
              <a:t>ro</a:t>
            </a:r>
            <a:r>
              <a:rPr spc="-60" dirty="0"/>
              <a:t>m</a:t>
            </a:r>
            <a:r>
              <a:rPr spc="-275" dirty="0"/>
              <a:t> </a:t>
            </a:r>
            <a:r>
              <a:rPr spc="45" dirty="0"/>
              <a:t>A</a:t>
            </a:r>
            <a:r>
              <a:rPr spc="-80" dirty="0"/>
              <a:t>d</a:t>
            </a:r>
            <a:r>
              <a:rPr spc="10" dirty="0"/>
              <a:t>o</a:t>
            </a:r>
            <a:r>
              <a:rPr spc="-95" dirty="0"/>
              <a:t>b</a:t>
            </a:r>
            <a:r>
              <a:rPr spc="-13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Yu Gothic UI"/>
                <a:ea typeface="+mn-ea"/>
                <a:cs typeface="Yu Gothic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90"/>
              <a:t>©</a:t>
            </a:r>
            <a:r>
              <a:rPr lang="en-US" spc="-35"/>
              <a:t> 2016</a:t>
            </a:r>
            <a:r>
              <a:rPr lang="en-US" spc="-25"/>
              <a:t> Adobe</a:t>
            </a:r>
            <a:r>
              <a:rPr lang="en-US" spc="-20"/>
              <a:t> </a:t>
            </a:r>
            <a:r>
              <a:rPr lang="en-US" spc="-25"/>
              <a:t>Systems</a:t>
            </a:r>
            <a:r>
              <a:rPr lang="en-US" spc="-35"/>
              <a:t> </a:t>
            </a:r>
            <a:r>
              <a:rPr lang="en-US" spc="-20"/>
              <a:t>Incorporated.</a:t>
            </a:r>
            <a:r>
              <a:rPr lang="en-US" spc="140"/>
              <a:t> </a:t>
            </a:r>
            <a:r>
              <a:rPr lang="en-US" spc="-5"/>
              <a:t>All</a:t>
            </a:r>
            <a:r>
              <a:rPr lang="en-US" spc="-20"/>
              <a:t> </a:t>
            </a:r>
            <a:r>
              <a:rPr lang="en-US" spc="-30"/>
              <a:t>Rights</a:t>
            </a:r>
            <a:r>
              <a:rPr lang="en-US" spc="-10"/>
              <a:t> </a:t>
            </a:r>
            <a:r>
              <a:rPr lang="en-US" spc="-20"/>
              <a:t>Reserved.</a:t>
            </a:r>
            <a:r>
              <a:rPr lang="en-US" spc="155"/>
              <a:t> </a:t>
            </a:r>
            <a:r>
              <a:rPr lang="en-US" spc="-25"/>
              <a:t>Adobe</a:t>
            </a:r>
            <a:r>
              <a:rPr lang="en-US" spc="-30"/>
              <a:t> </a:t>
            </a:r>
            <a:r>
              <a:rPr lang="en-US" spc="-25"/>
              <a:t>Confidential.</a:t>
            </a:r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6341549" y="6485150"/>
            <a:ext cx="189230" cy="151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800" spc="10" dirty="0">
                <a:solidFill>
                  <a:srgbClr val="FFFFFF"/>
                </a:solidFill>
                <a:latin typeface="Yu Gothic UI"/>
                <a:cs typeface="Yu Gothic UI"/>
              </a:rPr>
              <a:t>42</a:t>
            </a:fld>
            <a:endParaRPr sz="800">
              <a:latin typeface="Yu Gothic UI"/>
              <a:cs typeface="Yu Gothic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609" y="821418"/>
            <a:ext cx="10986135" cy="35413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Yu Gothic UI"/>
                <a:cs typeface="Yu Gothic UI"/>
              </a:rPr>
              <a:t>Improved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75" dirty="0">
                <a:latin typeface="Yu Gothic UI"/>
                <a:cs typeface="Yu Gothic UI"/>
              </a:rPr>
              <a:t>Integrations</a:t>
            </a:r>
            <a:r>
              <a:rPr sz="2400" spc="-65" dirty="0">
                <a:latin typeface="Yu Gothic UI"/>
                <a:cs typeface="Yu Gothic UI"/>
              </a:rPr>
              <a:t> </a:t>
            </a:r>
            <a:r>
              <a:rPr sz="2400" spc="170" dirty="0">
                <a:latin typeface="Yu Gothic UI"/>
                <a:cs typeface="Yu Gothic UI"/>
              </a:rPr>
              <a:t>–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20" dirty="0">
                <a:latin typeface="Yu Gothic UI"/>
                <a:cs typeface="Yu Gothic UI"/>
              </a:rPr>
              <a:t>eg: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Target,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80" dirty="0">
                <a:latin typeface="Yu Gothic UI"/>
                <a:cs typeface="Yu Gothic UI"/>
              </a:rPr>
              <a:t>Segments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(Audience</a:t>
            </a:r>
            <a:r>
              <a:rPr sz="2400" spc="-60" dirty="0">
                <a:latin typeface="Yu Gothic UI"/>
                <a:cs typeface="Yu Gothic UI"/>
              </a:rPr>
              <a:t> </a:t>
            </a:r>
            <a:r>
              <a:rPr sz="2400" spc="-70" dirty="0">
                <a:latin typeface="Yu Gothic UI"/>
                <a:cs typeface="Yu Gothic UI"/>
              </a:rPr>
              <a:t>Mgr),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eCommerce</a:t>
            </a:r>
            <a:endParaRPr sz="24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Yu Gothic UI"/>
                <a:cs typeface="Yu Gothic UI"/>
              </a:rPr>
              <a:t>Better</a:t>
            </a:r>
            <a:r>
              <a:rPr sz="2400" spc="-105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Support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80" dirty="0">
                <a:latin typeface="Yu Gothic UI"/>
                <a:cs typeface="Yu Gothic UI"/>
              </a:rPr>
              <a:t>and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65" dirty="0">
                <a:latin typeface="Yu Gothic UI"/>
                <a:cs typeface="Yu Gothic UI"/>
              </a:rPr>
              <a:t>penetration</a:t>
            </a:r>
            <a:r>
              <a:rPr sz="2400" spc="-75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in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Cloud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More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Cloud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Native </a:t>
            </a:r>
            <a:r>
              <a:rPr sz="2400" spc="-10" dirty="0">
                <a:latin typeface="Arial MT"/>
                <a:cs typeface="Arial MT"/>
              </a:rPr>
              <a:t>offerings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Support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5" dirty="0">
                <a:latin typeface="Arial MT"/>
                <a:cs typeface="Arial MT"/>
              </a:rPr>
              <a:t> MicroServices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 </a:t>
            </a:r>
            <a:r>
              <a:rPr sz="2400" spc="-5" dirty="0">
                <a:latin typeface="Arial MT"/>
                <a:cs typeface="Arial MT"/>
              </a:rPr>
              <a:t>Continuous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Integration&amp; Delivery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Better Support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Multi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Tenancy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same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instance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62AED5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45" dirty="0">
                <a:latin typeface="Yu Gothic UI"/>
                <a:cs typeface="Yu Gothic UI"/>
              </a:rPr>
              <a:t>M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-45" dirty="0">
                <a:latin typeface="Yu Gothic UI"/>
                <a:cs typeface="Yu Gothic UI"/>
              </a:rPr>
              <a:t>re</a:t>
            </a:r>
            <a:r>
              <a:rPr sz="2400" spc="-120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r</a:t>
            </a:r>
            <a:r>
              <a:rPr sz="2400" spc="-80" dirty="0">
                <a:latin typeface="Yu Gothic UI"/>
                <a:cs typeface="Yu Gothic UI"/>
              </a:rPr>
              <a:t>ob</a:t>
            </a:r>
            <a:r>
              <a:rPr sz="2400" spc="-55" dirty="0">
                <a:latin typeface="Yu Gothic UI"/>
                <a:cs typeface="Yu Gothic UI"/>
              </a:rPr>
              <a:t>u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85" dirty="0">
                <a:latin typeface="Yu Gothic UI"/>
                <a:cs typeface="Yu Gothic UI"/>
              </a:rPr>
              <a:t>t</a:t>
            </a:r>
            <a:r>
              <a:rPr sz="2400" spc="-95" dirty="0">
                <a:latin typeface="Yu Gothic UI"/>
                <a:cs typeface="Yu Gothic UI"/>
              </a:rPr>
              <a:t> 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-80" dirty="0">
                <a:latin typeface="Yu Gothic UI"/>
                <a:cs typeface="Yu Gothic UI"/>
              </a:rPr>
              <a:t>n</a:t>
            </a:r>
            <a:r>
              <a:rPr sz="2400" spc="-95" dirty="0">
                <a:latin typeface="Yu Gothic UI"/>
                <a:cs typeface="Yu Gothic UI"/>
              </a:rPr>
              <a:t>d</a:t>
            </a:r>
            <a:r>
              <a:rPr sz="2400" spc="-100" dirty="0">
                <a:latin typeface="Yu Gothic UI"/>
                <a:cs typeface="Yu Gothic UI"/>
              </a:rPr>
              <a:t> 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35" dirty="0">
                <a:latin typeface="Yu Gothic UI"/>
                <a:cs typeface="Yu Gothic UI"/>
              </a:rPr>
              <a:t>c</a:t>
            </a:r>
            <a:r>
              <a:rPr sz="2400" spc="-60" dirty="0">
                <a:latin typeface="Yu Gothic UI"/>
                <a:cs typeface="Yu Gothic UI"/>
              </a:rPr>
              <a:t>a</a:t>
            </a:r>
            <a:r>
              <a:rPr sz="2400" spc="35" dirty="0">
                <a:latin typeface="Yu Gothic UI"/>
                <a:cs typeface="Yu Gothic UI"/>
              </a:rPr>
              <a:t>l</a:t>
            </a:r>
            <a:r>
              <a:rPr sz="2400" spc="-60" dirty="0">
                <a:latin typeface="Yu Gothic UI"/>
                <a:cs typeface="Yu Gothic UI"/>
              </a:rPr>
              <a:t>ab</a:t>
            </a:r>
            <a:r>
              <a:rPr sz="2400" spc="-35" dirty="0">
                <a:latin typeface="Yu Gothic UI"/>
                <a:cs typeface="Yu Gothic UI"/>
              </a:rPr>
              <a:t>l</a:t>
            </a:r>
            <a:r>
              <a:rPr sz="2400" spc="-45" dirty="0">
                <a:latin typeface="Yu Gothic UI"/>
                <a:cs typeface="Yu Gothic UI"/>
              </a:rPr>
              <a:t>e</a:t>
            </a:r>
            <a:r>
              <a:rPr sz="2400" spc="-85" dirty="0">
                <a:latin typeface="Yu Gothic UI"/>
                <a:cs typeface="Yu Gothic UI"/>
              </a:rPr>
              <a:t> </a:t>
            </a:r>
            <a:r>
              <a:rPr sz="2400" spc="-45" dirty="0">
                <a:latin typeface="Yu Gothic UI"/>
                <a:cs typeface="Yu Gothic UI"/>
              </a:rPr>
              <a:t>re</a:t>
            </a:r>
            <a:r>
              <a:rPr sz="2400" spc="-110" dirty="0">
                <a:latin typeface="Yu Gothic UI"/>
                <a:cs typeface="Yu Gothic UI"/>
              </a:rPr>
              <a:t>p</a:t>
            </a:r>
            <a:r>
              <a:rPr sz="2400" spc="-45" dirty="0">
                <a:latin typeface="Yu Gothic UI"/>
                <a:cs typeface="Yu Gothic UI"/>
              </a:rPr>
              <a:t>o</a:t>
            </a:r>
            <a:r>
              <a:rPr sz="2400" spc="-90" dirty="0">
                <a:latin typeface="Yu Gothic UI"/>
                <a:cs typeface="Yu Gothic UI"/>
              </a:rPr>
              <a:t>s</a:t>
            </a:r>
            <a:r>
              <a:rPr sz="2400" spc="-35" dirty="0">
                <a:latin typeface="Yu Gothic UI"/>
                <a:cs typeface="Yu Gothic UI"/>
              </a:rPr>
              <a:t>i</a:t>
            </a:r>
            <a:r>
              <a:rPr sz="2400" spc="-100" dirty="0">
                <a:latin typeface="Yu Gothic UI"/>
                <a:cs typeface="Yu Gothic UI"/>
              </a:rPr>
              <a:t>t</a:t>
            </a:r>
            <a:r>
              <a:rPr sz="2400" spc="-80" dirty="0">
                <a:latin typeface="Yu Gothic UI"/>
                <a:cs typeface="Yu Gothic UI"/>
              </a:rPr>
              <a:t>o</a:t>
            </a:r>
            <a:r>
              <a:rPr sz="2400" spc="75" dirty="0">
                <a:latin typeface="Yu Gothic UI"/>
                <a:cs typeface="Yu Gothic UI"/>
              </a:rPr>
              <a:t>r</a:t>
            </a:r>
            <a:r>
              <a:rPr sz="2400" spc="-40" dirty="0">
                <a:latin typeface="Yu Gothic UI"/>
                <a:cs typeface="Yu Gothic UI"/>
              </a:rPr>
              <a:t>y</a:t>
            </a:r>
            <a:endParaRPr sz="2400">
              <a:latin typeface="Yu Gothic UI"/>
              <a:cs typeface="Yu Gothic UI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Improved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support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Active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Passive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Mode,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Backups,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Maintenance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activities</a:t>
            </a:r>
            <a:endParaRPr sz="24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Improved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content transfer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capability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from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Non-Prod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19996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AEM</a:t>
            </a:r>
            <a:r>
              <a:rPr sz="2400" spc="-8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913" y="1006297"/>
            <a:ext cx="20815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Introduction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7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dirty="0"/>
              <a:t>AEM</a:t>
            </a:r>
            <a:r>
              <a:rPr spc="-15" dirty="0"/>
              <a:t> </a:t>
            </a:r>
            <a:r>
              <a:rPr spc="-20" dirty="0"/>
              <a:t>Workflows</a:t>
            </a:r>
            <a:r>
              <a:rPr spc="-10" dirty="0"/>
              <a:t> </a:t>
            </a:r>
            <a:r>
              <a:rPr spc="-5" dirty="0"/>
              <a:t>let</a:t>
            </a:r>
            <a:r>
              <a:rPr spc="-20" dirty="0"/>
              <a:t> </a:t>
            </a:r>
            <a:r>
              <a:rPr spc="-10" dirty="0"/>
              <a:t>you </a:t>
            </a:r>
            <a:r>
              <a:rPr spc="-20" dirty="0"/>
              <a:t>execute</a:t>
            </a:r>
            <a:r>
              <a:rPr spc="-25" dirty="0"/>
              <a:t> </a:t>
            </a:r>
            <a:r>
              <a:rPr dirty="0"/>
              <a:t>individual</a:t>
            </a:r>
            <a:r>
              <a:rPr spc="-5" dirty="0"/>
              <a:t> </a:t>
            </a:r>
            <a:r>
              <a:rPr spc="-15" dirty="0"/>
              <a:t>steps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5" dirty="0"/>
              <a:t>sequential</a:t>
            </a:r>
            <a:r>
              <a:rPr dirty="0"/>
              <a:t> </a:t>
            </a:r>
            <a:r>
              <a:rPr spc="-15" dirty="0"/>
              <a:t>order</a:t>
            </a:r>
          </a:p>
          <a:p>
            <a:pPr marL="288290" marR="50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dirty="0"/>
              <a:t>AEM</a:t>
            </a:r>
            <a:r>
              <a:rPr spc="-10" dirty="0"/>
              <a:t> </a:t>
            </a:r>
            <a:r>
              <a:rPr spc="-20" dirty="0"/>
              <a:t>Workflows</a:t>
            </a:r>
            <a:r>
              <a:rPr spc="-5" dirty="0"/>
              <a:t> </a:t>
            </a:r>
            <a:r>
              <a:rPr spc="-25" dirty="0"/>
              <a:t>offer</a:t>
            </a:r>
            <a:r>
              <a:rPr spc="1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variety</a:t>
            </a:r>
            <a:r>
              <a:rPr dirty="0"/>
              <a:t>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spc="-25" dirty="0"/>
              <a:t>ways</a:t>
            </a:r>
            <a:r>
              <a:rPr spc="-20" dirty="0"/>
              <a:t> </a:t>
            </a:r>
            <a:r>
              <a:rPr dirty="0"/>
              <a:t>in which</a:t>
            </a:r>
            <a:r>
              <a:rPr spc="-15" dirty="0"/>
              <a:t> to</a:t>
            </a:r>
            <a:r>
              <a:rPr spc="-5" dirty="0"/>
              <a:t> </a:t>
            </a:r>
            <a:r>
              <a:rPr dirty="0"/>
              <a:t>mix</a:t>
            </a:r>
            <a:r>
              <a:rPr spc="-20" dirty="0"/>
              <a:t> </a:t>
            </a:r>
            <a:r>
              <a:rPr spc="-10" dirty="0"/>
              <a:t>automatic</a:t>
            </a:r>
            <a:r>
              <a:rPr spc="-25" dirty="0"/>
              <a:t> </a:t>
            </a:r>
            <a:r>
              <a:rPr spc="-15" dirty="0"/>
              <a:t>steps</a:t>
            </a:r>
            <a:r>
              <a:rPr spc="-5" dirty="0"/>
              <a:t> </a:t>
            </a:r>
            <a:r>
              <a:rPr dirty="0"/>
              <a:t>and</a:t>
            </a:r>
            <a:r>
              <a:rPr spc="-5" dirty="0"/>
              <a:t> human </a:t>
            </a:r>
            <a:r>
              <a:rPr spc="-525" dirty="0"/>
              <a:t> </a:t>
            </a:r>
            <a:r>
              <a:rPr spc="-10" dirty="0"/>
              <a:t>interactions.</a:t>
            </a: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10" dirty="0"/>
              <a:t>They</a:t>
            </a:r>
            <a:r>
              <a:rPr dirty="0"/>
              <a:t> </a:t>
            </a:r>
            <a:r>
              <a:rPr spc="-20" dirty="0"/>
              <a:t>offer</a:t>
            </a:r>
            <a:r>
              <a:rPr spc="15" dirty="0"/>
              <a:t> </a:t>
            </a:r>
            <a:r>
              <a:rPr spc="-10" dirty="0"/>
              <a:t>conditional</a:t>
            </a:r>
            <a:r>
              <a:rPr dirty="0"/>
              <a:t> </a:t>
            </a:r>
            <a:r>
              <a:rPr spc="-15" dirty="0"/>
              <a:t>execution</a:t>
            </a:r>
            <a:r>
              <a:rPr spc="-30" dirty="0"/>
              <a:t> </a:t>
            </a:r>
            <a:r>
              <a:rPr dirty="0"/>
              <a:t>and </a:t>
            </a:r>
            <a:r>
              <a:rPr spc="-10" dirty="0"/>
              <a:t>parallel</a:t>
            </a:r>
            <a:r>
              <a:rPr spc="-15" dirty="0"/>
              <a:t> execution.</a:t>
            </a:r>
          </a:p>
          <a:p>
            <a:pPr marL="288290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65" dirty="0"/>
              <a:t>You</a:t>
            </a:r>
            <a:r>
              <a:rPr spc="-15" dirty="0"/>
              <a:t> </a:t>
            </a:r>
            <a:r>
              <a:rPr spc="-5" dirty="0"/>
              <a:t>can</a:t>
            </a:r>
            <a:r>
              <a:rPr spc="-10" dirty="0"/>
              <a:t> </a:t>
            </a:r>
            <a:r>
              <a:rPr spc="-5" dirty="0"/>
              <a:t>pass</a:t>
            </a:r>
            <a:r>
              <a:rPr spc="-10" dirty="0"/>
              <a:t> </a:t>
            </a:r>
            <a:r>
              <a:rPr spc="-15" dirty="0"/>
              <a:t>data</a:t>
            </a:r>
            <a:r>
              <a:rPr spc="-20" dirty="0"/>
              <a:t> </a:t>
            </a:r>
            <a:r>
              <a:rPr spc="-15" dirty="0"/>
              <a:t>from</a:t>
            </a:r>
            <a:r>
              <a:rPr spc="-25" dirty="0"/>
              <a:t> </a:t>
            </a:r>
            <a:r>
              <a:rPr spc="-5" dirty="0"/>
              <a:t>one</a:t>
            </a:r>
            <a:r>
              <a:rPr spc="-10" dirty="0"/>
              <a:t> </a:t>
            </a:r>
            <a:r>
              <a:rPr spc="-15" dirty="0"/>
              <a:t>to step</a:t>
            </a:r>
            <a:r>
              <a:rPr spc="-10" dirty="0"/>
              <a:t> </a:t>
            </a:r>
            <a:r>
              <a:rPr spc="-15" dirty="0"/>
              <a:t>to</a:t>
            </a:r>
            <a:r>
              <a:rPr spc="-30" dirty="0"/>
              <a:t> </a:t>
            </a:r>
            <a:r>
              <a:rPr dirty="0"/>
              <a:t>another</a:t>
            </a:r>
            <a:r>
              <a:rPr spc="-10" dirty="0"/>
              <a:t> step.</a:t>
            </a: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65" dirty="0"/>
              <a:t>You</a:t>
            </a:r>
            <a:r>
              <a:rPr spc="-15" dirty="0"/>
              <a:t> </a:t>
            </a:r>
            <a:r>
              <a:rPr spc="-5" dirty="0"/>
              <a:t>can</a:t>
            </a:r>
            <a:r>
              <a:rPr spc="-10" dirty="0"/>
              <a:t> </a:t>
            </a:r>
            <a:r>
              <a:rPr spc="-5" dirty="0"/>
              <a:t>pass</a:t>
            </a:r>
            <a:r>
              <a:rPr spc="-10" dirty="0"/>
              <a:t> </a:t>
            </a:r>
            <a:r>
              <a:rPr spc="-15" dirty="0"/>
              <a:t>data</a:t>
            </a:r>
            <a:r>
              <a:rPr spc="-20" dirty="0"/>
              <a:t> </a:t>
            </a:r>
            <a:r>
              <a:rPr dirty="0"/>
              <a:t>when</a:t>
            </a:r>
            <a:r>
              <a:rPr spc="-5" dirty="0"/>
              <a:t> </a:t>
            </a:r>
            <a:r>
              <a:rPr spc="-10" dirty="0"/>
              <a:t>you</a:t>
            </a:r>
            <a:r>
              <a:rPr spc="-30" dirty="0"/>
              <a:t> </a:t>
            </a:r>
            <a:r>
              <a:rPr spc="-25" dirty="0"/>
              <a:t>invoke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30" dirty="0"/>
              <a:t>workflow.</a:t>
            </a: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65" dirty="0"/>
              <a:t>You</a:t>
            </a:r>
            <a:r>
              <a:rPr spc="-10" dirty="0"/>
              <a:t> can</a:t>
            </a:r>
            <a:r>
              <a:rPr dirty="0"/>
              <a:t> </a:t>
            </a:r>
            <a:r>
              <a:rPr spc="-30" dirty="0"/>
              <a:t>invoke</a:t>
            </a:r>
            <a:r>
              <a:rPr spc="-10" dirty="0"/>
              <a:t> </a:t>
            </a:r>
            <a:r>
              <a:rPr dirty="0"/>
              <a:t>a </a:t>
            </a:r>
            <a:r>
              <a:rPr spc="-10" dirty="0"/>
              <a:t>workflow</a:t>
            </a:r>
            <a:r>
              <a:rPr dirty="0"/>
              <a:t> </a:t>
            </a:r>
            <a:r>
              <a:rPr spc="-5" dirty="0"/>
              <a:t>using</a:t>
            </a:r>
            <a:r>
              <a:rPr spc="-10" dirty="0"/>
              <a:t> </a:t>
            </a:r>
            <a:r>
              <a:rPr spc="-20" dirty="0"/>
              <a:t>Workflow </a:t>
            </a:r>
            <a:r>
              <a:rPr spc="-5" dirty="0"/>
              <a:t>Launcher</a:t>
            </a: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65" dirty="0"/>
              <a:t>You</a:t>
            </a:r>
            <a:r>
              <a:rPr spc="-15" dirty="0"/>
              <a:t> </a:t>
            </a:r>
            <a:r>
              <a:rPr spc="-5" dirty="0"/>
              <a:t>can</a:t>
            </a:r>
            <a:r>
              <a:rPr spc="-20" dirty="0"/>
              <a:t> </a:t>
            </a:r>
            <a:r>
              <a:rPr spc="-25" dirty="0"/>
              <a:t>invoke</a:t>
            </a:r>
            <a:r>
              <a:rPr spc="-1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workflow </a:t>
            </a:r>
            <a:r>
              <a:rPr spc="-5" dirty="0"/>
              <a:t>using</a:t>
            </a:r>
            <a:r>
              <a:rPr spc="-20" dirty="0"/>
              <a:t> </a:t>
            </a:r>
            <a:r>
              <a:rPr dirty="0"/>
              <a:t>AEM</a:t>
            </a:r>
            <a:r>
              <a:rPr spc="-20" dirty="0"/>
              <a:t> </a:t>
            </a:r>
            <a:r>
              <a:rPr dirty="0"/>
              <a:t>APIs</a:t>
            </a: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dirty="0"/>
              <a:t>AEM</a:t>
            </a:r>
            <a:r>
              <a:rPr spc="-15" dirty="0"/>
              <a:t> </a:t>
            </a:r>
            <a:r>
              <a:rPr spc="-25" dirty="0"/>
              <a:t>offers</a:t>
            </a:r>
            <a:r>
              <a:rPr spc="-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number of</a:t>
            </a:r>
            <a:r>
              <a:rPr spc="-10" dirty="0"/>
              <a:t> </a:t>
            </a:r>
            <a:r>
              <a:rPr spc="-5" dirty="0"/>
              <a:t>out</a:t>
            </a:r>
            <a:r>
              <a:rPr spc="-15" dirty="0"/>
              <a:t> </a:t>
            </a:r>
            <a:r>
              <a:rPr spc="-5" dirty="0"/>
              <a:t>of </a:t>
            </a:r>
            <a:r>
              <a:rPr dirty="0"/>
              <a:t>the</a:t>
            </a:r>
            <a:r>
              <a:rPr spc="-15" dirty="0"/>
              <a:t> </a:t>
            </a:r>
            <a:r>
              <a:rPr spc="-20" dirty="0"/>
              <a:t>box</a:t>
            </a:r>
            <a:r>
              <a:rPr spc="-5" dirty="0"/>
              <a:t> </a:t>
            </a:r>
            <a:r>
              <a:rPr spc="-10" dirty="0"/>
              <a:t>workflow</a:t>
            </a:r>
            <a:r>
              <a:rPr spc="-5" dirty="0"/>
              <a:t> </a:t>
            </a:r>
            <a:r>
              <a:rPr spc="-15" dirty="0"/>
              <a:t>steps.</a:t>
            </a: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dirty="0"/>
              <a:t>AEM</a:t>
            </a:r>
            <a:r>
              <a:rPr spc="-10" dirty="0"/>
              <a:t> </a:t>
            </a:r>
            <a:r>
              <a:rPr spc="-5" dirty="0"/>
              <a:t>lets</a:t>
            </a:r>
            <a:r>
              <a:rPr spc="-15" dirty="0"/>
              <a:t> </a:t>
            </a:r>
            <a:r>
              <a:rPr spc="-10" dirty="0"/>
              <a:t>you</a:t>
            </a:r>
            <a:r>
              <a:rPr spc="-5" dirty="0"/>
              <a:t> </a:t>
            </a:r>
            <a:r>
              <a:rPr spc="-15" dirty="0"/>
              <a:t>create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custom</a:t>
            </a:r>
            <a:r>
              <a:rPr spc="-20" dirty="0"/>
              <a:t> </a:t>
            </a:r>
            <a:r>
              <a:rPr spc="-10" dirty="0"/>
              <a:t>workflow</a:t>
            </a:r>
            <a:r>
              <a:rPr dirty="0"/>
              <a:t> </a:t>
            </a:r>
            <a:r>
              <a:rPr spc="-15" dirty="0"/>
              <a:t>to</a:t>
            </a:r>
            <a:r>
              <a:rPr spc="-20" dirty="0"/>
              <a:t> </a:t>
            </a:r>
            <a:r>
              <a:rPr dirty="0"/>
              <a:t>meet</a:t>
            </a:r>
            <a:r>
              <a:rPr spc="-15" dirty="0"/>
              <a:t> </a:t>
            </a:r>
            <a:r>
              <a:rPr spc="-10" dirty="0"/>
              <a:t>your</a:t>
            </a:r>
            <a:r>
              <a:rPr spc="-15" dirty="0"/>
              <a:t> </a:t>
            </a:r>
            <a:r>
              <a:rPr spc="-5" dirty="0"/>
              <a:t>business</a:t>
            </a:r>
            <a:r>
              <a:rPr spc="5" dirty="0"/>
              <a:t> </a:t>
            </a:r>
            <a:r>
              <a:rPr spc="-10" dirty="0"/>
              <a:t>requirements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ADDD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enda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0913" y="1012393"/>
            <a:ext cx="6664325" cy="485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1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5" dirty="0">
                <a:latin typeface="Calibri"/>
                <a:cs typeface="Calibri"/>
              </a:rPr>
              <a:t>Create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new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activate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AEM</a:t>
            </a:r>
            <a:r>
              <a:rPr sz="2400" spc="-10" dirty="0">
                <a:latin typeface="Calibri"/>
                <a:cs typeface="Calibri"/>
              </a:rPr>
              <a:t> pages</a:t>
            </a:r>
            <a:endParaRPr sz="2400">
              <a:latin typeface="Calibri"/>
              <a:cs typeface="Calibri"/>
            </a:endParaRPr>
          </a:p>
          <a:p>
            <a:pPr marL="28829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How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25" dirty="0">
                <a:latin typeface="Calibri"/>
                <a:cs typeface="Calibri"/>
              </a:rPr>
              <a:t> invoke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0" dirty="0">
                <a:latin typeface="Calibri"/>
                <a:cs typeface="Calibri"/>
              </a:rPr>
              <a:t>How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check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 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successful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0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5" dirty="0">
                <a:latin typeface="Calibri"/>
                <a:cs typeface="Calibri"/>
              </a:rPr>
              <a:t>invoke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workflow</a:t>
            </a:r>
            <a:r>
              <a:rPr sz="2400" spc="-5" dirty="0">
                <a:latin typeface="Calibri"/>
                <a:cs typeface="Calibri"/>
              </a:rPr>
              <a:t> using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r>
              <a:rPr sz="2400" spc="-5" dirty="0">
                <a:latin typeface="Calibri"/>
                <a:cs typeface="Calibri"/>
              </a:rPr>
              <a:t> Launcher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0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create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custom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25" dirty="0">
                <a:latin typeface="Calibri"/>
                <a:cs typeface="Calibri"/>
              </a:rPr>
              <a:t>Types</a:t>
            </a:r>
            <a:r>
              <a:rPr sz="2400" spc="-5" dirty="0">
                <a:latin typeface="Calibri"/>
                <a:cs typeface="Calibri"/>
              </a:rPr>
              <a:t> 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 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create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dirty="0">
                <a:latin typeface="Calibri"/>
                <a:cs typeface="Calibri"/>
              </a:rPr>
              <a:t>Managing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0" dirty="0">
                <a:latin typeface="Calibri"/>
                <a:cs typeface="Calibri"/>
              </a:rPr>
              <a:t>Monitor performance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workflows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dirty="0">
                <a:latin typeface="Calibri"/>
                <a:cs typeface="Calibri"/>
              </a:rPr>
              <a:t>Managing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throughput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20" dirty="0">
                <a:latin typeface="Calibri"/>
                <a:cs typeface="Calibri"/>
              </a:rPr>
              <a:t>Workflow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Maintenance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20" dirty="0">
                <a:latin typeface="Calibri"/>
                <a:cs typeface="Calibri"/>
              </a:rPr>
              <a:t>Q/A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295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DADDDF"/>
                </a:solidFill>
              </a:rPr>
              <a:t>Create</a:t>
            </a:r>
            <a:r>
              <a:rPr sz="2400" spc="-35" dirty="0">
                <a:solidFill>
                  <a:srgbClr val="DADDDF"/>
                </a:solidFill>
              </a:rPr>
              <a:t> </a:t>
            </a:r>
            <a:r>
              <a:rPr sz="2400" dirty="0">
                <a:solidFill>
                  <a:srgbClr val="DADDDF"/>
                </a:solidFill>
              </a:rPr>
              <a:t>a</a:t>
            </a:r>
            <a:r>
              <a:rPr sz="2400" spc="-35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New</a:t>
            </a:r>
            <a:r>
              <a:rPr sz="2400" spc="-20" dirty="0">
                <a:solidFill>
                  <a:srgbClr val="DADDDF"/>
                </a:solidFill>
              </a:rPr>
              <a:t> Workflow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10291445" cy="19939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000" b="1" spc="-80" dirty="0">
                <a:latin typeface="Calibri"/>
                <a:cs typeface="Calibri"/>
              </a:rPr>
              <a:t>To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create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new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workflow</a:t>
            </a:r>
            <a:r>
              <a:rPr sz="2000" spc="-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263525" indent="-251460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264160" algn="l"/>
              </a:tabLst>
            </a:pPr>
            <a:r>
              <a:rPr sz="2000" spc="-20" dirty="0">
                <a:latin typeface="Calibri"/>
                <a:cs typeface="Calibri"/>
              </a:rPr>
              <a:t>Navigate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console: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http://localhost:4502/libs/cq/workflow/content/console.html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63525" indent="-251460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264160" algn="l"/>
              </a:tabLst>
            </a:pPr>
            <a:r>
              <a:rPr sz="2000" spc="-5" dirty="0">
                <a:latin typeface="Calibri"/>
                <a:cs typeface="Calibri"/>
              </a:rPr>
              <a:t>Click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New</a:t>
            </a:r>
            <a:r>
              <a:rPr sz="2000" spc="-10" dirty="0">
                <a:latin typeface="Calibri"/>
                <a:cs typeface="Calibri"/>
              </a:rPr>
              <a:t> button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left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page.</a:t>
            </a:r>
            <a:endParaRPr sz="2000">
              <a:latin typeface="Calibri"/>
              <a:cs typeface="Calibri"/>
            </a:endParaRPr>
          </a:p>
          <a:p>
            <a:pPr marL="263525" indent="-251460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264160" algn="l"/>
              </a:tabLst>
            </a:pPr>
            <a:r>
              <a:rPr sz="2000" spc="-10" dirty="0">
                <a:latin typeface="Calibri"/>
                <a:cs typeface="Calibri"/>
              </a:rPr>
              <a:t>Enter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title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AEMExperts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click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OK.</a:t>
            </a:r>
            <a:endParaRPr sz="200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263525" algn="l"/>
              </a:tabLst>
            </a:pPr>
            <a:r>
              <a:rPr sz="2000" i="1" dirty="0">
                <a:latin typeface="Calibri"/>
                <a:cs typeface="Calibri"/>
              </a:rPr>
              <a:t>Double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click</a:t>
            </a:r>
            <a:r>
              <a:rPr sz="2000" i="1" spc="2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the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workflow</a:t>
            </a:r>
            <a:r>
              <a:rPr sz="2000" i="1" spc="-2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to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view</a:t>
            </a:r>
            <a:r>
              <a:rPr sz="2000" i="1" spc="-2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the</a:t>
            </a:r>
            <a:r>
              <a:rPr sz="2000" i="1" spc="-2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model.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8164" y="3543300"/>
            <a:ext cx="4381499" cy="28773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4457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DADDDF"/>
                </a:solidFill>
              </a:rPr>
              <a:t>Create </a:t>
            </a:r>
            <a:r>
              <a:rPr sz="2400" dirty="0">
                <a:solidFill>
                  <a:srgbClr val="DADDDF"/>
                </a:solidFill>
              </a:rPr>
              <a:t>a</a:t>
            </a:r>
            <a:r>
              <a:rPr sz="2400" spc="-20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New </a:t>
            </a:r>
            <a:r>
              <a:rPr sz="2400" spc="-20" dirty="0">
                <a:solidFill>
                  <a:srgbClr val="DADDDF"/>
                </a:solidFill>
              </a:rPr>
              <a:t>Workflow</a:t>
            </a:r>
            <a:r>
              <a:rPr sz="2400" spc="-5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(continued)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75513" y="927360"/>
            <a:ext cx="9365615" cy="16008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50825">
              <a:lnSpc>
                <a:spcPct val="100000"/>
              </a:lnSpc>
              <a:spcBef>
                <a:spcPts val="800"/>
              </a:spcBef>
              <a:buAutoNum type="arabicPeriod" startAt="5"/>
              <a:tabLst>
                <a:tab pos="288925" algn="l"/>
              </a:tabLst>
            </a:pPr>
            <a:r>
              <a:rPr sz="2000" dirty="0">
                <a:latin typeface="Calibri"/>
                <a:cs typeface="Calibri"/>
              </a:rPr>
              <a:t>Because</a:t>
            </a:r>
            <a:r>
              <a:rPr sz="2000" spc="-10" dirty="0">
                <a:latin typeface="Calibri"/>
                <a:cs typeface="Calibri"/>
              </a:rPr>
              <a:t> 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making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automated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 </a:t>
            </a:r>
            <a:r>
              <a:rPr sz="2000" dirty="0">
                <a:latin typeface="Calibri"/>
                <a:cs typeface="Calibri"/>
              </a:rPr>
              <a:t>(no</a:t>
            </a:r>
            <a:r>
              <a:rPr sz="2000" spc="-5" dirty="0">
                <a:latin typeface="Calibri"/>
                <a:cs typeface="Calibri"/>
              </a:rPr>
              <a:t> human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interaction),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delete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1</a:t>
            </a:r>
            <a:r>
              <a:rPr sz="1950" spc="15" baseline="25641" dirty="0">
                <a:latin typeface="Calibri"/>
                <a:cs typeface="Calibri"/>
              </a:rPr>
              <a:t>st</a:t>
            </a:r>
            <a:r>
              <a:rPr sz="1950" spc="254" baseline="25641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step.</a:t>
            </a:r>
            <a:endParaRPr sz="2000">
              <a:latin typeface="Calibri"/>
              <a:cs typeface="Calibri"/>
            </a:endParaRPr>
          </a:p>
          <a:p>
            <a:pPr marL="288925" indent="-251460">
              <a:lnSpc>
                <a:spcPct val="100000"/>
              </a:lnSpc>
              <a:spcBef>
                <a:spcPts val="695"/>
              </a:spcBef>
              <a:buAutoNum type="arabicPeriod" startAt="5"/>
              <a:tabLst>
                <a:tab pos="289560" algn="l"/>
              </a:tabLst>
            </a:pPr>
            <a:r>
              <a:rPr sz="2000" dirty="0">
                <a:latin typeface="Calibri"/>
                <a:cs typeface="Calibri"/>
              </a:rPr>
              <a:t>Under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WCM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Workflow </a:t>
            </a:r>
            <a:r>
              <a:rPr sz="2000" spc="-5" dirty="0">
                <a:latin typeface="Calibri"/>
                <a:cs typeface="Calibri"/>
              </a:rPr>
              <a:t>section</a:t>
            </a:r>
            <a:r>
              <a:rPr sz="2000" dirty="0">
                <a:latin typeface="Calibri"/>
                <a:cs typeface="Calibri"/>
              </a:rPr>
              <a:t> 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sidekick,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select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Activate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Page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Assets.</a:t>
            </a:r>
            <a:endParaRPr sz="2000">
              <a:latin typeface="Calibri"/>
              <a:cs typeface="Calibri"/>
            </a:endParaRPr>
          </a:p>
          <a:p>
            <a:pPr marL="288925" indent="-251460">
              <a:lnSpc>
                <a:spcPct val="100000"/>
              </a:lnSpc>
              <a:spcBef>
                <a:spcPts val="710"/>
              </a:spcBef>
              <a:buAutoNum type="arabicPeriod" startAt="5"/>
              <a:tabLst>
                <a:tab pos="289560" algn="l"/>
              </a:tabLst>
            </a:pPr>
            <a:r>
              <a:rPr sz="2000" spc="-5" dirty="0">
                <a:latin typeface="Calibri"/>
                <a:cs typeface="Calibri"/>
              </a:rPr>
              <a:t>Click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Save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button.</a:t>
            </a:r>
            <a:endParaRPr sz="2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new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r>
              <a:rPr sz="2000" spc="-5" dirty="0">
                <a:latin typeface="Calibri"/>
                <a:cs typeface="Calibri"/>
              </a:rPr>
              <a:t> should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look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like: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7684" y="3057144"/>
            <a:ext cx="4038600" cy="28011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41929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DEMO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DADDDF"/>
                </a:solidFill>
                <a:latin typeface="Calibri"/>
                <a:cs typeface="Calibri"/>
              </a:rPr>
              <a:t>(Create</a:t>
            </a:r>
            <a:r>
              <a:rPr sz="2400" spc="-3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new</a:t>
            </a:r>
            <a:r>
              <a:rPr sz="2400" spc="-4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workflow)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185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10" dirty="0"/>
              <a:t> </a:t>
            </a:r>
            <a:r>
              <a:rPr spc="-5" dirty="0"/>
              <a:t>Reserved.</a:t>
            </a:r>
            <a:r>
              <a:rPr spc="185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2014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185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5" dirty="0"/>
              <a:t> </a:t>
            </a:r>
            <a:r>
              <a:rPr spc="-5" dirty="0"/>
              <a:t>Reserved.</a:t>
            </a:r>
            <a:r>
              <a:rPr spc="185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95140" y="2585415"/>
            <a:ext cx="4598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Build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AEMExperts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Worflow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2586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DADDDF"/>
                </a:solidFill>
                <a:latin typeface="Calibri"/>
                <a:cs typeface="Calibri"/>
              </a:rPr>
              <a:t>Invoke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913" y="1012393"/>
            <a:ext cx="11126470" cy="2943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Calibri"/>
                <a:cs typeface="Calibri"/>
              </a:rPr>
              <a:t>You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publish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page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invoking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AEMExperts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workflow.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14" dirty="0">
                <a:latin typeface="Calibri"/>
                <a:cs typeface="Calibri"/>
              </a:rPr>
              <a:t>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demonstrate,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make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change</a:t>
            </a:r>
            <a:r>
              <a:rPr sz="2400" spc="-15" dirty="0">
                <a:latin typeface="Calibri"/>
                <a:cs typeface="Calibri"/>
              </a:rPr>
              <a:t> 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page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located </a:t>
            </a:r>
            <a:r>
              <a:rPr sz="2400" spc="-10" dirty="0">
                <a:latin typeface="Calibri"/>
                <a:cs typeface="Calibri"/>
              </a:rPr>
              <a:t>at: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http://localhost:4502/cf#/content/geometrixx/en/products/triangle.html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simplicity,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underline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5" dirty="0">
                <a:latin typeface="Calibri"/>
                <a:cs typeface="Calibri"/>
              </a:rPr>
              <a:t>triangle.html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page.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10"/>
              </a:spcBef>
            </a:pPr>
            <a:r>
              <a:rPr sz="2400" spc="-5" dirty="0">
                <a:latin typeface="Calibri"/>
                <a:cs typeface="Calibri"/>
              </a:rPr>
              <a:t>Once </a:t>
            </a:r>
            <a:r>
              <a:rPr sz="2400" spc="-10" dirty="0">
                <a:latin typeface="Calibri"/>
                <a:cs typeface="Calibri"/>
              </a:rPr>
              <a:t>you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changes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ready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publish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page, you can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newly </a:t>
            </a:r>
            <a:r>
              <a:rPr sz="2400" spc="-15" dirty="0">
                <a:latin typeface="Calibri"/>
                <a:cs typeface="Calibri"/>
              </a:rPr>
              <a:t>created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workflow.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7684" y="3695700"/>
            <a:ext cx="3736848" cy="26106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540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DEMO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(Manually</a:t>
            </a:r>
            <a:r>
              <a:rPr sz="2400" spc="-3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DADDDF"/>
                </a:solidFill>
                <a:latin typeface="Calibri"/>
                <a:cs typeface="Calibri"/>
              </a:rPr>
              <a:t>invoke</a:t>
            </a:r>
            <a:r>
              <a:rPr sz="2400" spc="-1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new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 workflow)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185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10" dirty="0"/>
              <a:t> </a:t>
            </a:r>
            <a:r>
              <a:rPr spc="-5" dirty="0"/>
              <a:t>Reserved.</a:t>
            </a:r>
            <a:r>
              <a:rPr spc="185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2014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185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5" dirty="0"/>
              <a:t> </a:t>
            </a:r>
            <a:r>
              <a:rPr spc="-5" dirty="0"/>
              <a:t>Reserved.</a:t>
            </a:r>
            <a:r>
              <a:rPr spc="185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53892" y="2585415"/>
            <a:ext cx="6279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Manually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invoke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AEMExperts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Worflow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8825" cy="6442710"/>
            </a:xfrm>
            <a:custGeom>
              <a:avLst/>
              <a:gdLst/>
              <a:ahLst/>
              <a:cxnLst/>
              <a:rect l="l" t="t" r="r" b="b"/>
              <a:pathLst>
                <a:path w="12188825" h="6442710">
                  <a:moveTo>
                    <a:pt x="12188825" y="0"/>
                  </a:moveTo>
                  <a:lnTo>
                    <a:pt x="0" y="0"/>
                  </a:lnTo>
                  <a:lnTo>
                    <a:pt x="0" y="6442367"/>
                  </a:lnTo>
                  <a:lnTo>
                    <a:pt x="12188825" y="6442367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9491" y="1796708"/>
              <a:ext cx="2026920" cy="1975485"/>
            </a:xfrm>
            <a:custGeom>
              <a:avLst/>
              <a:gdLst/>
              <a:ahLst/>
              <a:cxnLst/>
              <a:rect l="l" t="t" r="r" b="b"/>
              <a:pathLst>
                <a:path w="2026920" h="1975485">
                  <a:moveTo>
                    <a:pt x="2026666" y="0"/>
                  </a:moveTo>
                  <a:lnTo>
                    <a:pt x="0" y="0"/>
                  </a:lnTo>
                  <a:lnTo>
                    <a:pt x="0" y="1974888"/>
                  </a:lnTo>
                  <a:lnTo>
                    <a:pt x="2026666" y="1974888"/>
                  </a:lnTo>
                  <a:lnTo>
                    <a:pt x="2026666" y="0"/>
                  </a:lnTo>
                  <a:close/>
                </a:path>
              </a:pathLst>
            </a:custGeom>
            <a:solidFill>
              <a:srgbClr val="8B6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4047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00BCB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89149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404040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06466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F5C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5709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b="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26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b="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b="0" spc="-5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2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1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b="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-12700" y="2459723"/>
            <a:ext cx="12208510" cy="711835"/>
            <a:chOff x="-12700" y="2459723"/>
            <a:chExt cx="12208510" cy="711835"/>
          </a:xfrm>
        </p:grpSpPr>
        <p:sp>
          <p:nvSpPr>
            <p:cNvPr id="11" name="object 11"/>
            <p:cNvSpPr/>
            <p:nvPr/>
          </p:nvSpPr>
          <p:spPr>
            <a:xfrm>
              <a:off x="0" y="2472423"/>
              <a:ext cx="12188825" cy="686435"/>
            </a:xfrm>
            <a:custGeom>
              <a:avLst/>
              <a:gdLst/>
              <a:ahLst/>
              <a:cxnLst/>
              <a:rect l="l" t="t" r="r" b="b"/>
              <a:pathLst>
                <a:path w="12188825" h="686435">
                  <a:moveTo>
                    <a:pt x="12188825" y="0"/>
                  </a:moveTo>
                  <a:lnTo>
                    <a:pt x="0" y="0"/>
                  </a:lnTo>
                  <a:lnTo>
                    <a:pt x="0" y="686409"/>
                  </a:lnTo>
                  <a:lnTo>
                    <a:pt x="12188825" y="686409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472423"/>
              <a:ext cx="12183110" cy="686435"/>
            </a:xfrm>
            <a:custGeom>
              <a:avLst/>
              <a:gdLst/>
              <a:ahLst/>
              <a:cxnLst/>
              <a:rect l="l" t="t" r="r" b="b"/>
              <a:pathLst>
                <a:path w="12183110" h="686435">
                  <a:moveTo>
                    <a:pt x="0" y="0"/>
                  </a:moveTo>
                  <a:lnTo>
                    <a:pt x="12182609" y="0"/>
                  </a:lnTo>
                  <a:lnTo>
                    <a:pt x="12182609" y="686060"/>
                  </a:lnTo>
                  <a:lnTo>
                    <a:pt x="0" y="686060"/>
                  </a:lnTo>
                  <a:lnTo>
                    <a:pt x="0" y="0"/>
                  </a:lnTo>
                  <a:close/>
                </a:path>
              </a:pathLst>
            </a:custGeom>
            <a:ln w="25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12740" y="2423667"/>
            <a:ext cx="1247775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359410">
              <a:lnSpc>
                <a:spcPct val="102800"/>
              </a:lnSpc>
              <a:spcBef>
                <a:spcPts val="25"/>
              </a:spcBef>
            </a:pP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 E</a:t>
            </a:r>
            <a:r>
              <a:rPr sz="2200" b="1" spc="-38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b="1" spc="-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40713" y="2423667"/>
            <a:ext cx="1677035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232410">
              <a:lnSpc>
                <a:spcPct val="102800"/>
              </a:lnSpc>
              <a:spcBef>
                <a:spcPts val="25"/>
              </a:spcBef>
            </a:pP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1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FFFFFF"/>
                </a:solidFill>
                <a:latin typeface="Tahoma"/>
                <a:cs typeface="Tahoma"/>
              </a:rPr>
              <a:t>&amp;  </a:t>
            </a:r>
            <a:r>
              <a:rPr sz="2200" b="1" spc="-31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b="1" spc="-20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3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b="1" spc="-2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-22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200" b="1" spc="-295" dirty="0">
                <a:solidFill>
                  <a:srgbClr val="FFFFFF"/>
                </a:solidFill>
                <a:latin typeface="Tahoma"/>
                <a:cs typeface="Tahoma"/>
              </a:rPr>
              <a:t>gy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1202" y="2423667"/>
            <a:ext cx="138557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237490">
              <a:lnSpc>
                <a:spcPct val="102800"/>
              </a:lnSpc>
              <a:spcBef>
                <a:spcPts val="25"/>
              </a:spcBef>
            </a:pPr>
            <a:r>
              <a:rPr sz="2200" b="1" spc="-265" dirty="0">
                <a:solidFill>
                  <a:srgbClr val="656F78"/>
                </a:solidFill>
                <a:latin typeface="Tahoma"/>
                <a:cs typeface="Tahoma"/>
              </a:rPr>
              <a:t>Content </a:t>
            </a:r>
            <a:r>
              <a:rPr sz="2200" b="1" spc="-260" dirty="0">
                <a:solidFill>
                  <a:srgbClr val="656F78"/>
                </a:solidFill>
                <a:latin typeface="Tahoma"/>
                <a:cs typeface="Tahoma"/>
              </a:rPr>
              <a:t> </a:t>
            </a:r>
            <a:r>
              <a:rPr sz="2200" b="1" spc="-300" dirty="0">
                <a:solidFill>
                  <a:srgbClr val="656F78"/>
                </a:solidFill>
                <a:latin typeface="Tahoma"/>
                <a:cs typeface="Tahoma"/>
              </a:rPr>
              <a:t>A</a:t>
            </a:r>
            <a:r>
              <a:rPr sz="2200" b="1" spc="-195" dirty="0">
                <a:solidFill>
                  <a:srgbClr val="656F78"/>
                </a:solidFill>
                <a:latin typeface="Tahoma"/>
                <a:cs typeface="Tahoma"/>
              </a:rPr>
              <a:t>r</a:t>
            </a:r>
            <a:r>
              <a:rPr sz="2200" b="1" spc="-280" dirty="0">
                <a:solidFill>
                  <a:srgbClr val="656F78"/>
                </a:solidFill>
                <a:latin typeface="Tahoma"/>
                <a:cs typeface="Tahoma"/>
              </a:rPr>
              <a:t>c</a:t>
            </a:r>
            <a:r>
              <a:rPr sz="2200" b="1" spc="-260" dirty="0">
                <a:solidFill>
                  <a:srgbClr val="656F78"/>
                </a:solidFill>
                <a:latin typeface="Tahoma"/>
                <a:cs typeface="Tahoma"/>
              </a:rPr>
              <a:t>h</a:t>
            </a:r>
            <a:r>
              <a:rPr sz="2200" b="1" spc="-145" dirty="0">
                <a:solidFill>
                  <a:srgbClr val="656F78"/>
                </a:solidFill>
                <a:latin typeface="Tahoma"/>
                <a:cs typeface="Tahoma"/>
              </a:rPr>
              <a:t>i</a:t>
            </a:r>
            <a:r>
              <a:rPr sz="2200" b="1" spc="-254" dirty="0">
                <a:solidFill>
                  <a:srgbClr val="656F78"/>
                </a:solidFill>
                <a:latin typeface="Tahoma"/>
                <a:cs typeface="Tahoma"/>
              </a:rPr>
              <a:t>t</a:t>
            </a:r>
            <a:r>
              <a:rPr sz="2200" b="1" spc="-260" dirty="0">
                <a:solidFill>
                  <a:srgbClr val="656F78"/>
                </a:solidFill>
                <a:latin typeface="Tahoma"/>
                <a:cs typeface="Tahoma"/>
              </a:rPr>
              <a:t>e</a:t>
            </a:r>
            <a:r>
              <a:rPr sz="2200" b="1" spc="-280" dirty="0">
                <a:solidFill>
                  <a:srgbClr val="656F78"/>
                </a:solidFill>
                <a:latin typeface="Tahoma"/>
                <a:cs typeface="Tahoma"/>
              </a:rPr>
              <a:t>c</a:t>
            </a:r>
            <a:r>
              <a:rPr sz="2200" b="1" spc="-254" dirty="0">
                <a:solidFill>
                  <a:srgbClr val="656F78"/>
                </a:solidFill>
                <a:latin typeface="Tahoma"/>
                <a:cs typeface="Tahoma"/>
              </a:rPr>
              <a:t>t</a:t>
            </a:r>
            <a:r>
              <a:rPr sz="2200" b="1" spc="-275" dirty="0">
                <a:solidFill>
                  <a:srgbClr val="656F78"/>
                </a:solidFill>
                <a:latin typeface="Tahoma"/>
                <a:cs typeface="Tahoma"/>
              </a:rPr>
              <a:t>u</a:t>
            </a:r>
            <a:r>
              <a:rPr sz="2200" b="1" spc="-235" dirty="0">
                <a:solidFill>
                  <a:srgbClr val="656F78"/>
                </a:solidFill>
                <a:latin typeface="Tahoma"/>
                <a:cs typeface="Tahoma"/>
              </a:rPr>
              <a:t>r</a:t>
            </a:r>
            <a:r>
              <a:rPr sz="2200" b="1" spc="-260" dirty="0">
                <a:solidFill>
                  <a:srgbClr val="656F78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27993" y="2423667"/>
            <a:ext cx="116713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128270">
              <a:lnSpc>
                <a:spcPct val="102800"/>
              </a:lnSpc>
              <a:spcBef>
                <a:spcPts val="25"/>
              </a:spcBef>
            </a:pP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Content 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3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b="1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b="1" spc="-3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2579" y="1206506"/>
            <a:ext cx="5741670" cy="3196590"/>
            <a:chOff x="6152579" y="1206506"/>
            <a:chExt cx="5741670" cy="3196590"/>
          </a:xfrm>
        </p:grpSpPr>
        <p:sp>
          <p:nvSpPr>
            <p:cNvPr id="18" name="object 18"/>
            <p:cNvSpPr/>
            <p:nvPr/>
          </p:nvSpPr>
          <p:spPr>
            <a:xfrm>
              <a:off x="6165273" y="1219200"/>
              <a:ext cx="5716270" cy="3171190"/>
            </a:xfrm>
            <a:custGeom>
              <a:avLst/>
              <a:gdLst/>
              <a:ahLst/>
              <a:cxnLst/>
              <a:rect l="l" t="t" r="r" b="b"/>
              <a:pathLst>
                <a:path w="5716270" h="3171190">
                  <a:moveTo>
                    <a:pt x="0" y="528522"/>
                  </a:moveTo>
                  <a:lnTo>
                    <a:pt x="2159" y="480416"/>
                  </a:lnTo>
                  <a:lnTo>
                    <a:pt x="8515" y="433519"/>
                  </a:lnTo>
                  <a:lnTo>
                    <a:pt x="18879" y="388020"/>
                  </a:lnTo>
                  <a:lnTo>
                    <a:pt x="33065" y="344103"/>
                  </a:lnTo>
                  <a:lnTo>
                    <a:pt x="50887" y="301957"/>
                  </a:lnTo>
                  <a:lnTo>
                    <a:pt x="72158" y="261767"/>
                  </a:lnTo>
                  <a:lnTo>
                    <a:pt x="96692" y="223719"/>
                  </a:lnTo>
                  <a:lnTo>
                    <a:pt x="124301" y="188002"/>
                  </a:lnTo>
                  <a:lnTo>
                    <a:pt x="154800" y="154800"/>
                  </a:lnTo>
                  <a:lnTo>
                    <a:pt x="188002" y="124301"/>
                  </a:lnTo>
                  <a:lnTo>
                    <a:pt x="223719" y="96692"/>
                  </a:lnTo>
                  <a:lnTo>
                    <a:pt x="261766" y="72158"/>
                  </a:lnTo>
                  <a:lnTo>
                    <a:pt x="301957" y="50887"/>
                  </a:lnTo>
                  <a:lnTo>
                    <a:pt x="344103" y="33065"/>
                  </a:lnTo>
                  <a:lnTo>
                    <a:pt x="388020" y="18879"/>
                  </a:lnTo>
                  <a:lnTo>
                    <a:pt x="433519" y="8515"/>
                  </a:lnTo>
                  <a:lnTo>
                    <a:pt x="480415" y="2159"/>
                  </a:lnTo>
                  <a:lnTo>
                    <a:pt x="528522" y="0"/>
                  </a:lnTo>
                  <a:lnTo>
                    <a:pt x="5187393" y="0"/>
                  </a:lnTo>
                  <a:lnTo>
                    <a:pt x="5235499" y="2159"/>
                  </a:lnTo>
                  <a:lnTo>
                    <a:pt x="5282395" y="8515"/>
                  </a:lnTo>
                  <a:lnTo>
                    <a:pt x="5327895" y="18879"/>
                  </a:lnTo>
                  <a:lnTo>
                    <a:pt x="5371811" y="33065"/>
                  </a:lnTo>
                  <a:lnTo>
                    <a:pt x="5413958" y="50887"/>
                  </a:lnTo>
                  <a:lnTo>
                    <a:pt x="5454148" y="72158"/>
                  </a:lnTo>
                  <a:lnTo>
                    <a:pt x="5492195" y="96692"/>
                  </a:lnTo>
                  <a:lnTo>
                    <a:pt x="5527913" y="124301"/>
                  </a:lnTo>
                  <a:lnTo>
                    <a:pt x="5561115" y="154800"/>
                  </a:lnTo>
                  <a:lnTo>
                    <a:pt x="5591613" y="188002"/>
                  </a:lnTo>
                  <a:lnTo>
                    <a:pt x="5619223" y="223719"/>
                  </a:lnTo>
                  <a:lnTo>
                    <a:pt x="5643756" y="261767"/>
                  </a:lnTo>
                  <a:lnTo>
                    <a:pt x="5665027" y="301957"/>
                  </a:lnTo>
                  <a:lnTo>
                    <a:pt x="5682849" y="344103"/>
                  </a:lnTo>
                  <a:lnTo>
                    <a:pt x="5697036" y="388020"/>
                  </a:lnTo>
                  <a:lnTo>
                    <a:pt x="5707400" y="433519"/>
                  </a:lnTo>
                  <a:lnTo>
                    <a:pt x="5713755" y="480416"/>
                  </a:lnTo>
                  <a:lnTo>
                    <a:pt x="5715915" y="528522"/>
                  </a:lnTo>
                  <a:lnTo>
                    <a:pt x="5715915" y="2642550"/>
                  </a:lnTo>
                  <a:lnTo>
                    <a:pt x="5713755" y="2690656"/>
                  </a:lnTo>
                  <a:lnTo>
                    <a:pt x="5707400" y="2737553"/>
                  </a:lnTo>
                  <a:lnTo>
                    <a:pt x="5697036" y="2783052"/>
                  </a:lnTo>
                  <a:lnTo>
                    <a:pt x="5682849" y="2826969"/>
                  </a:lnTo>
                  <a:lnTo>
                    <a:pt x="5665027" y="2869115"/>
                  </a:lnTo>
                  <a:lnTo>
                    <a:pt x="5643756" y="2909306"/>
                  </a:lnTo>
                  <a:lnTo>
                    <a:pt x="5619223" y="2947353"/>
                  </a:lnTo>
                  <a:lnTo>
                    <a:pt x="5591613" y="2983070"/>
                  </a:lnTo>
                  <a:lnTo>
                    <a:pt x="5561115" y="3016272"/>
                  </a:lnTo>
                  <a:lnTo>
                    <a:pt x="5527913" y="3046771"/>
                  </a:lnTo>
                  <a:lnTo>
                    <a:pt x="5492195" y="3074380"/>
                  </a:lnTo>
                  <a:lnTo>
                    <a:pt x="5454148" y="3098914"/>
                  </a:lnTo>
                  <a:lnTo>
                    <a:pt x="5413958" y="3120185"/>
                  </a:lnTo>
                  <a:lnTo>
                    <a:pt x="5371811" y="3138007"/>
                  </a:lnTo>
                  <a:lnTo>
                    <a:pt x="5327895" y="3152193"/>
                  </a:lnTo>
                  <a:lnTo>
                    <a:pt x="5282395" y="3162557"/>
                  </a:lnTo>
                  <a:lnTo>
                    <a:pt x="5235499" y="3168913"/>
                  </a:lnTo>
                  <a:lnTo>
                    <a:pt x="5187393" y="3171072"/>
                  </a:lnTo>
                  <a:lnTo>
                    <a:pt x="528522" y="3171072"/>
                  </a:lnTo>
                  <a:lnTo>
                    <a:pt x="480415" y="3168913"/>
                  </a:lnTo>
                  <a:lnTo>
                    <a:pt x="433519" y="3162557"/>
                  </a:lnTo>
                  <a:lnTo>
                    <a:pt x="388020" y="3152193"/>
                  </a:lnTo>
                  <a:lnTo>
                    <a:pt x="344103" y="3138007"/>
                  </a:lnTo>
                  <a:lnTo>
                    <a:pt x="301957" y="3120185"/>
                  </a:lnTo>
                  <a:lnTo>
                    <a:pt x="261766" y="3098914"/>
                  </a:lnTo>
                  <a:lnTo>
                    <a:pt x="223719" y="3074380"/>
                  </a:lnTo>
                  <a:lnTo>
                    <a:pt x="188002" y="3046771"/>
                  </a:lnTo>
                  <a:lnTo>
                    <a:pt x="154800" y="3016272"/>
                  </a:lnTo>
                  <a:lnTo>
                    <a:pt x="124301" y="2983070"/>
                  </a:lnTo>
                  <a:lnTo>
                    <a:pt x="96692" y="2947353"/>
                  </a:lnTo>
                  <a:lnTo>
                    <a:pt x="72158" y="2909306"/>
                  </a:lnTo>
                  <a:lnTo>
                    <a:pt x="50887" y="2869115"/>
                  </a:lnTo>
                  <a:lnTo>
                    <a:pt x="33065" y="2826969"/>
                  </a:lnTo>
                  <a:lnTo>
                    <a:pt x="18879" y="2783052"/>
                  </a:lnTo>
                  <a:lnTo>
                    <a:pt x="8515" y="2737553"/>
                  </a:lnTo>
                  <a:lnTo>
                    <a:pt x="2159" y="2690656"/>
                  </a:lnTo>
                  <a:lnTo>
                    <a:pt x="0" y="2642550"/>
                  </a:lnTo>
                  <a:lnTo>
                    <a:pt x="0" y="528522"/>
                  </a:lnTo>
                  <a:close/>
                </a:path>
              </a:pathLst>
            </a:custGeom>
            <a:ln w="25387">
              <a:solidFill>
                <a:srgbClr val="E07F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48397" y="1287156"/>
              <a:ext cx="5563870" cy="3006725"/>
            </a:xfrm>
            <a:custGeom>
              <a:avLst/>
              <a:gdLst/>
              <a:ahLst/>
              <a:cxnLst/>
              <a:rect l="l" t="t" r="r" b="b"/>
              <a:pathLst>
                <a:path w="5563870" h="3006725">
                  <a:moveTo>
                    <a:pt x="0" y="501046"/>
                  </a:moveTo>
                  <a:lnTo>
                    <a:pt x="2293" y="452792"/>
                  </a:lnTo>
                  <a:lnTo>
                    <a:pt x="9034" y="405835"/>
                  </a:lnTo>
                  <a:lnTo>
                    <a:pt x="20012" y="360387"/>
                  </a:lnTo>
                  <a:lnTo>
                    <a:pt x="35018" y="316656"/>
                  </a:lnTo>
                  <a:lnTo>
                    <a:pt x="53841" y="274852"/>
                  </a:lnTo>
                  <a:lnTo>
                    <a:pt x="76272" y="235187"/>
                  </a:lnTo>
                  <a:lnTo>
                    <a:pt x="102100" y="197869"/>
                  </a:lnTo>
                  <a:lnTo>
                    <a:pt x="131115" y="163108"/>
                  </a:lnTo>
                  <a:lnTo>
                    <a:pt x="163108" y="131115"/>
                  </a:lnTo>
                  <a:lnTo>
                    <a:pt x="197868" y="102100"/>
                  </a:lnTo>
                  <a:lnTo>
                    <a:pt x="235186" y="76272"/>
                  </a:lnTo>
                  <a:lnTo>
                    <a:pt x="274852" y="53841"/>
                  </a:lnTo>
                  <a:lnTo>
                    <a:pt x="316655" y="35018"/>
                  </a:lnTo>
                  <a:lnTo>
                    <a:pt x="360386" y="20012"/>
                  </a:lnTo>
                  <a:lnTo>
                    <a:pt x="405835" y="9034"/>
                  </a:lnTo>
                  <a:lnTo>
                    <a:pt x="452791" y="2293"/>
                  </a:lnTo>
                  <a:lnTo>
                    <a:pt x="501045" y="0"/>
                  </a:lnTo>
                  <a:lnTo>
                    <a:pt x="5062546" y="0"/>
                  </a:lnTo>
                  <a:lnTo>
                    <a:pt x="5110801" y="2293"/>
                  </a:lnTo>
                  <a:lnTo>
                    <a:pt x="5157757" y="9034"/>
                  </a:lnTo>
                  <a:lnTo>
                    <a:pt x="5203206" y="20012"/>
                  </a:lnTo>
                  <a:lnTo>
                    <a:pt x="5246937" y="35018"/>
                  </a:lnTo>
                  <a:lnTo>
                    <a:pt x="5288740" y="53841"/>
                  </a:lnTo>
                  <a:lnTo>
                    <a:pt x="5328406" y="76272"/>
                  </a:lnTo>
                  <a:lnTo>
                    <a:pt x="5365724" y="102100"/>
                  </a:lnTo>
                  <a:lnTo>
                    <a:pt x="5400484" y="131115"/>
                  </a:lnTo>
                  <a:lnTo>
                    <a:pt x="5432477" y="163108"/>
                  </a:lnTo>
                  <a:lnTo>
                    <a:pt x="5461493" y="197869"/>
                  </a:lnTo>
                  <a:lnTo>
                    <a:pt x="5487321" y="235187"/>
                  </a:lnTo>
                  <a:lnTo>
                    <a:pt x="5509751" y="274852"/>
                  </a:lnTo>
                  <a:lnTo>
                    <a:pt x="5528574" y="316656"/>
                  </a:lnTo>
                  <a:lnTo>
                    <a:pt x="5543580" y="360387"/>
                  </a:lnTo>
                  <a:lnTo>
                    <a:pt x="5554558" y="405835"/>
                  </a:lnTo>
                  <a:lnTo>
                    <a:pt x="5561299" y="452792"/>
                  </a:lnTo>
                  <a:lnTo>
                    <a:pt x="5563593" y="501046"/>
                  </a:lnTo>
                  <a:lnTo>
                    <a:pt x="5563593" y="2505164"/>
                  </a:lnTo>
                  <a:lnTo>
                    <a:pt x="5561299" y="2553418"/>
                  </a:lnTo>
                  <a:lnTo>
                    <a:pt x="5554558" y="2600375"/>
                  </a:lnTo>
                  <a:lnTo>
                    <a:pt x="5543580" y="2645823"/>
                  </a:lnTo>
                  <a:lnTo>
                    <a:pt x="5528574" y="2689554"/>
                  </a:lnTo>
                  <a:lnTo>
                    <a:pt x="5509751" y="2731358"/>
                  </a:lnTo>
                  <a:lnTo>
                    <a:pt x="5487321" y="2771023"/>
                  </a:lnTo>
                  <a:lnTo>
                    <a:pt x="5461493" y="2808341"/>
                  </a:lnTo>
                  <a:lnTo>
                    <a:pt x="5432477" y="2843102"/>
                  </a:lnTo>
                  <a:lnTo>
                    <a:pt x="5400484" y="2875095"/>
                  </a:lnTo>
                  <a:lnTo>
                    <a:pt x="5365724" y="2904110"/>
                  </a:lnTo>
                  <a:lnTo>
                    <a:pt x="5328406" y="2929938"/>
                  </a:lnTo>
                  <a:lnTo>
                    <a:pt x="5288740" y="2952369"/>
                  </a:lnTo>
                  <a:lnTo>
                    <a:pt x="5246937" y="2971192"/>
                  </a:lnTo>
                  <a:lnTo>
                    <a:pt x="5203206" y="2986198"/>
                  </a:lnTo>
                  <a:lnTo>
                    <a:pt x="5157757" y="2997176"/>
                  </a:lnTo>
                  <a:lnTo>
                    <a:pt x="5110801" y="3003917"/>
                  </a:lnTo>
                  <a:lnTo>
                    <a:pt x="5062546" y="3006211"/>
                  </a:lnTo>
                  <a:lnTo>
                    <a:pt x="501045" y="3006211"/>
                  </a:lnTo>
                  <a:lnTo>
                    <a:pt x="452791" y="3003917"/>
                  </a:lnTo>
                  <a:lnTo>
                    <a:pt x="405835" y="2997176"/>
                  </a:lnTo>
                  <a:lnTo>
                    <a:pt x="360386" y="2986198"/>
                  </a:lnTo>
                  <a:lnTo>
                    <a:pt x="316655" y="2971192"/>
                  </a:lnTo>
                  <a:lnTo>
                    <a:pt x="274852" y="2952369"/>
                  </a:lnTo>
                  <a:lnTo>
                    <a:pt x="235186" y="2929938"/>
                  </a:lnTo>
                  <a:lnTo>
                    <a:pt x="197868" y="2904110"/>
                  </a:lnTo>
                  <a:lnTo>
                    <a:pt x="163108" y="2875095"/>
                  </a:lnTo>
                  <a:lnTo>
                    <a:pt x="131115" y="2843102"/>
                  </a:lnTo>
                  <a:lnTo>
                    <a:pt x="102100" y="2808341"/>
                  </a:lnTo>
                  <a:lnTo>
                    <a:pt x="76272" y="2771023"/>
                  </a:lnTo>
                  <a:lnTo>
                    <a:pt x="53841" y="2731358"/>
                  </a:lnTo>
                  <a:lnTo>
                    <a:pt x="35018" y="2689554"/>
                  </a:lnTo>
                  <a:lnTo>
                    <a:pt x="20012" y="2645823"/>
                  </a:lnTo>
                  <a:lnTo>
                    <a:pt x="9034" y="2600375"/>
                  </a:lnTo>
                  <a:lnTo>
                    <a:pt x="2293" y="2553418"/>
                  </a:lnTo>
                  <a:lnTo>
                    <a:pt x="0" y="2505164"/>
                  </a:lnTo>
                  <a:lnTo>
                    <a:pt x="0" y="501046"/>
                  </a:lnTo>
                  <a:close/>
                </a:path>
              </a:pathLst>
            </a:custGeom>
            <a:ln w="25387">
              <a:solidFill>
                <a:srgbClr val="F78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49961" y="4534916"/>
            <a:ext cx="4370070" cy="75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ha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ia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ith</a:t>
            </a:r>
            <a:endParaRPr sz="2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350" spc="-6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sz="235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3194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</a:rPr>
              <a:t>Using</a:t>
            </a:r>
            <a:r>
              <a:rPr sz="2400" spc="-30" dirty="0">
                <a:solidFill>
                  <a:srgbClr val="DADDDF"/>
                </a:solidFill>
              </a:rPr>
              <a:t> </a:t>
            </a:r>
            <a:r>
              <a:rPr sz="2400" spc="-20" dirty="0">
                <a:solidFill>
                  <a:srgbClr val="DADDDF"/>
                </a:solidFill>
              </a:rPr>
              <a:t>Workflow</a:t>
            </a:r>
            <a:r>
              <a:rPr sz="2400" spc="-45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Launcher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0913" y="1006297"/>
            <a:ext cx="11362690" cy="4105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marR="49530" indent="-276225">
              <a:lnSpc>
                <a:spcPct val="100000"/>
              </a:lnSpc>
              <a:spcBef>
                <a:spcPts val="105"/>
              </a:spcBef>
              <a:buClr>
                <a:srgbClr val="FAAF34"/>
              </a:buClr>
              <a:buSzPct val="70312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200" spc="-20" dirty="0">
                <a:latin typeface="Calibri"/>
                <a:cs typeface="Calibri"/>
              </a:rPr>
              <a:t>Workflow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launcher </a:t>
            </a:r>
            <a:r>
              <a:rPr sz="3200" spc="-5" dirty="0">
                <a:latin typeface="Calibri"/>
                <a:cs typeface="Calibri"/>
              </a:rPr>
              <a:t>lets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you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automatically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invoke</a:t>
            </a:r>
            <a:r>
              <a:rPr sz="3200" dirty="0">
                <a:latin typeface="Calibri"/>
                <a:cs typeface="Calibri"/>
              </a:rPr>
              <a:t> 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workflow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based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conditions.</a:t>
            </a:r>
            <a:endParaRPr sz="3200">
              <a:latin typeface="Calibri"/>
              <a:cs typeface="Calibri"/>
            </a:endParaRPr>
          </a:p>
          <a:p>
            <a:pPr marL="288290" marR="603885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312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200" spc="-5" dirty="0">
                <a:latin typeface="Calibri"/>
                <a:cs typeface="Calibri"/>
              </a:rPr>
              <a:t>Conditions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based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changes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content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located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 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AEM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JCR.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example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when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page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modified.</a:t>
            </a:r>
            <a:endParaRPr sz="3200">
              <a:latin typeface="Calibri"/>
              <a:cs typeface="Calibri"/>
            </a:endParaRPr>
          </a:p>
          <a:p>
            <a:pPr marL="288290" marR="50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312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example,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Workflow </a:t>
            </a:r>
            <a:r>
              <a:rPr sz="3200" dirty="0">
                <a:latin typeface="Calibri"/>
                <a:cs typeface="Calibri"/>
              </a:rPr>
              <a:t>launcher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configured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invoke</a:t>
            </a:r>
            <a:r>
              <a:rPr sz="3200" dirty="0">
                <a:latin typeface="Calibri"/>
                <a:cs typeface="Calibri"/>
              </a:rPr>
              <a:t> a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workflow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when </a:t>
            </a:r>
            <a:r>
              <a:rPr sz="3200" spc="-20" dirty="0">
                <a:latin typeface="Calibri"/>
                <a:cs typeface="Calibri"/>
              </a:rPr>
              <a:t>content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under </a:t>
            </a:r>
            <a:r>
              <a:rPr sz="3200" spc="-15" dirty="0">
                <a:latin typeface="Calibri"/>
                <a:cs typeface="Calibri"/>
              </a:rPr>
              <a:t>/content/geometrixx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modified.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result</a:t>
            </a:r>
            <a:r>
              <a:rPr sz="3200" spc="-5" dirty="0">
                <a:latin typeface="Calibri"/>
                <a:cs typeface="Calibri"/>
              </a:rPr>
              <a:t> 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AEMExperts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workflow automatically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published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page.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3707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Configure</a:t>
            </a:r>
            <a:r>
              <a:rPr sz="2400" spc="-3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</a:t>
            </a:r>
            <a:r>
              <a:rPr sz="2400" spc="-4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Launcher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51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913" y="1006297"/>
            <a:ext cx="92290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40" dirty="0">
                <a:latin typeface="Calibri"/>
                <a:cs typeface="Calibri"/>
              </a:rPr>
              <a:t>To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configure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Workflow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Launcher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to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invoke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workflow</a:t>
            </a:r>
            <a:r>
              <a:rPr sz="3200" spc="-5" dirty="0"/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13" y="1582927"/>
            <a:ext cx="10321925" cy="2155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15290" algn="l"/>
              </a:tabLst>
            </a:pPr>
            <a:r>
              <a:rPr sz="3200" dirty="0">
                <a:latin typeface="Calibri"/>
                <a:cs typeface="Calibri"/>
              </a:rPr>
              <a:t>Go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workflow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console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at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</a:t>
            </a:r>
            <a:r>
              <a:rPr sz="3200" u="heavy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tp</a:t>
            </a:r>
            <a:r>
              <a:rPr sz="32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: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//lo</a:t>
            </a:r>
            <a:r>
              <a:rPr sz="32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alho</a:t>
            </a:r>
            <a:r>
              <a:rPr sz="3200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t:4502/li</a:t>
            </a:r>
            <a:r>
              <a:rPr sz="32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3200" u="heavy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/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cq/</a:t>
            </a:r>
            <a:r>
              <a:rPr sz="32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ork</a:t>
            </a:r>
            <a:r>
              <a:rPr sz="32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</a:t>
            </a:r>
            <a:r>
              <a:rPr sz="32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sz="3200" u="heavy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/</a:t>
            </a: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</a:t>
            </a: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sz="3200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3200" u="heavy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/</a:t>
            </a: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onsole.</a:t>
            </a:r>
            <a:r>
              <a:rPr sz="3200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tm</a:t>
            </a:r>
            <a:r>
              <a:rPr sz="3200" u="heavy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414655" indent="-402590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415290" algn="l"/>
              </a:tabLst>
            </a:pPr>
            <a:r>
              <a:rPr sz="3200" spc="-5" dirty="0">
                <a:latin typeface="Calibri"/>
                <a:cs typeface="Calibri"/>
              </a:rPr>
              <a:t>Click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Launcher</a:t>
            </a:r>
            <a:r>
              <a:rPr sz="3200" i="1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tab.</a:t>
            </a:r>
            <a:endParaRPr sz="3200">
              <a:latin typeface="Calibri"/>
              <a:cs typeface="Calibri"/>
            </a:endParaRPr>
          </a:p>
          <a:p>
            <a:pPr marL="414655" indent="-402590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415290" algn="l"/>
              </a:tabLst>
            </a:pPr>
            <a:r>
              <a:rPr sz="3200" spc="-5" dirty="0">
                <a:latin typeface="Calibri"/>
                <a:cs typeface="Calibri"/>
              </a:rPr>
              <a:t>Click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Add </a:t>
            </a:r>
            <a:r>
              <a:rPr sz="3200" spc="-20" dirty="0">
                <a:latin typeface="Calibri"/>
                <a:cs typeface="Calibri"/>
              </a:rPr>
              <a:t>button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at</a:t>
            </a:r>
            <a:r>
              <a:rPr sz="3200" dirty="0">
                <a:latin typeface="Calibri"/>
                <a:cs typeface="Calibri"/>
              </a:rPr>
              <a:t> 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top</a:t>
            </a:r>
            <a:r>
              <a:rPr sz="3200" spc="-5" dirty="0">
                <a:latin typeface="Calibri"/>
                <a:cs typeface="Calibri"/>
              </a:rPr>
              <a:t> left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page.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5211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Configure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Launcher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(continued)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4. Add</a:t>
            </a:r>
            <a:r>
              <a:rPr spc="15" dirty="0"/>
              <a:t> </a:t>
            </a:r>
            <a:r>
              <a:rPr spc="-5" dirty="0"/>
              <a:t>the</a:t>
            </a:r>
            <a:r>
              <a:rPr spc="-15" dirty="0"/>
              <a:t> following</a:t>
            </a:r>
            <a:r>
              <a:rPr spc="5" dirty="0"/>
              <a:t> </a:t>
            </a:r>
            <a:r>
              <a:rPr spc="-15" dirty="0"/>
              <a:t>information: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913" y="1441805"/>
            <a:ext cx="4768215" cy="368554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563880" indent="-276225">
              <a:lnSpc>
                <a:spcPct val="100000"/>
              </a:lnSpc>
              <a:spcBef>
                <a:spcPts val="80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25" dirty="0">
                <a:latin typeface="Calibri"/>
                <a:cs typeface="Calibri"/>
              </a:rPr>
              <a:t>Event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Type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modified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dirty="0">
                <a:latin typeface="Calibri"/>
                <a:cs typeface="Calibri"/>
              </a:rPr>
              <a:t>Node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Type</a:t>
            </a:r>
            <a:r>
              <a:rPr sz="2000" spc="-15" dirty="0">
                <a:latin typeface="Calibri"/>
                <a:cs typeface="Calibri"/>
              </a:rPr>
              <a:t>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nt:unstructured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15" dirty="0">
                <a:latin typeface="Calibri"/>
                <a:cs typeface="Calibri"/>
              </a:rPr>
              <a:t>Path</a:t>
            </a:r>
            <a:r>
              <a:rPr sz="2000" spc="-15" dirty="0">
                <a:latin typeface="Calibri"/>
                <a:cs typeface="Calibri"/>
              </a:rPr>
              <a:t>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/content/Geometrixx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10" dirty="0">
                <a:latin typeface="Calibri"/>
                <a:cs typeface="Calibri"/>
              </a:rPr>
              <a:t>Workflow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AEMExperts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5" dirty="0">
                <a:latin typeface="Calibri"/>
                <a:cs typeface="Calibri"/>
              </a:rPr>
              <a:t>Description</a:t>
            </a:r>
            <a:r>
              <a:rPr sz="2000" spc="-5" dirty="0">
                <a:latin typeface="Calibri"/>
                <a:cs typeface="Calibri"/>
              </a:rPr>
              <a:t>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Activates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Geometrixx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pages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10" dirty="0">
                <a:latin typeface="Calibri"/>
                <a:cs typeface="Calibri"/>
              </a:rPr>
              <a:t>Activate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leaved</a:t>
            </a:r>
            <a:r>
              <a:rPr sz="2000" dirty="0">
                <a:latin typeface="Calibri"/>
                <a:cs typeface="Calibri"/>
              </a:rPr>
              <a:t> enabled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10" dirty="0">
                <a:latin typeface="Calibri"/>
                <a:cs typeface="Calibri"/>
              </a:rPr>
              <a:t>Exclude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List</a:t>
            </a:r>
            <a:r>
              <a:rPr sz="2000" spc="-5" dirty="0">
                <a:latin typeface="Calibri"/>
                <a:cs typeface="Calibri"/>
              </a:rPr>
              <a:t>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Leave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empty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dirty="0">
                <a:latin typeface="Calibri"/>
                <a:cs typeface="Calibri"/>
              </a:rPr>
              <a:t>Run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Mode(s):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Author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800" spc="-5" dirty="0">
                <a:latin typeface="Calibri"/>
                <a:cs typeface="Calibri"/>
              </a:rPr>
              <a:t>5.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Click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OK.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5160264"/>
            <a:ext cx="10439400" cy="12694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8235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DEMO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185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10" dirty="0"/>
              <a:t> </a:t>
            </a:r>
            <a:r>
              <a:rPr spc="-5" dirty="0"/>
              <a:t>Reserved.</a:t>
            </a:r>
            <a:r>
              <a:rPr spc="185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2014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185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5" dirty="0"/>
              <a:t> </a:t>
            </a:r>
            <a:r>
              <a:rPr spc="-5" dirty="0"/>
              <a:t>Reserved.</a:t>
            </a:r>
            <a:r>
              <a:rPr spc="185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83533" y="2585415"/>
            <a:ext cx="4420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Calibri"/>
                <a:cs typeface="Calibri"/>
              </a:rPr>
              <a:t>Configure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Workflow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Launcher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11096625" cy="573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Creating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DADDDF"/>
                </a:solidFill>
                <a:latin typeface="Calibri"/>
                <a:cs typeface="Calibri"/>
              </a:rPr>
              <a:t> Custom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 Workflow</a:t>
            </a:r>
            <a:r>
              <a:rPr sz="2400" spc="-1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Step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 API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Calibri"/>
              <a:cs typeface="Calibri"/>
            </a:endParaRPr>
          </a:p>
          <a:p>
            <a:pPr marL="288290" marR="5080" indent="-276225">
              <a:lnSpc>
                <a:spcPct val="90000"/>
              </a:lnSpc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spc="-80" dirty="0">
                <a:latin typeface="Calibri"/>
                <a:cs typeface="Calibri"/>
              </a:rPr>
              <a:t>You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can</a:t>
            </a:r>
            <a:r>
              <a:rPr sz="3000" spc="-20" dirty="0">
                <a:latin typeface="Calibri"/>
                <a:cs typeface="Calibri"/>
              </a:rPr>
              <a:t> create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AEM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custom </a:t>
            </a:r>
            <a:r>
              <a:rPr sz="3000" spc="-10" dirty="0">
                <a:latin typeface="Calibri"/>
                <a:cs typeface="Calibri"/>
              </a:rPr>
              <a:t>workflow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step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by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using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AEM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Workflow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APIs </a:t>
            </a:r>
            <a:r>
              <a:rPr sz="3000" spc="-15" dirty="0">
                <a:latin typeface="Calibri"/>
                <a:cs typeface="Calibri"/>
              </a:rPr>
              <a:t>located </a:t>
            </a:r>
            <a:r>
              <a:rPr sz="3000" dirty="0">
                <a:latin typeface="Calibri"/>
                <a:cs typeface="Calibri"/>
              </a:rPr>
              <a:t>in the </a:t>
            </a:r>
            <a:r>
              <a:rPr sz="3000" spc="-5" dirty="0">
                <a:latin typeface="Courier New"/>
                <a:cs typeface="Courier New"/>
              </a:rPr>
              <a:t>com.adobe.granite.workflow.exec </a:t>
            </a:r>
            <a:r>
              <a:rPr sz="3000" dirty="0">
                <a:latin typeface="Courier New"/>
                <a:cs typeface="Courier New"/>
              </a:rPr>
              <a:t> </a:t>
            </a:r>
            <a:r>
              <a:rPr sz="3000" spc="-10" dirty="0">
                <a:latin typeface="Calibri"/>
                <a:cs typeface="Calibri"/>
              </a:rPr>
              <a:t>package.</a:t>
            </a:r>
            <a:endParaRPr sz="3000">
              <a:latin typeface="Calibri"/>
              <a:cs typeface="Calibri"/>
            </a:endParaRPr>
          </a:p>
          <a:p>
            <a:pPr marL="288290" marR="342265" indent="-276225">
              <a:lnSpc>
                <a:spcPts val="3240"/>
              </a:lnSpc>
              <a:spcBef>
                <a:spcPts val="74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custom </a:t>
            </a:r>
            <a:r>
              <a:rPr sz="3000" dirty="0">
                <a:latin typeface="Calibri"/>
                <a:cs typeface="Calibri"/>
              </a:rPr>
              <a:t>AEM </a:t>
            </a:r>
            <a:r>
              <a:rPr sz="3000" spc="-25" dirty="0">
                <a:latin typeface="Calibri"/>
                <a:cs typeface="Calibri"/>
              </a:rPr>
              <a:t>Workflow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step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implemented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service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within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OSGi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bundle.</a:t>
            </a:r>
            <a:endParaRPr sz="3000">
              <a:latin typeface="Calibri"/>
              <a:cs typeface="Calibri"/>
            </a:endParaRPr>
          </a:p>
          <a:p>
            <a:pPr marL="288290" marR="24765" indent="-276225">
              <a:lnSpc>
                <a:spcPts val="324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custom </a:t>
            </a:r>
            <a:r>
              <a:rPr sz="3000" spc="-25" dirty="0">
                <a:latin typeface="Calibri"/>
                <a:cs typeface="Calibri"/>
              </a:rPr>
              <a:t>Workflow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step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can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be </a:t>
            </a:r>
            <a:r>
              <a:rPr sz="3000" spc="-5" dirty="0">
                <a:latin typeface="Calibri"/>
                <a:cs typeface="Calibri"/>
              </a:rPr>
              <a:t>placed</a:t>
            </a:r>
            <a:r>
              <a:rPr sz="3000" spc="-15" dirty="0">
                <a:latin typeface="Calibri"/>
                <a:cs typeface="Calibri"/>
              </a:rPr>
              <a:t> into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workflow</a:t>
            </a:r>
            <a:r>
              <a:rPr sz="3000" dirty="0">
                <a:latin typeface="Calibri"/>
                <a:cs typeface="Calibri"/>
              </a:rPr>
              <a:t> model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like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out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of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box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steps.</a:t>
            </a:r>
            <a:endParaRPr sz="3000">
              <a:latin typeface="Calibri"/>
              <a:cs typeface="Calibri"/>
            </a:endParaRPr>
          </a:p>
          <a:p>
            <a:pPr marL="288290" marR="1130300" indent="-276225">
              <a:lnSpc>
                <a:spcPts val="324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spc="-5" dirty="0">
                <a:latin typeface="Calibri"/>
                <a:cs typeface="Calibri"/>
              </a:rPr>
              <a:t>This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example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creates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custom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Workflow</a:t>
            </a:r>
            <a:r>
              <a:rPr sz="3000" spc="2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step</a:t>
            </a:r>
            <a:r>
              <a:rPr sz="3000" spc="-10" dirty="0">
                <a:latin typeface="Calibri"/>
                <a:cs typeface="Calibri"/>
              </a:rPr>
              <a:t> that </a:t>
            </a:r>
            <a:r>
              <a:rPr sz="3000" spc="-5" dirty="0">
                <a:latin typeface="Calibri"/>
                <a:cs typeface="Calibri"/>
              </a:rPr>
              <a:t>sends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email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messages.</a:t>
            </a:r>
            <a:endParaRPr sz="3000">
              <a:latin typeface="Calibri"/>
              <a:cs typeface="Calibri"/>
            </a:endParaRPr>
          </a:p>
          <a:p>
            <a:pPr marL="288290" indent="-276225">
              <a:lnSpc>
                <a:spcPts val="3410"/>
              </a:lnSpc>
              <a:spcBef>
                <a:spcPts val="29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spc="-135" dirty="0">
                <a:latin typeface="Calibri"/>
                <a:cs typeface="Calibri"/>
              </a:rPr>
              <a:t>To</a:t>
            </a:r>
            <a:r>
              <a:rPr sz="3000" spc="-5" dirty="0">
                <a:latin typeface="Calibri"/>
                <a:cs typeface="Calibri"/>
              </a:rPr>
              <a:t> send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email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messages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within</a:t>
            </a:r>
            <a:r>
              <a:rPr sz="3000" dirty="0">
                <a:latin typeface="Calibri"/>
                <a:cs typeface="Calibri"/>
              </a:rPr>
              <a:t> 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custom </a:t>
            </a:r>
            <a:r>
              <a:rPr sz="3000" spc="-10" dirty="0">
                <a:latin typeface="Calibri"/>
                <a:cs typeface="Calibri"/>
              </a:rPr>
              <a:t>workflow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step,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you</a:t>
            </a:r>
            <a:r>
              <a:rPr sz="3000" spc="-5" dirty="0">
                <a:latin typeface="Calibri"/>
                <a:cs typeface="Calibri"/>
              </a:rPr>
              <a:t> can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use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endParaRPr sz="3000">
              <a:latin typeface="Calibri"/>
              <a:cs typeface="Calibri"/>
            </a:endParaRPr>
          </a:p>
          <a:p>
            <a:pPr marL="288290">
              <a:lnSpc>
                <a:spcPts val="3410"/>
              </a:lnSpc>
            </a:pPr>
            <a:r>
              <a:rPr sz="3000" spc="-5" dirty="0">
                <a:latin typeface="Courier New"/>
                <a:cs typeface="Courier New"/>
              </a:rPr>
              <a:t>com.day.cq.mailer.MessageGatewa</a:t>
            </a:r>
            <a:r>
              <a:rPr sz="3000" dirty="0">
                <a:latin typeface="Courier New"/>
                <a:cs typeface="Courier New"/>
              </a:rPr>
              <a:t>y</a:t>
            </a:r>
            <a:r>
              <a:rPr sz="3000" spc="-1125" dirty="0">
                <a:latin typeface="Courier New"/>
                <a:cs typeface="Courier New"/>
              </a:rPr>
              <a:t> 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-10" dirty="0">
                <a:latin typeface="Calibri"/>
                <a:cs typeface="Calibri"/>
              </a:rPr>
              <a:t>n</a:t>
            </a:r>
            <a:r>
              <a:rPr sz="3000" spc="-35" dirty="0">
                <a:latin typeface="Calibri"/>
                <a:cs typeface="Calibri"/>
              </a:rPr>
              <a:t>st</a:t>
            </a:r>
            <a:r>
              <a:rPr sz="3000" dirty="0">
                <a:latin typeface="Calibri"/>
                <a:cs typeface="Calibri"/>
              </a:rPr>
              <a:t>ance.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2390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DEMO</a:t>
            </a:r>
            <a:r>
              <a:rPr sz="2400" spc="-4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(live</a:t>
            </a:r>
            <a:r>
              <a:rPr sz="2400" spc="-4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coding)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185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10" dirty="0"/>
              <a:t> </a:t>
            </a:r>
            <a:r>
              <a:rPr spc="-5" dirty="0"/>
              <a:t>Reserved.</a:t>
            </a:r>
            <a:r>
              <a:rPr spc="185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2014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185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5" dirty="0"/>
              <a:t> </a:t>
            </a:r>
            <a:r>
              <a:rPr spc="-5" dirty="0"/>
              <a:t>Reserved.</a:t>
            </a:r>
            <a:r>
              <a:rPr spc="185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780157" y="2585415"/>
            <a:ext cx="6628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Show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How </a:t>
            </a:r>
            <a:r>
              <a:rPr sz="2800" b="1" spc="-125" dirty="0">
                <a:latin typeface="Calibri"/>
                <a:cs typeface="Calibri"/>
              </a:rPr>
              <a:t>To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create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custom</a:t>
            </a:r>
            <a:r>
              <a:rPr sz="2800" b="1" spc="-5" dirty="0">
                <a:latin typeface="Calibri"/>
                <a:cs typeface="Calibri"/>
              </a:rPr>
              <a:t> workflow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step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8482330" cy="555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DADDDF"/>
                </a:solidFill>
                <a:latin typeface="Calibri"/>
                <a:cs typeface="Calibri"/>
              </a:rPr>
              <a:t>Types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 of</a:t>
            </a:r>
            <a:r>
              <a:rPr sz="2400" spc="-1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Steps</a:t>
            </a:r>
            <a:r>
              <a:rPr sz="2400" spc="-2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you</a:t>
            </a:r>
            <a:r>
              <a:rPr sz="2400" spc="-2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can </a:t>
            </a:r>
            <a:r>
              <a:rPr sz="2400" spc="-15" dirty="0">
                <a:solidFill>
                  <a:srgbClr val="DADDDF"/>
                </a:solidFill>
                <a:latin typeface="Calibri"/>
                <a:cs typeface="Calibri"/>
              </a:rPr>
              <a:t>create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5"/>
              </a:spcBef>
              <a:buClr>
                <a:srgbClr val="FAAF34"/>
              </a:buClr>
              <a:buSzPct val="69642"/>
              <a:buFont typeface="Arial MT"/>
              <a:buChar char="•"/>
              <a:tabLst>
                <a:tab pos="288290" algn="l"/>
                <a:tab pos="288925" algn="l"/>
              </a:tabLst>
            </a:pPr>
            <a:r>
              <a:rPr sz="2800" spc="-15" dirty="0">
                <a:latin typeface="Calibri"/>
                <a:cs typeface="Calibri"/>
              </a:rPr>
              <a:t>Process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Step</a:t>
            </a:r>
            <a:endParaRPr sz="28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50"/>
              </a:spcBef>
              <a:buClr>
                <a:srgbClr val="FAAF34"/>
              </a:buClr>
              <a:buSzPct val="70000"/>
              <a:buFont typeface="Arial MT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Implement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com.adobe.granite.workflow.exec.WorkflowProcess</a:t>
            </a:r>
            <a:endParaRPr sz="1600">
              <a:latin typeface="Courier New"/>
              <a:cs typeface="Courier New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Arial MT"/>
              <a:buChar char="•"/>
              <a:tabLst>
                <a:tab pos="563880" algn="l"/>
                <a:tab pos="564515" algn="l"/>
              </a:tabLst>
            </a:pPr>
            <a:r>
              <a:rPr sz="2000" spc="-10" dirty="0">
                <a:latin typeface="Calibri"/>
                <a:cs typeface="Calibri"/>
              </a:rPr>
              <a:t>Execute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complete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Arial MT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Auto-Advance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55"/>
              </a:spcBef>
              <a:buClr>
                <a:srgbClr val="FAAF34"/>
              </a:buClr>
              <a:buSzPct val="69642"/>
              <a:buFont typeface="Arial MT"/>
              <a:buChar char="•"/>
              <a:tabLst>
                <a:tab pos="288290" algn="l"/>
                <a:tab pos="288925" algn="l"/>
              </a:tabLst>
            </a:pPr>
            <a:r>
              <a:rPr sz="2800" spc="-5" dirty="0">
                <a:latin typeface="Calibri"/>
                <a:cs typeface="Calibri"/>
              </a:rPr>
              <a:t>External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Step</a:t>
            </a:r>
            <a:endParaRPr sz="28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50"/>
              </a:spcBef>
              <a:buClr>
                <a:srgbClr val="FAAF34"/>
              </a:buClr>
              <a:buSzPct val="70000"/>
              <a:buFont typeface="Arial MT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Implement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com.adobe.granite.workflow.exec.ExternalWorkflowProcess</a:t>
            </a:r>
            <a:endParaRPr sz="1600">
              <a:latin typeface="Courier New"/>
              <a:cs typeface="Courier New"/>
            </a:endParaRPr>
          </a:p>
          <a:p>
            <a:pPr marL="563880" lvl="1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Arial MT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Primary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calling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another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waiting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Arial MT"/>
              <a:buChar char="•"/>
              <a:tabLst>
                <a:tab pos="563880" algn="l"/>
                <a:tab pos="564515" algn="l"/>
              </a:tabLst>
            </a:pPr>
            <a:r>
              <a:rPr sz="2000" spc="-15" dirty="0">
                <a:latin typeface="Calibri"/>
                <a:cs typeface="Calibri"/>
              </a:rPr>
              <a:t>Workflow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engine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polls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your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step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completion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Arial MT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Implement</a:t>
            </a:r>
            <a:endParaRPr sz="2000">
              <a:latin typeface="Calibri"/>
              <a:cs typeface="Calibri"/>
            </a:endParaRPr>
          </a:p>
          <a:p>
            <a:pPr marL="763905" lvl="2" indent="-200660">
              <a:lnSpc>
                <a:spcPct val="100000"/>
              </a:lnSpc>
              <a:spcBef>
                <a:spcPts val="640"/>
              </a:spcBef>
              <a:buClr>
                <a:srgbClr val="FAAF34"/>
              </a:buClr>
              <a:buSzPct val="68750"/>
              <a:buFont typeface="Arial MT"/>
              <a:buChar char="•"/>
              <a:tabLst>
                <a:tab pos="763905" algn="l"/>
                <a:tab pos="764540" algn="l"/>
              </a:tabLst>
            </a:pPr>
            <a:r>
              <a:rPr sz="1600" i="1" spc="-5" dirty="0">
                <a:latin typeface="Courier New"/>
                <a:cs typeface="Courier New"/>
              </a:rPr>
              <a:t>execute()</a:t>
            </a:r>
            <a:endParaRPr sz="1600">
              <a:latin typeface="Courier New"/>
              <a:cs typeface="Courier New"/>
            </a:endParaRPr>
          </a:p>
          <a:p>
            <a:pPr marL="763905" lvl="2" indent="-200660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Arial MT"/>
              <a:buChar char="•"/>
              <a:tabLst>
                <a:tab pos="763905" algn="l"/>
                <a:tab pos="764540" algn="l"/>
              </a:tabLst>
            </a:pPr>
            <a:r>
              <a:rPr sz="1600" i="1" spc="-5" dirty="0">
                <a:latin typeface="Courier New"/>
                <a:cs typeface="Courier New"/>
              </a:rPr>
              <a:t>hasFinished()</a:t>
            </a:r>
            <a:endParaRPr sz="1600">
              <a:latin typeface="Courier New"/>
              <a:cs typeface="Courier New"/>
            </a:endParaRPr>
          </a:p>
          <a:p>
            <a:pPr marL="763905" lvl="2" indent="-200660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Arial MT"/>
              <a:buChar char="•"/>
              <a:tabLst>
                <a:tab pos="763905" algn="l"/>
                <a:tab pos="764540" algn="l"/>
              </a:tabLst>
            </a:pPr>
            <a:r>
              <a:rPr sz="1600" i="1" spc="-5" dirty="0">
                <a:latin typeface="Courier New"/>
                <a:cs typeface="Courier New"/>
              </a:rPr>
              <a:t>handleResult()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3510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</a:rPr>
              <a:t>When</a:t>
            </a:r>
            <a:r>
              <a:rPr sz="2400" spc="-15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do</a:t>
            </a:r>
            <a:r>
              <a:rPr sz="2400" spc="-10" dirty="0">
                <a:solidFill>
                  <a:srgbClr val="DADDDF"/>
                </a:solidFill>
              </a:rPr>
              <a:t> </a:t>
            </a:r>
            <a:r>
              <a:rPr sz="2400" dirty="0">
                <a:solidFill>
                  <a:srgbClr val="DADDDF"/>
                </a:solidFill>
              </a:rPr>
              <a:t>I</a:t>
            </a:r>
            <a:r>
              <a:rPr sz="2400" spc="-30" dirty="0">
                <a:solidFill>
                  <a:srgbClr val="DADDDF"/>
                </a:solidFill>
              </a:rPr>
              <a:t> </a:t>
            </a:r>
            <a:r>
              <a:rPr sz="2400" spc="-20" dirty="0">
                <a:solidFill>
                  <a:srgbClr val="DADDDF"/>
                </a:solidFill>
              </a:rPr>
              <a:t>save</a:t>
            </a:r>
            <a:r>
              <a:rPr sz="2400" spc="-10" dirty="0">
                <a:solidFill>
                  <a:srgbClr val="DADDDF"/>
                </a:solidFill>
              </a:rPr>
              <a:t> </a:t>
            </a:r>
            <a:r>
              <a:rPr sz="2400" dirty="0">
                <a:solidFill>
                  <a:srgbClr val="DADDDF"/>
                </a:solidFill>
              </a:rPr>
              <a:t>the</a:t>
            </a:r>
            <a:r>
              <a:rPr sz="2400" spc="-10" dirty="0">
                <a:solidFill>
                  <a:srgbClr val="DADDDF"/>
                </a:solidFill>
              </a:rPr>
              <a:t> session?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57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8898890" cy="46297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Acquire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JCR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session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from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session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Granite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WorkflowSession:</a:t>
            </a:r>
            <a:endParaRPr sz="2000">
              <a:latin typeface="Calibri"/>
              <a:cs typeface="Calibri"/>
            </a:endParaRPr>
          </a:p>
          <a:p>
            <a:pPr marL="288290">
              <a:lnSpc>
                <a:spcPct val="100000"/>
              </a:lnSpc>
              <a:spcBef>
                <a:spcPts val="640"/>
              </a:spcBef>
            </a:pPr>
            <a:r>
              <a:rPr sz="1600" i="1" spc="-5" dirty="0">
                <a:latin typeface="Courier New"/>
                <a:cs typeface="Courier New"/>
              </a:rPr>
              <a:t>session</a:t>
            </a:r>
            <a:r>
              <a:rPr sz="1600" i="1" spc="35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=</a:t>
            </a:r>
            <a:r>
              <a:rPr sz="1600" i="1" spc="40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workflowSession.adaptTo(javax.jcr.Session.class);</a:t>
            </a:r>
            <a:endParaRPr sz="1600">
              <a:latin typeface="Courier New"/>
              <a:cs typeface="Courier New"/>
            </a:endParaRPr>
          </a:p>
          <a:p>
            <a:pPr marL="288290" indent="-276225">
              <a:lnSpc>
                <a:spcPct val="100000"/>
              </a:lnSpc>
              <a:spcBef>
                <a:spcPts val="76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CQ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WorkflowSession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(will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deprecated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point)</a:t>
            </a:r>
            <a:endParaRPr sz="2000">
              <a:latin typeface="Calibri"/>
              <a:cs typeface="Calibri"/>
            </a:endParaRPr>
          </a:p>
          <a:p>
            <a:pPr marL="288290">
              <a:lnSpc>
                <a:spcPct val="100000"/>
              </a:lnSpc>
              <a:spcBef>
                <a:spcPts val="665"/>
              </a:spcBef>
            </a:pPr>
            <a:r>
              <a:rPr sz="1600" i="1" spc="-5" dirty="0">
                <a:latin typeface="Courier New"/>
                <a:cs typeface="Courier New"/>
              </a:rPr>
              <a:t>session</a:t>
            </a:r>
            <a:r>
              <a:rPr sz="1600" i="1" spc="10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=</a:t>
            </a:r>
            <a:r>
              <a:rPr sz="1600" i="1" spc="10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workflowSession.getSession();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Courier New"/>
              <a:cs typeface="Courier New"/>
            </a:endParaRPr>
          </a:p>
          <a:p>
            <a:pPr marL="288290" indent="-276225">
              <a:lnSpc>
                <a:spcPct val="100000"/>
              </a:lnSpc>
              <a:spcBef>
                <a:spcPts val="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Use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5" dirty="0">
                <a:latin typeface="Calibri"/>
                <a:cs typeface="Calibri"/>
              </a:rPr>
              <a:t>session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payload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don’t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acquire </a:t>
            </a:r>
            <a:r>
              <a:rPr sz="2000" spc="-10" dirty="0">
                <a:latin typeface="Calibri"/>
                <a:cs typeface="Calibri"/>
              </a:rPr>
              <a:t>your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own.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But…….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save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session!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Workflow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Engine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saves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session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10" dirty="0">
                <a:latin typeface="Calibri"/>
                <a:cs typeface="Calibri"/>
              </a:rPr>
              <a:t>you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required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More</a:t>
            </a:r>
            <a:r>
              <a:rPr sz="2000" spc="-10" dirty="0">
                <a:latin typeface="Calibri"/>
                <a:cs typeface="Calibri"/>
              </a:rPr>
              <a:t> efficient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better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error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handling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engine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save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session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dirty="0">
                <a:latin typeface="Calibri"/>
                <a:cs typeface="Calibri"/>
              </a:rPr>
              <a:t>Engine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attempts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many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steps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 time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possible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4025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</a:rPr>
              <a:t>Managing</a:t>
            </a:r>
            <a:r>
              <a:rPr sz="2400" spc="-35" dirty="0">
                <a:solidFill>
                  <a:srgbClr val="DADDDF"/>
                </a:solidFill>
              </a:rPr>
              <a:t> </a:t>
            </a:r>
            <a:r>
              <a:rPr sz="2400" spc="-15" dirty="0">
                <a:solidFill>
                  <a:srgbClr val="DADDDF"/>
                </a:solidFill>
              </a:rPr>
              <a:t>data</a:t>
            </a:r>
            <a:r>
              <a:rPr sz="2400" spc="-35" dirty="0">
                <a:solidFill>
                  <a:srgbClr val="DADDDF"/>
                </a:solidFill>
              </a:rPr>
              <a:t> </a:t>
            </a:r>
            <a:r>
              <a:rPr sz="2400" dirty="0">
                <a:solidFill>
                  <a:srgbClr val="DADDDF"/>
                </a:solidFill>
              </a:rPr>
              <a:t>in</a:t>
            </a:r>
            <a:r>
              <a:rPr sz="2400" spc="-2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your</a:t>
            </a:r>
            <a:r>
              <a:rPr sz="2400" spc="-35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workflow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58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10165080" cy="462089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5" dirty="0">
                <a:latin typeface="Calibri"/>
                <a:cs typeface="Calibri"/>
              </a:rPr>
              <a:t>Typically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path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repository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0" dirty="0">
                <a:latin typeface="Calibri"/>
                <a:cs typeface="Calibri"/>
              </a:rPr>
              <a:t>You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status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other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associated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payload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(ex: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DAM</a:t>
            </a:r>
            <a:r>
              <a:rPr sz="2000" spc="-10" dirty="0">
                <a:latin typeface="Calibri"/>
                <a:cs typeface="Calibri"/>
              </a:rPr>
              <a:t> Update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Asset)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WorkItem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metadata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store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information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related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individual </a:t>
            </a:r>
            <a:r>
              <a:rPr sz="2000" spc="-15" dirty="0">
                <a:latin typeface="Calibri"/>
                <a:cs typeface="Calibri"/>
              </a:rPr>
              <a:t>step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0" dirty="0">
                <a:latin typeface="Calibri"/>
                <a:cs typeface="Calibri"/>
              </a:rPr>
              <a:t>Most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useful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steps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immediately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(participant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step,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external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process)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Workflow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metadata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Useful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populating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 starts,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sharing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amongst </a:t>
            </a:r>
            <a:r>
              <a:rPr sz="2000" spc="-15" dirty="0">
                <a:latin typeface="Calibri"/>
                <a:cs typeface="Calibri"/>
              </a:rPr>
              <a:t>different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steps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updated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step:</a:t>
            </a:r>
            <a:endParaRPr sz="2000">
              <a:latin typeface="Calibri"/>
              <a:cs typeface="Calibri"/>
            </a:endParaRPr>
          </a:p>
          <a:p>
            <a:pPr marL="1100455">
              <a:lnSpc>
                <a:spcPct val="100000"/>
              </a:lnSpc>
              <a:spcBef>
                <a:spcPts val="645"/>
              </a:spcBef>
            </a:pPr>
            <a:r>
              <a:rPr sz="1600" i="1" spc="-5" dirty="0">
                <a:latin typeface="Courier New"/>
                <a:cs typeface="Courier New"/>
              </a:rPr>
              <a:t>workItem.getWorkflowData().getMetaDataMap().put(“someKey”,</a:t>
            </a:r>
            <a:r>
              <a:rPr sz="1600" i="1" spc="85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“someValue”);</a:t>
            </a:r>
            <a:endParaRPr sz="1600">
              <a:latin typeface="Courier New"/>
              <a:cs typeface="Courier New"/>
            </a:endParaRPr>
          </a:p>
          <a:p>
            <a:pPr marL="563880" lvl="1" indent="-276225">
              <a:lnSpc>
                <a:spcPct val="100000"/>
              </a:lnSpc>
              <a:spcBef>
                <a:spcPts val="75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retrieved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 subsequent</a:t>
            </a:r>
            <a:r>
              <a:rPr sz="2000" spc="-15" dirty="0">
                <a:latin typeface="Calibri"/>
                <a:cs typeface="Calibri"/>
              </a:rPr>
              <a:t> steps:</a:t>
            </a:r>
            <a:endParaRPr sz="2000">
              <a:latin typeface="Calibri"/>
              <a:cs typeface="Calibri"/>
            </a:endParaRPr>
          </a:p>
          <a:p>
            <a:pPr marL="1100455">
              <a:lnSpc>
                <a:spcPct val="100000"/>
              </a:lnSpc>
              <a:spcBef>
                <a:spcPts val="640"/>
              </a:spcBef>
            </a:pPr>
            <a:r>
              <a:rPr sz="1600" i="1" spc="-5" dirty="0">
                <a:latin typeface="Courier New"/>
                <a:cs typeface="Courier New"/>
              </a:rPr>
              <a:t>workItem.getWorkflowData().getMetaDataMap().get(“someKey”,</a:t>
            </a:r>
            <a:r>
              <a:rPr sz="1600" i="1" spc="100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String.class);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2485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</a:rPr>
              <a:t>Behind</a:t>
            </a:r>
            <a:r>
              <a:rPr sz="2400" spc="-40" dirty="0">
                <a:solidFill>
                  <a:srgbClr val="DADDDF"/>
                </a:solidFill>
              </a:rPr>
              <a:t> </a:t>
            </a:r>
            <a:r>
              <a:rPr sz="2400" dirty="0">
                <a:solidFill>
                  <a:srgbClr val="DADDDF"/>
                </a:solidFill>
              </a:rPr>
              <a:t>the</a:t>
            </a:r>
            <a:r>
              <a:rPr sz="2400" spc="-50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scenes…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571180" y="981392"/>
            <a:ext cx="2490470" cy="2218055"/>
            <a:chOff x="1571180" y="981392"/>
            <a:chExt cx="2490470" cy="2218055"/>
          </a:xfrm>
        </p:grpSpPr>
        <p:sp>
          <p:nvSpPr>
            <p:cNvPr id="4" name="object 4"/>
            <p:cNvSpPr/>
            <p:nvPr/>
          </p:nvSpPr>
          <p:spPr>
            <a:xfrm>
              <a:off x="1969007" y="1357884"/>
              <a:ext cx="222885" cy="1841500"/>
            </a:xfrm>
            <a:custGeom>
              <a:avLst/>
              <a:gdLst/>
              <a:ahLst/>
              <a:cxnLst/>
              <a:rect l="l" t="t" r="r" b="b"/>
              <a:pathLst>
                <a:path w="222885" h="1841500">
                  <a:moveTo>
                    <a:pt x="222504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222504" y="1840992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4197" y="994410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80">
                  <a:moveTo>
                    <a:pt x="2316479" y="0"/>
                  </a:moveTo>
                  <a:lnTo>
                    <a:pt x="147828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8" y="1478279"/>
                  </a:lnTo>
                  <a:lnTo>
                    <a:pt x="2316479" y="1478279"/>
                  </a:lnTo>
                  <a:lnTo>
                    <a:pt x="2363211" y="1470745"/>
                  </a:lnTo>
                  <a:lnTo>
                    <a:pt x="2403793" y="1449762"/>
                  </a:lnTo>
                  <a:lnTo>
                    <a:pt x="2435790" y="1417765"/>
                  </a:lnTo>
                  <a:lnTo>
                    <a:pt x="2456773" y="1377183"/>
                  </a:lnTo>
                  <a:lnTo>
                    <a:pt x="2464307" y="1330452"/>
                  </a:lnTo>
                  <a:lnTo>
                    <a:pt x="2464307" y="147827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4197" y="994410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8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7"/>
                  </a:lnTo>
                  <a:lnTo>
                    <a:pt x="2464307" y="1330452"/>
                  </a:lnTo>
                  <a:lnTo>
                    <a:pt x="2456773" y="1377183"/>
                  </a:lnTo>
                  <a:lnTo>
                    <a:pt x="2435790" y="1417765"/>
                  </a:lnTo>
                  <a:lnTo>
                    <a:pt x="2403793" y="1449762"/>
                  </a:lnTo>
                  <a:lnTo>
                    <a:pt x="2363211" y="1470745"/>
                  </a:lnTo>
                  <a:lnTo>
                    <a:pt x="2316479" y="1478279"/>
                  </a:lnTo>
                  <a:lnTo>
                    <a:pt x="147828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66442" y="1575054"/>
            <a:ext cx="2097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WebDav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upload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assets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71180" y="2830004"/>
            <a:ext cx="2490470" cy="2218055"/>
            <a:chOff x="1571180" y="2830004"/>
            <a:chExt cx="2490470" cy="2218055"/>
          </a:xfrm>
        </p:grpSpPr>
        <p:sp>
          <p:nvSpPr>
            <p:cNvPr id="9" name="object 9"/>
            <p:cNvSpPr/>
            <p:nvPr/>
          </p:nvSpPr>
          <p:spPr>
            <a:xfrm>
              <a:off x="1969007" y="3206496"/>
              <a:ext cx="222885" cy="1841500"/>
            </a:xfrm>
            <a:custGeom>
              <a:avLst/>
              <a:gdLst/>
              <a:ahLst/>
              <a:cxnLst/>
              <a:rect l="l" t="t" r="r" b="b"/>
              <a:pathLst>
                <a:path w="222885" h="1841500">
                  <a:moveTo>
                    <a:pt x="222504" y="0"/>
                  </a:moveTo>
                  <a:lnTo>
                    <a:pt x="0" y="0"/>
                  </a:lnTo>
                  <a:lnTo>
                    <a:pt x="0" y="1840991"/>
                  </a:lnTo>
                  <a:lnTo>
                    <a:pt x="222504" y="1840991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197" y="2843022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79">
                  <a:moveTo>
                    <a:pt x="2316479" y="0"/>
                  </a:moveTo>
                  <a:lnTo>
                    <a:pt x="147828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8" y="1478279"/>
                  </a:lnTo>
                  <a:lnTo>
                    <a:pt x="2316479" y="1478279"/>
                  </a:lnTo>
                  <a:lnTo>
                    <a:pt x="2363211" y="1470745"/>
                  </a:lnTo>
                  <a:lnTo>
                    <a:pt x="2403793" y="1449762"/>
                  </a:lnTo>
                  <a:lnTo>
                    <a:pt x="2435790" y="1417765"/>
                  </a:lnTo>
                  <a:lnTo>
                    <a:pt x="2456773" y="1377183"/>
                  </a:lnTo>
                  <a:lnTo>
                    <a:pt x="2464307" y="1330452"/>
                  </a:lnTo>
                  <a:lnTo>
                    <a:pt x="2464307" y="147827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4197" y="2843022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79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7"/>
                  </a:lnTo>
                  <a:lnTo>
                    <a:pt x="2464307" y="1330452"/>
                  </a:lnTo>
                  <a:lnTo>
                    <a:pt x="2456773" y="1377183"/>
                  </a:lnTo>
                  <a:lnTo>
                    <a:pt x="2435790" y="1417765"/>
                  </a:lnTo>
                  <a:lnTo>
                    <a:pt x="2403793" y="1449762"/>
                  </a:lnTo>
                  <a:lnTo>
                    <a:pt x="2363211" y="1470745"/>
                  </a:lnTo>
                  <a:lnTo>
                    <a:pt x="2316479" y="1478279"/>
                  </a:lnTo>
                  <a:lnTo>
                    <a:pt x="147828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46630" y="3201161"/>
            <a:ext cx="2136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Launcher starts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3207" y="3423665"/>
            <a:ext cx="2063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JCR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1554" y="3647694"/>
            <a:ext cx="1069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71180" y="4678616"/>
            <a:ext cx="3784600" cy="1504315"/>
            <a:chOff x="1571180" y="4678616"/>
            <a:chExt cx="3784600" cy="1504315"/>
          </a:xfrm>
        </p:grpSpPr>
        <p:sp>
          <p:nvSpPr>
            <p:cNvPr id="16" name="object 16"/>
            <p:cNvSpPr/>
            <p:nvPr/>
          </p:nvSpPr>
          <p:spPr>
            <a:xfrm>
              <a:off x="2083307" y="4940807"/>
              <a:ext cx="3272154" cy="222885"/>
            </a:xfrm>
            <a:custGeom>
              <a:avLst/>
              <a:gdLst/>
              <a:ahLst/>
              <a:cxnLst/>
              <a:rect l="l" t="t" r="r" b="b"/>
              <a:pathLst>
                <a:path w="3272154" h="222885">
                  <a:moveTo>
                    <a:pt x="3272028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3272028" y="222504"/>
                  </a:lnTo>
                  <a:lnTo>
                    <a:pt x="3272028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84197" y="4691633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79">
                  <a:moveTo>
                    <a:pt x="2316479" y="0"/>
                  </a:moveTo>
                  <a:lnTo>
                    <a:pt x="147828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8"/>
                  </a:lnTo>
                  <a:lnTo>
                    <a:pt x="0" y="1330452"/>
                  </a:lnTo>
                  <a:lnTo>
                    <a:pt x="7534" y="1377179"/>
                  </a:lnTo>
                  <a:lnTo>
                    <a:pt x="28517" y="1417759"/>
                  </a:lnTo>
                  <a:lnTo>
                    <a:pt x="60514" y="1449759"/>
                  </a:lnTo>
                  <a:lnTo>
                    <a:pt x="101096" y="1470744"/>
                  </a:lnTo>
                  <a:lnTo>
                    <a:pt x="147828" y="1478280"/>
                  </a:lnTo>
                  <a:lnTo>
                    <a:pt x="2316479" y="1478280"/>
                  </a:lnTo>
                  <a:lnTo>
                    <a:pt x="2363211" y="1470744"/>
                  </a:lnTo>
                  <a:lnTo>
                    <a:pt x="2403793" y="1449759"/>
                  </a:lnTo>
                  <a:lnTo>
                    <a:pt x="2435790" y="1417759"/>
                  </a:lnTo>
                  <a:lnTo>
                    <a:pt x="2456773" y="1377179"/>
                  </a:lnTo>
                  <a:lnTo>
                    <a:pt x="2464307" y="1330452"/>
                  </a:lnTo>
                  <a:lnTo>
                    <a:pt x="2464307" y="147828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6136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84197" y="4691633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79">
                  <a:moveTo>
                    <a:pt x="0" y="147828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8"/>
                  </a:lnTo>
                  <a:lnTo>
                    <a:pt x="2464307" y="1330452"/>
                  </a:lnTo>
                  <a:lnTo>
                    <a:pt x="2456773" y="1377179"/>
                  </a:lnTo>
                  <a:lnTo>
                    <a:pt x="2435790" y="1417759"/>
                  </a:lnTo>
                  <a:lnTo>
                    <a:pt x="2403793" y="1449759"/>
                  </a:lnTo>
                  <a:lnTo>
                    <a:pt x="2363211" y="1470744"/>
                  </a:lnTo>
                  <a:lnTo>
                    <a:pt x="2316479" y="1478280"/>
                  </a:lnTo>
                  <a:lnTo>
                    <a:pt x="147828" y="1478280"/>
                  </a:lnTo>
                  <a:lnTo>
                    <a:pt x="101096" y="1470744"/>
                  </a:lnTo>
                  <a:lnTo>
                    <a:pt x="60514" y="1449759"/>
                  </a:lnTo>
                  <a:lnTo>
                    <a:pt x="28517" y="1417759"/>
                  </a:lnTo>
                  <a:lnTo>
                    <a:pt x="7534" y="1377179"/>
                  </a:lnTo>
                  <a:lnTo>
                    <a:pt x="0" y="1330452"/>
                  </a:lnTo>
                  <a:lnTo>
                    <a:pt x="0" y="1478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11807" y="5003672"/>
            <a:ext cx="160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17319" y="5253608"/>
            <a:ext cx="1797685" cy="55181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86995" marR="5080" indent="-74930">
              <a:lnSpc>
                <a:spcPts val="1980"/>
              </a:lnSpc>
              <a:spcBef>
                <a:spcPts val="315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Sling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worklfow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849304" y="3206495"/>
            <a:ext cx="2492375" cy="2976880"/>
            <a:chOff x="4849304" y="3206495"/>
            <a:chExt cx="2492375" cy="2976880"/>
          </a:xfrm>
        </p:grpSpPr>
        <p:sp>
          <p:nvSpPr>
            <p:cNvPr id="22" name="object 22"/>
            <p:cNvSpPr/>
            <p:nvPr/>
          </p:nvSpPr>
          <p:spPr>
            <a:xfrm>
              <a:off x="5247131" y="3206495"/>
              <a:ext cx="222885" cy="1841500"/>
            </a:xfrm>
            <a:custGeom>
              <a:avLst/>
              <a:gdLst/>
              <a:ahLst/>
              <a:cxnLst/>
              <a:rect l="l" t="t" r="r" b="b"/>
              <a:pathLst>
                <a:path w="222885" h="1841500">
                  <a:moveTo>
                    <a:pt x="222503" y="0"/>
                  </a:moveTo>
                  <a:lnTo>
                    <a:pt x="0" y="0"/>
                  </a:lnTo>
                  <a:lnTo>
                    <a:pt x="0" y="1840991"/>
                  </a:lnTo>
                  <a:lnTo>
                    <a:pt x="222503" y="1840991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2321" y="4691633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79">
                  <a:moveTo>
                    <a:pt x="2318004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8"/>
                  </a:lnTo>
                  <a:lnTo>
                    <a:pt x="0" y="1330452"/>
                  </a:lnTo>
                  <a:lnTo>
                    <a:pt x="7534" y="1377179"/>
                  </a:lnTo>
                  <a:lnTo>
                    <a:pt x="28517" y="1417759"/>
                  </a:lnTo>
                  <a:lnTo>
                    <a:pt x="60514" y="1449759"/>
                  </a:lnTo>
                  <a:lnTo>
                    <a:pt x="101096" y="1470744"/>
                  </a:lnTo>
                  <a:lnTo>
                    <a:pt x="147827" y="1478280"/>
                  </a:lnTo>
                  <a:lnTo>
                    <a:pt x="2318004" y="1478280"/>
                  </a:lnTo>
                  <a:lnTo>
                    <a:pt x="2364735" y="1470744"/>
                  </a:lnTo>
                  <a:lnTo>
                    <a:pt x="2405317" y="1449759"/>
                  </a:lnTo>
                  <a:lnTo>
                    <a:pt x="2437314" y="1417759"/>
                  </a:lnTo>
                  <a:lnTo>
                    <a:pt x="2458297" y="1377179"/>
                  </a:lnTo>
                  <a:lnTo>
                    <a:pt x="2465831" y="1330452"/>
                  </a:lnTo>
                  <a:lnTo>
                    <a:pt x="2465831" y="147828"/>
                  </a:lnTo>
                  <a:lnTo>
                    <a:pt x="2458297" y="101096"/>
                  </a:lnTo>
                  <a:lnTo>
                    <a:pt x="2437314" y="60514"/>
                  </a:lnTo>
                  <a:lnTo>
                    <a:pt x="2405317" y="28517"/>
                  </a:lnTo>
                  <a:lnTo>
                    <a:pt x="2364735" y="7534"/>
                  </a:lnTo>
                  <a:lnTo>
                    <a:pt x="2318004" y="0"/>
                  </a:lnTo>
                  <a:close/>
                </a:path>
              </a:pathLst>
            </a:custGeom>
            <a:solidFill>
              <a:srgbClr val="6136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62321" y="4691633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79">
                  <a:moveTo>
                    <a:pt x="0" y="147828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8004" y="0"/>
                  </a:lnTo>
                  <a:lnTo>
                    <a:pt x="2364735" y="7534"/>
                  </a:lnTo>
                  <a:lnTo>
                    <a:pt x="2405317" y="28517"/>
                  </a:lnTo>
                  <a:lnTo>
                    <a:pt x="2437314" y="60514"/>
                  </a:lnTo>
                  <a:lnTo>
                    <a:pt x="2458297" y="101096"/>
                  </a:lnTo>
                  <a:lnTo>
                    <a:pt x="2465831" y="147828"/>
                  </a:lnTo>
                  <a:lnTo>
                    <a:pt x="2465831" y="1330452"/>
                  </a:lnTo>
                  <a:lnTo>
                    <a:pt x="2458297" y="1377179"/>
                  </a:lnTo>
                  <a:lnTo>
                    <a:pt x="2437314" y="1417759"/>
                  </a:lnTo>
                  <a:lnTo>
                    <a:pt x="2405317" y="1449759"/>
                  </a:lnTo>
                  <a:lnTo>
                    <a:pt x="2364735" y="1470744"/>
                  </a:lnTo>
                  <a:lnTo>
                    <a:pt x="2318004" y="1478280"/>
                  </a:lnTo>
                  <a:lnTo>
                    <a:pt x="147827" y="1478280"/>
                  </a:lnTo>
                  <a:lnTo>
                    <a:pt x="101096" y="1470744"/>
                  </a:lnTo>
                  <a:lnTo>
                    <a:pt x="60514" y="1449759"/>
                  </a:lnTo>
                  <a:lnTo>
                    <a:pt x="28517" y="1417759"/>
                  </a:lnTo>
                  <a:lnTo>
                    <a:pt x="7534" y="1377179"/>
                  </a:lnTo>
                  <a:lnTo>
                    <a:pt x="0" y="1330452"/>
                  </a:lnTo>
                  <a:lnTo>
                    <a:pt x="0" y="1478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36311" y="5161915"/>
            <a:ext cx="211518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94360" marR="5080" indent="-582295">
              <a:lnSpc>
                <a:spcPts val="1750"/>
              </a:lnSpc>
              <a:spcBef>
                <a:spcPts val="2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Sling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Job Queue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has 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job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execute!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849304" y="1357883"/>
            <a:ext cx="2492375" cy="2976880"/>
            <a:chOff x="4849304" y="1357883"/>
            <a:chExt cx="2492375" cy="2976880"/>
          </a:xfrm>
        </p:grpSpPr>
        <p:sp>
          <p:nvSpPr>
            <p:cNvPr id="27" name="object 27"/>
            <p:cNvSpPr/>
            <p:nvPr/>
          </p:nvSpPr>
          <p:spPr>
            <a:xfrm>
              <a:off x="5247131" y="1357883"/>
              <a:ext cx="222885" cy="1841500"/>
            </a:xfrm>
            <a:custGeom>
              <a:avLst/>
              <a:gdLst/>
              <a:ahLst/>
              <a:cxnLst/>
              <a:rect l="l" t="t" r="r" b="b"/>
              <a:pathLst>
                <a:path w="222885" h="1841500">
                  <a:moveTo>
                    <a:pt x="222503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222503" y="1840992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62321" y="2843022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79">
                  <a:moveTo>
                    <a:pt x="2318004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7" y="1478279"/>
                  </a:lnTo>
                  <a:lnTo>
                    <a:pt x="2318004" y="1478279"/>
                  </a:lnTo>
                  <a:lnTo>
                    <a:pt x="2364735" y="1470745"/>
                  </a:lnTo>
                  <a:lnTo>
                    <a:pt x="2405317" y="1449762"/>
                  </a:lnTo>
                  <a:lnTo>
                    <a:pt x="2437314" y="1417765"/>
                  </a:lnTo>
                  <a:lnTo>
                    <a:pt x="2458297" y="1377183"/>
                  </a:lnTo>
                  <a:lnTo>
                    <a:pt x="2465831" y="1330452"/>
                  </a:lnTo>
                  <a:lnTo>
                    <a:pt x="2465831" y="147827"/>
                  </a:lnTo>
                  <a:lnTo>
                    <a:pt x="2458297" y="101096"/>
                  </a:lnTo>
                  <a:lnTo>
                    <a:pt x="2437314" y="60514"/>
                  </a:lnTo>
                  <a:lnTo>
                    <a:pt x="2405317" y="28517"/>
                  </a:lnTo>
                  <a:lnTo>
                    <a:pt x="2364735" y="7534"/>
                  </a:lnTo>
                  <a:lnTo>
                    <a:pt x="2318004" y="0"/>
                  </a:lnTo>
                  <a:close/>
                </a:path>
              </a:pathLst>
            </a:custGeom>
            <a:solidFill>
              <a:srgbClr val="6136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2321" y="2843022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79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8004" y="0"/>
                  </a:lnTo>
                  <a:lnTo>
                    <a:pt x="2364735" y="7534"/>
                  </a:lnTo>
                  <a:lnTo>
                    <a:pt x="2405317" y="28517"/>
                  </a:lnTo>
                  <a:lnTo>
                    <a:pt x="2437314" y="60514"/>
                  </a:lnTo>
                  <a:lnTo>
                    <a:pt x="2458297" y="101096"/>
                  </a:lnTo>
                  <a:lnTo>
                    <a:pt x="2465831" y="147827"/>
                  </a:lnTo>
                  <a:lnTo>
                    <a:pt x="2465831" y="1330452"/>
                  </a:lnTo>
                  <a:lnTo>
                    <a:pt x="2458297" y="1377183"/>
                  </a:lnTo>
                  <a:lnTo>
                    <a:pt x="2437314" y="1417765"/>
                  </a:lnTo>
                  <a:lnTo>
                    <a:pt x="2405317" y="1449762"/>
                  </a:lnTo>
                  <a:lnTo>
                    <a:pt x="2364735" y="1470745"/>
                  </a:lnTo>
                  <a:lnTo>
                    <a:pt x="2318004" y="1478279"/>
                  </a:lnTo>
                  <a:lnTo>
                    <a:pt x="147827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59755" y="3312667"/>
            <a:ext cx="173545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32080">
              <a:lnSpc>
                <a:spcPts val="1750"/>
              </a:lnSpc>
              <a:spcBef>
                <a:spcPts val="2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41401" y="3535172"/>
            <a:ext cx="1588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ified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process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49304" y="981392"/>
            <a:ext cx="3784600" cy="1504315"/>
            <a:chOff x="4849304" y="981392"/>
            <a:chExt cx="3784600" cy="1504315"/>
          </a:xfrm>
        </p:grpSpPr>
        <p:sp>
          <p:nvSpPr>
            <p:cNvPr id="33" name="object 33"/>
            <p:cNvSpPr/>
            <p:nvPr/>
          </p:nvSpPr>
          <p:spPr>
            <a:xfrm>
              <a:off x="5362955" y="1243584"/>
              <a:ext cx="3270885" cy="220979"/>
            </a:xfrm>
            <a:custGeom>
              <a:avLst/>
              <a:gdLst/>
              <a:ahLst/>
              <a:cxnLst/>
              <a:rect l="l" t="t" r="r" b="b"/>
              <a:pathLst>
                <a:path w="3270884" h="220980">
                  <a:moveTo>
                    <a:pt x="3270504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3270504" y="220979"/>
                  </a:lnTo>
                  <a:lnTo>
                    <a:pt x="3270504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62321" y="994410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80">
                  <a:moveTo>
                    <a:pt x="2318004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7" y="1478279"/>
                  </a:lnTo>
                  <a:lnTo>
                    <a:pt x="2318004" y="1478279"/>
                  </a:lnTo>
                  <a:lnTo>
                    <a:pt x="2364735" y="1470745"/>
                  </a:lnTo>
                  <a:lnTo>
                    <a:pt x="2405317" y="1449762"/>
                  </a:lnTo>
                  <a:lnTo>
                    <a:pt x="2437314" y="1417765"/>
                  </a:lnTo>
                  <a:lnTo>
                    <a:pt x="2458297" y="1377183"/>
                  </a:lnTo>
                  <a:lnTo>
                    <a:pt x="2465831" y="1330452"/>
                  </a:lnTo>
                  <a:lnTo>
                    <a:pt x="2465831" y="147827"/>
                  </a:lnTo>
                  <a:lnTo>
                    <a:pt x="2458297" y="101096"/>
                  </a:lnTo>
                  <a:lnTo>
                    <a:pt x="2437314" y="60514"/>
                  </a:lnTo>
                  <a:lnTo>
                    <a:pt x="2405317" y="28517"/>
                  </a:lnTo>
                  <a:lnTo>
                    <a:pt x="2364735" y="7534"/>
                  </a:lnTo>
                  <a:lnTo>
                    <a:pt x="23180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62321" y="994410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8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8004" y="0"/>
                  </a:lnTo>
                  <a:lnTo>
                    <a:pt x="2364735" y="7534"/>
                  </a:lnTo>
                  <a:lnTo>
                    <a:pt x="2405317" y="28517"/>
                  </a:lnTo>
                  <a:lnTo>
                    <a:pt x="2437314" y="60514"/>
                  </a:lnTo>
                  <a:lnTo>
                    <a:pt x="2458297" y="101096"/>
                  </a:lnTo>
                  <a:lnTo>
                    <a:pt x="2465831" y="147827"/>
                  </a:lnTo>
                  <a:lnTo>
                    <a:pt x="2465831" y="1330452"/>
                  </a:lnTo>
                  <a:lnTo>
                    <a:pt x="2458297" y="1377183"/>
                  </a:lnTo>
                  <a:lnTo>
                    <a:pt x="2437314" y="1417765"/>
                  </a:lnTo>
                  <a:lnTo>
                    <a:pt x="2405317" y="1449762"/>
                  </a:lnTo>
                  <a:lnTo>
                    <a:pt x="2364735" y="1470745"/>
                  </a:lnTo>
                  <a:lnTo>
                    <a:pt x="2318004" y="1478279"/>
                  </a:lnTo>
                  <a:lnTo>
                    <a:pt x="147827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957064" y="1463421"/>
            <a:ext cx="2275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Worklfow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34788" y="1685924"/>
            <a:ext cx="2120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many steps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128952" y="981392"/>
            <a:ext cx="2490470" cy="2218055"/>
            <a:chOff x="8128952" y="981392"/>
            <a:chExt cx="2490470" cy="2218055"/>
          </a:xfrm>
        </p:grpSpPr>
        <p:sp>
          <p:nvSpPr>
            <p:cNvPr id="39" name="object 39"/>
            <p:cNvSpPr/>
            <p:nvPr/>
          </p:nvSpPr>
          <p:spPr>
            <a:xfrm>
              <a:off x="8526780" y="1357884"/>
              <a:ext cx="220979" cy="1841500"/>
            </a:xfrm>
            <a:custGeom>
              <a:avLst/>
              <a:gdLst/>
              <a:ahLst/>
              <a:cxnLst/>
              <a:rect l="l" t="t" r="r" b="b"/>
              <a:pathLst>
                <a:path w="220979" h="1841500">
                  <a:moveTo>
                    <a:pt x="220979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220979" y="1840992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41970" y="994410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4" h="1478280">
                  <a:moveTo>
                    <a:pt x="2316479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7" y="1478279"/>
                  </a:lnTo>
                  <a:lnTo>
                    <a:pt x="2316479" y="1478279"/>
                  </a:lnTo>
                  <a:lnTo>
                    <a:pt x="2363211" y="1470745"/>
                  </a:lnTo>
                  <a:lnTo>
                    <a:pt x="2403793" y="1449762"/>
                  </a:lnTo>
                  <a:lnTo>
                    <a:pt x="2435790" y="1417765"/>
                  </a:lnTo>
                  <a:lnTo>
                    <a:pt x="2456773" y="1377183"/>
                  </a:lnTo>
                  <a:lnTo>
                    <a:pt x="2464307" y="1330452"/>
                  </a:lnTo>
                  <a:lnTo>
                    <a:pt x="2464307" y="147827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41970" y="994410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4" h="147828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7"/>
                  </a:lnTo>
                  <a:lnTo>
                    <a:pt x="2464307" y="1330452"/>
                  </a:lnTo>
                  <a:lnTo>
                    <a:pt x="2456773" y="1377183"/>
                  </a:lnTo>
                  <a:lnTo>
                    <a:pt x="2435790" y="1417765"/>
                  </a:lnTo>
                  <a:lnTo>
                    <a:pt x="2403793" y="1449762"/>
                  </a:lnTo>
                  <a:lnTo>
                    <a:pt x="2363211" y="1470745"/>
                  </a:lnTo>
                  <a:lnTo>
                    <a:pt x="2316479" y="1478279"/>
                  </a:lnTo>
                  <a:lnTo>
                    <a:pt x="147827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335136" y="1463421"/>
            <a:ext cx="2076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Jobs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scheduled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19896" y="1685924"/>
            <a:ext cx="2106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processed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129016" y="2830067"/>
            <a:ext cx="2490470" cy="1504315"/>
            <a:chOff x="8129016" y="2830067"/>
            <a:chExt cx="2490470" cy="1504315"/>
          </a:xfrm>
        </p:grpSpPr>
        <p:sp>
          <p:nvSpPr>
            <p:cNvPr id="45" name="object 45"/>
            <p:cNvSpPr/>
            <p:nvPr/>
          </p:nvSpPr>
          <p:spPr>
            <a:xfrm>
              <a:off x="8141970" y="2843021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4" h="1478279">
                  <a:moveTo>
                    <a:pt x="2316479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7" y="1478279"/>
                  </a:lnTo>
                  <a:lnTo>
                    <a:pt x="2316479" y="1478279"/>
                  </a:lnTo>
                  <a:lnTo>
                    <a:pt x="2363211" y="1470745"/>
                  </a:lnTo>
                  <a:lnTo>
                    <a:pt x="2403793" y="1449762"/>
                  </a:lnTo>
                  <a:lnTo>
                    <a:pt x="2435790" y="1417765"/>
                  </a:lnTo>
                  <a:lnTo>
                    <a:pt x="2456773" y="1377183"/>
                  </a:lnTo>
                  <a:lnTo>
                    <a:pt x="2464307" y="1330452"/>
                  </a:lnTo>
                  <a:lnTo>
                    <a:pt x="2464307" y="147827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41970" y="2843021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4" h="1478279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7"/>
                  </a:lnTo>
                  <a:lnTo>
                    <a:pt x="2464307" y="1330452"/>
                  </a:lnTo>
                  <a:lnTo>
                    <a:pt x="2456773" y="1377183"/>
                  </a:lnTo>
                  <a:lnTo>
                    <a:pt x="2435790" y="1417765"/>
                  </a:lnTo>
                  <a:lnTo>
                    <a:pt x="2403793" y="1449762"/>
                  </a:lnTo>
                  <a:lnTo>
                    <a:pt x="2363211" y="1470745"/>
                  </a:lnTo>
                  <a:lnTo>
                    <a:pt x="2316479" y="1478279"/>
                  </a:lnTo>
                  <a:lnTo>
                    <a:pt x="147827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522589" y="3424173"/>
            <a:ext cx="170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finished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8825" cy="6442710"/>
            </a:xfrm>
            <a:custGeom>
              <a:avLst/>
              <a:gdLst/>
              <a:ahLst/>
              <a:cxnLst/>
              <a:rect l="l" t="t" r="r" b="b"/>
              <a:pathLst>
                <a:path w="12188825" h="6442710">
                  <a:moveTo>
                    <a:pt x="12188825" y="0"/>
                  </a:moveTo>
                  <a:lnTo>
                    <a:pt x="0" y="0"/>
                  </a:lnTo>
                  <a:lnTo>
                    <a:pt x="0" y="6442367"/>
                  </a:lnTo>
                  <a:lnTo>
                    <a:pt x="12188825" y="6442367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9491" y="1796708"/>
              <a:ext cx="2026920" cy="1975485"/>
            </a:xfrm>
            <a:custGeom>
              <a:avLst/>
              <a:gdLst/>
              <a:ahLst/>
              <a:cxnLst/>
              <a:rect l="l" t="t" r="r" b="b"/>
              <a:pathLst>
                <a:path w="2026920" h="1975485">
                  <a:moveTo>
                    <a:pt x="2026666" y="0"/>
                  </a:moveTo>
                  <a:lnTo>
                    <a:pt x="0" y="0"/>
                  </a:lnTo>
                  <a:lnTo>
                    <a:pt x="0" y="1974888"/>
                  </a:lnTo>
                  <a:lnTo>
                    <a:pt x="2026666" y="1974888"/>
                  </a:lnTo>
                  <a:lnTo>
                    <a:pt x="2026666" y="0"/>
                  </a:lnTo>
                  <a:close/>
                </a:path>
              </a:pathLst>
            </a:custGeom>
            <a:solidFill>
              <a:srgbClr val="8B6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4047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00BCB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89149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404040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06466" y="1732592"/>
              <a:ext cx="2009775" cy="2103120"/>
            </a:xfrm>
            <a:custGeom>
              <a:avLst/>
              <a:gdLst/>
              <a:ahLst/>
              <a:cxnLst/>
              <a:rect l="l" t="t" r="r" b="b"/>
              <a:pathLst>
                <a:path w="2009775" h="2103120">
                  <a:moveTo>
                    <a:pt x="1004862" y="0"/>
                  </a:moveTo>
                  <a:lnTo>
                    <a:pt x="957558" y="1144"/>
                  </a:lnTo>
                  <a:lnTo>
                    <a:pt x="910816" y="4544"/>
                  </a:lnTo>
                  <a:lnTo>
                    <a:pt x="864687" y="10149"/>
                  </a:lnTo>
                  <a:lnTo>
                    <a:pt x="819216" y="17909"/>
                  </a:lnTo>
                  <a:lnTo>
                    <a:pt x="774454" y="27772"/>
                  </a:lnTo>
                  <a:lnTo>
                    <a:pt x="730447" y="39689"/>
                  </a:lnTo>
                  <a:lnTo>
                    <a:pt x="687245" y="53609"/>
                  </a:lnTo>
                  <a:lnTo>
                    <a:pt x="644895" y="69481"/>
                  </a:lnTo>
                  <a:lnTo>
                    <a:pt x="603446" y="87256"/>
                  </a:lnTo>
                  <a:lnTo>
                    <a:pt x="562946" y="106882"/>
                  </a:lnTo>
                  <a:lnTo>
                    <a:pt x="523443" y="128309"/>
                  </a:lnTo>
                  <a:lnTo>
                    <a:pt x="484985" y="151486"/>
                  </a:lnTo>
                  <a:lnTo>
                    <a:pt x="447622" y="176363"/>
                  </a:lnTo>
                  <a:lnTo>
                    <a:pt x="411400" y="202890"/>
                  </a:lnTo>
                  <a:lnTo>
                    <a:pt x="376369" y="231016"/>
                  </a:lnTo>
                  <a:lnTo>
                    <a:pt x="342576" y="260691"/>
                  </a:lnTo>
                  <a:lnTo>
                    <a:pt x="310070" y="291863"/>
                  </a:lnTo>
                  <a:lnTo>
                    <a:pt x="278898" y="324483"/>
                  </a:lnTo>
                  <a:lnTo>
                    <a:pt x="249111" y="358500"/>
                  </a:lnTo>
                  <a:lnTo>
                    <a:pt x="220754" y="393863"/>
                  </a:lnTo>
                  <a:lnTo>
                    <a:pt x="193877" y="430523"/>
                  </a:lnTo>
                  <a:lnTo>
                    <a:pt x="168529" y="468428"/>
                  </a:lnTo>
                  <a:lnTo>
                    <a:pt x="144757" y="507528"/>
                  </a:lnTo>
                  <a:lnTo>
                    <a:pt x="122609" y="547772"/>
                  </a:lnTo>
                  <a:lnTo>
                    <a:pt x="102134" y="589111"/>
                  </a:lnTo>
                  <a:lnTo>
                    <a:pt x="83379" y="631493"/>
                  </a:lnTo>
                  <a:lnTo>
                    <a:pt x="66395" y="674868"/>
                  </a:lnTo>
                  <a:lnTo>
                    <a:pt x="51227" y="719186"/>
                  </a:lnTo>
                  <a:lnTo>
                    <a:pt x="37926" y="764396"/>
                  </a:lnTo>
                  <a:lnTo>
                    <a:pt x="26538" y="810447"/>
                  </a:lnTo>
                  <a:lnTo>
                    <a:pt x="17113" y="857290"/>
                  </a:lnTo>
                  <a:lnTo>
                    <a:pt x="9698" y="904872"/>
                  </a:lnTo>
                  <a:lnTo>
                    <a:pt x="4342" y="953145"/>
                  </a:lnTo>
                  <a:lnTo>
                    <a:pt x="1093" y="1002058"/>
                  </a:lnTo>
                  <a:lnTo>
                    <a:pt x="0" y="1051560"/>
                  </a:lnTo>
                  <a:lnTo>
                    <a:pt x="1093" y="1101061"/>
                  </a:lnTo>
                  <a:lnTo>
                    <a:pt x="4342" y="1149974"/>
                  </a:lnTo>
                  <a:lnTo>
                    <a:pt x="9698" y="1198247"/>
                  </a:lnTo>
                  <a:lnTo>
                    <a:pt x="17113" y="1245829"/>
                  </a:lnTo>
                  <a:lnTo>
                    <a:pt x="26538" y="1292672"/>
                  </a:lnTo>
                  <a:lnTo>
                    <a:pt x="37926" y="1338723"/>
                  </a:lnTo>
                  <a:lnTo>
                    <a:pt x="51227" y="1383933"/>
                  </a:lnTo>
                  <a:lnTo>
                    <a:pt x="66395" y="1428251"/>
                  </a:lnTo>
                  <a:lnTo>
                    <a:pt x="83379" y="1471626"/>
                  </a:lnTo>
                  <a:lnTo>
                    <a:pt x="102134" y="1514008"/>
                  </a:lnTo>
                  <a:lnTo>
                    <a:pt x="122609" y="1555347"/>
                  </a:lnTo>
                  <a:lnTo>
                    <a:pt x="144757" y="1595591"/>
                  </a:lnTo>
                  <a:lnTo>
                    <a:pt x="168529" y="1634691"/>
                  </a:lnTo>
                  <a:lnTo>
                    <a:pt x="193877" y="1672596"/>
                  </a:lnTo>
                  <a:lnTo>
                    <a:pt x="220754" y="1709256"/>
                  </a:lnTo>
                  <a:lnTo>
                    <a:pt x="249111" y="1744619"/>
                  </a:lnTo>
                  <a:lnTo>
                    <a:pt x="278898" y="1778636"/>
                  </a:lnTo>
                  <a:lnTo>
                    <a:pt x="310070" y="1811256"/>
                  </a:lnTo>
                  <a:lnTo>
                    <a:pt x="342576" y="1842428"/>
                  </a:lnTo>
                  <a:lnTo>
                    <a:pt x="376369" y="1872103"/>
                  </a:lnTo>
                  <a:lnTo>
                    <a:pt x="411400" y="1900229"/>
                  </a:lnTo>
                  <a:lnTo>
                    <a:pt x="447622" y="1926756"/>
                  </a:lnTo>
                  <a:lnTo>
                    <a:pt x="484985" y="1951633"/>
                  </a:lnTo>
                  <a:lnTo>
                    <a:pt x="523443" y="1974810"/>
                  </a:lnTo>
                  <a:lnTo>
                    <a:pt x="562946" y="1996237"/>
                  </a:lnTo>
                  <a:lnTo>
                    <a:pt x="603446" y="2015863"/>
                  </a:lnTo>
                  <a:lnTo>
                    <a:pt x="644895" y="2033638"/>
                  </a:lnTo>
                  <a:lnTo>
                    <a:pt x="687245" y="2049510"/>
                  </a:lnTo>
                  <a:lnTo>
                    <a:pt x="730447" y="2063430"/>
                  </a:lnTo>
                  <a:lnTo>
                    <a:pt x="774454" y="2075347"/>
                  </a:lnTo>
                  <a:lnTo>
                    <a:pt x="819216" y="2085210"/>
                  </a:lnTo>
                  <a:lnTo>
                    <a:pt x="864687" y="2092970"/>
                  </a:lnTo>
                  <a:lnTo>
                    <a:pt x="910816" y="2098575"/>
                  </a:lnTo>
                  <a:lnTo>
                    <a:pt x="957558" y="2101975"/>
                  </a:lnTo>
                  <a:lnTo>
                    <a:pt x="1004862" y="2103120"/>
                  </a:lnTo>
                  <a:lnTo>
                    <a:pt x="1052165" y="2101975"/>
                  </a:lnTo>
                  <a:lnTo>
                    <a:pt x="1098905" y="2098575"/>
                  </a:lnTo>
                  <a:lnTo>
                    <a:pt x="1145034" y="2092970"/>
                  </a:lnTo>
                  <a:lnTo>
                    <a:pt x="1190504" y="2085210"/>
                  </a:lnTo>
                  <a:lnTo>
                    <a:pt x="1235266" y="2075347"/>
                  </a:lnTo>
                  <a:lnTo>
                    <a:pt x="1279272" y="2063430"/>
                  </a:lnTo>
                  <a:lnTo>
                    <a:pt x="1322474" y="2049510"/>
                  </a:lnTo>
                  <a:lnTo>
                    <a:pt x="1364823" y="2033638"/>
                  </a:lnTo>
                  <a:lnTo>
                    <a:pt x="1406272" y="2015863"/>
                  </a:lnTo>
                  <a:lnTo>
                    <a:pt x="1446772" y="1996237"/>
                  </a:lnTo>
                  <a:lnTo>
                    <a:pt x="1486275" y="1974810"/>
                  </a:lnTo>
                  <a:lnTo>
                    <a:pt x="1524732" y="1951633"/>
                  </a:lnTo>
                  <a:lnTo>
                    <a:pt x="1562096" y="1926756"/>
                  </a:lnTo>
                  <a:lnTo>
                    <a:pt x="1598318" y="1900229"/>
                  </a:lnTo>
                  <a:lnTo>
                    <a:pt x="1633349" y="1872103"/>
                  </a:lnTo>
                  <a:lnTo>
                    <a:pt x="1667142" y="1842428"/>
                  </a:lnTo>
                  <a:lnTo>
                    <a:pt x="1699649" y="1811256"/>
                  </a:lnTo>
                  <a:lnTo>
                    <a:pt x="1730820" y="1778636"/>
                  </a:lnTo>
                  <a:lnTo>
                    <a:pt x="1760608" y="1744619"/>
                  </a:lnTo>
                  <a:lnTo>
                    <a:pt x="1788965" y="1709256"/>
                  </a:lnTo>
                  <a:lnTo>
                    <a:pt x="1815842" y="1672596"/>
                  </a:lnTo>
                  <a:lnTo>
                    <a:pt x="1841191" y="1634691"/>
                  </a:lnTo>
                  <a:lnTo>
                    <a:pt x="1864964" y="1595591"/>
                  </a:lnTo>
                  <a:lnTo>
                    <a:pt x="1887112" y="1555347"/>
                  </a:lnTo>
                  <a:lnTo>
                    <a:pt x="1907587" y="1514008"/>
                  </a:lnTo>
                  <a:lnTo>
                    <a:pt x="1926342" y="1471626"/>
                  </a:lnTo>
                  <a:lnTo>
                    <a:pt x="1943327" y="1428251"/>
                  </a:lnTo>
                  <a:lnTo>
                    <a:pt x="1958495" y="1383933"/>
                  </a:lnTo>
                  <a:lnTo>
                    <a:pt x="1971796" y="1338723"/>
                  </a:lnTo>
                  <a:lnTo>
                    <a:pt x="1983184" y="1292672"/>
                  </a:lnTo>
                  <a:lnTo>
                    <a:pt x="1992610" y="1245829"/>
                  </a:lnTo>
                  <a:lnTo>
                    <a:pt x="2000025" y="1198247"/>
                  </a:lnTo>
                  <a:lnTo>
                    <a:pt x="2005381" y="1149974"/>
                  </a:lnTo>
                  <a:lnTo>
                    <a:pt x="2008630" y="1101061"/>
                  </a:lnTo>
                  <a:lnTo>
                    <a:pt x="2009724" y="1051560"/>
                  </a:lnTo>
                  <a:lnTo>
                    <a:pt x="2008630" y="1002058"/>
                  </a:lnTo>
                  <a:lnTo>
                    <a:pt x="2005381" y="953145"/>
                  </a:lnTo>
                  <a:lnTo>
                    <a:pt x="2000025" y="904872"/>
                  </a:lnTo>
                  <a:lnTo>
                    <a:pt x="1992610" y="857290"/>
                  </a:lnTo>
                  <a:lnTo>
                    <a:pt x="1983184" y="810447"/>
                  </a:lnTo>
                  <a:lnTo>
                    <a:pt x="1971796" y="764396"/>
                  </a:lnTo>
                  <a:lnTo>
                    <a:pt x="1958495" y="719186"/>
                  </a:lnTo>
                  <a:lnTo>
                    <a:pt x="1943327" y="674868"/>
                  </a:lnTo>
                  <a:lnTo>
                    <a:pt x="1926342" y="631493"/>
                  </a:lnTo>
                  <a:lnTo>
                    <a:pt x="1907587" y="589111"/>
                  </a:lnTo>
                  <a:lnTo>
                    <a:pt x="1887112" y="547772"/>
                  </a:lnTo>
                  <a:lnTo>
                    <a:pt x="1864964" y="507528"/>
                  </a:lnTo>
                  <a:lnTo>
                    <a:pt x="1841191" y="468428"/>
                  </a:lnTo>
                  <a:lnTo>
                    <a:pt x="1815842" y="430523"/>
                  </a:lnTo>
                  <a:lnTo>
                    <a:pt x="1788965" y="393863"/>
                  </a:lnTo>
                  <a:lnTo>
                    <a:pt x="1760608" y="358500"/>
                  </a:lnTo>
                  <a:lnTo>
                    <a:pt x="1730820" y="324483"/>
                  </a:lnTo>
                  <a:lnTo>
                    <a:pt x="1699649" y="291863"/>
                  </a:lnTo>
                  <a:lnTo>
                    <a:pt x="1667142" y="260691"/>
                  </a:lnTo>
                  <a:lnTo>
                    <a:pt x="1633349" y="231016"/>
                  </a:lnTo>
                  <a:lnTo>
                    <a:pt x="1598318" y="202890"/>
                  </a:lnTo>
                  <a:lnTo>
                    <a:pt x="1562096" y="176363"/>
                  </a:lnTo>
                  <a:lnTo>
                    <a:pt x="1524732" y="151486"/>
                  </a:lnTo>
                  <a:lnTo>
                    <a:pt x="1486275" y="128309"/>
                  </a:lnTo>
                  <a:lnTo>
                    <a:pt x="1446772" y="106882"/>
                  </a:lnTo>
                  <a:lnTo>
                    <a:pt x="1406272" y="87256"/>
                  </a:lnTo>
                  <a:lnTo>
                    <a:pt x="1364823" y="69481"/>
                  </a:lnTo>
                  <a:lnTo>
                    <a:pt x="1322474" y="53609"/>
                  </a:lnTo>
                  <a:lnTo>
                    <a:pt x="1279272" y="39689"/>
                  </a:lnTo>
                  <a:lnTo>
                    <a:pt x="1235266" y="27772"/>
                  </a:lnTo>
                  <a:lnTo>
                    <a:pt x="1190504" y="17909"/>
                  </a:lnTo>
                  <a:lnTo>
                    <a:pt x="1145034" y="10149"/>
                  </a:lnTo>
                  <a:lnTo>
                    <a:pt x="1098905" y="4544"/>
                  </a:lnTo>
                  <a:lnTo>
                    <a:pt x="1052165" y="1144"/>
                  </a:lnTo>
                  <a:lnTo>
                    <a:pt x="1004862" y="0"/>
                  </a:lnTo>
                  <a:close/>
                </a:path>
              </a:pathLst>
            </a:custGeom>
            <a:solidFill>
              <a:srgbClr val="F5C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5709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b="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26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b="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b="0" spc="-5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2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1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b="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b="0" spc="-2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2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b="0" spc="-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b="0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b="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b="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-12693" y="2459729"/>
            <a:ext cx="12208510" cy="711835"/>
            <a:chOff x="-12693" y="2459729"/>
            <a:chExt cx="12208510" cy="711835"/>
          </a:xfrm>
        </p:grpSpPr>
        <p:sp>
          <p:nvSpPr>
            <p:cNvPr id="11" name="object 11"/>
            <p:cNvSpPr/>
            <p:nvPr/>
          </p:nvSpPr>
          <p:spPr>
            <a:xfrm>
              <a:off x="0" y="2472423"/>
              <a:ext cx="12188825" cy="686435"/>
            </a:xfrm>
            <a:custGeom>
              <a:avLst/>
              <a:gdLst/>
              <a:ahLst/>
              <a:cxnLst/>
              <a:rect l="l" t="t" r="r" b="b"/>
              <a:pathLst>
                <a:path w="12188825" h="686435">
                  <a:moveTo>
                    <a:pt x="12188825" y="0"/>
                  </a:moveTo>
                  <a:lnTo>
                    <a:pt x="0" y="0"/>
                  </a:lnTo>
                  <a:lnTo>
                    <a:pt x="0" y="686409"/>
                  </a:lnTo>
                  <a:lnTo>
                    <a:pt x="12188825" y="686409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472423"/>
              <a:ext cx="12183110" cy="686435"/>
            </a:xfrm>
            <a:custGeom>
              <a:avLst/>
              <a:gdLst/>
              <a:ahLst/>
              <a:cxnLst/>
              <a:rect l="l" t="t" r="r" b="b"/>
              <a:pathLst>
                <a:path w="12183110" h="686435">
                  <a:moveTo>
                    <a:pt x="0" y="0"/>
                  </a:moveTo>
                  <a:lnTo>
                    <a:pt x="12182609" y="0"/>
                  </a:lnTo>
                  <a:lnTo>
                    <a:pt x="12182609" y="686060"/>
                  </a:lnTo>
                  <a:lnTo>
                    <a:pt x="0" y="686060"/>
                  </a:lnTo>
                  <a:lnTo>
                    <a:pt x="0" y="0"/>
                  </a:lnTo>
                  <a:close/>
                </a:path>
              </a:pathLst>
            </a:custGeom>
            <a:ln w="25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9547" y="2423667"/>
            <a:ext cx="1247775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359410">
              <a:lnSpc>
                <a:spcPct val="102800"/>
              </a:lnSpc>
              <a:spcBef>
                <a:spcPts val="25"/>
              </a:spcBef>
            </a:pP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 E</a:t>
            </a:r>
            <a:r>
              <a:rPr sz="2200" b="1" spc="-38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b="1" spc="-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/>
          </a:p>
        </p:txBody>
      </p:sp>
      <p:sp>
        <p:nvSpPr>
          <p:cNvPr id="14" name="object 14"/>
          <p:cNvSpPr txBox="1"/>
          <p:nvPr/>
        </p:nvSpPr>
        <p:spPr>
          <a:xfrm>
            <a:off x="9840639" y="2423667"/>
            <a:ext cx="1677035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232410">
              <a:lnSpc>
                <a:spcPct val="102800"/>
              </a:lnSpc>
              <a:spcBef>
                <a:spcPts val="25"/>
              </a:spcBef>
            </a:pP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1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FFFFFF"/>
                </a:solidFill>
                <a:latin typeface="Tahoma"/>
                <a:cs typeface="Tahoma"/>
              </a:rPr>
              <a:t>&amp;  </a:t>
            </a:r>
            <a:r>
              <a:rPr sz="2200" b="1" spc="-31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b="1" spc="-20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3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b="1" spc="-2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-22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200" b="1" spc="-295" dirty="0">
                <a:solidFill>
                  <a:srgbClr val="FFFFFF"/>
                </a:solidFill>
                <a:latin typeface="Tahoma"/>
                <a:cs typeface="Tahoma"/>
              </a:rPr>
              <a:t>gy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1129" y="2423667"/>
            <a:ext cx="138557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237490">
              <a:lnSpc>
                <a:spcPct val="102800"/>
              </a:lnSpc>
              <a:spcBef>
                <a:spcPts val="25"/>
              </a:spcBef>
            </a:pPr>
            <a:r>
              <a:rPr sz="2200" b="1" spc="-265" dirty="0">
                <a:solidFill>
                  <a:srgbClr val="656F78"/>
                </a:solidFill>
                <a:latin typeface="Tahoma"/>
                <a:cs typeface="Tahoma"/>
              </a:rPr>
              <a:t>Content </a:t>
            </a:r>
            <a:r>
              <a:rPr sz="2200" b="1" spc="-260" dirty="0">
                <a:solidFill>
                  <a:srgbClr val="656F78"/>
                </a:solidFill>
                <a:latin typeface="Tahoma"/>
                <a:cs typeface="Tahoma"/>
              </a:rPr>
              <a:t> </a:t>
            </a:r>
            <a:r>
              <a:rPr sz="2200" b="1" spc="-300" dirty="0">
                <a:solidFill>
                  <a:srgbClr val="656F78"/>
                </a:solidFill>
                <a:latin typeface="Tahoma"/>
                <a:cs typeface="Tahoma"/>
              </a:rPr>
              <a:t>A</a:t>
            </a:r>
            <a:r>
              <a:rPr sz="2200" b="1" spc="-195" dirty="0">
                <a:solidFill>
                  <a:srgbClr val="656F78"/>
                </a:solidFill>
                <a:latin typeface="Tahoma"/>
                <a:cs typeface="Tahoma"/>
              </a:rPr>
              <a:t>r</a:t>
            </a:r>
            <a:r>
              <a:rPr sz="2200" b="1" spc="-280" dirty="0">
                <a:solidFill>
                  <a:srgbClr val="656F78"/>
                </a:solidFill>
                <a:latin typeface="Tahoma"/>
                <a:cs typeface="Tahoma"/>
              </a:rPr>
              <a:t>c</a:t>
            </a:r>
            <a:r>
              <a:rPr sz="2200" b="1" spc="-260" dirty="0">
                <a:solidFill>
                  <a:srgbClr val="656F78"/>
                </a:solidFill>
                <a:latin typeface="Tahoma"/>
                <a:cs typeface="Tahoma"/>
              </a:rPr>
              <a:t>h</a:t>
            </a:r>
            <a:r>
              <a:rPr sz="2200" b="1" spc="-145" dirty="0">
                <a:solidFill>
                  <a:srgbClr val="656F78"/>
                </a:solidFill>
                <a:latin typeface="Tahoma"/>
                <a:cs typeface="Tahoma"/>
              </a:rPr>
              <a:t>i</a:t>
            </a:r>
            <a:r>
              <a:rPr sz="2200" b="1" spc="-254" dirty="0">
                <a:solidFill>
                  <a:srgbClr val="656F78"/>
                </a:solidFill>
                <a:latin typeface="Tahoma"/>
                <a:cs typeface="Tahoma"/>
              </a:rPr>
              <a:t>t</a:t>
            </a:r>
            <a:r>
              <a:rPr sz="2200" b="1" spc="-260" dirty="0">
                <a:solidFill>
                  <a:srgbClr val="656F78"/>
                </a:solidFill>
                <a:latin typeface="Tahoma"/>
                <a:cs typeface="Tahoma"/>
              </a:rPr>
              <a:t>e</a:t>
            </a:r>
            <a:r>
              <a:rPr sz="2200" b="1" spc="-280" dirty="0">
                <a:solidFill>
                  <a:srgbClr val="656F78"/>
                </a:solidFill>
                <a:latin typeface="Tahoma"/>
                <a:cs typeface="Tahoma"/>
              </a:rPr>
              <a:t>c</a:t>
            </a:r>
            <a:r>
              <a:rPr sz="2200" b="1" spc="-254" dirty="0">
                <a:solidFill>
                  <a:srgbClr val="656F78"/>
                </a:solidFill>
                <a:latin typeface="Tahoma"/>
                <a:cs typeface="Tahoma"/>
              </a:rPr>
              <a:t>t</a:t>
            </a:r>
            <a:r>
              <a:rPr sz="2200" b="1" spc="-275" dirty="0">
                <a:solidFill>
                  <a:srgbClr val="656F78"/>
                </a:solidFill>
                <a:latin typeface="Tahoma"/>
                <a:cs typeface="Tahoma"/>
              </a:rPr>
              <a:t>u</a:t>
            </a:r>
            <a:r>
              <a:rPr sz="2200" b="1" spc="-235" dirty="0">
                <a:solidFill>
                  <a:srgbClr val="656F78"/>
                </a:solidFill>
                <a:latin typeface="Tahoma"/>
                <a:cs typeface="Tahoma"/>
              </a:rPr>
              <a:t>r</a:t>
            </a:r>
            <a:r>
              <a:rPr sz="2200" b="1" spc="-260" dirty="0">
                <a:solidFill>
                  <a:srgbClr val="656F78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27919" y="2423667"/>
            <a:ext cx="116713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128270">
              <a:lnSpc>
                <a:spcPct val="102800"/>
              </a:lnSpc>
              <a:spcBef>
                <a:spcPts val="25"/>
              </a:spcBef>
            </a:pPr>
            <a:r>
              <a:rPr sz="2200" b="1" spc="-265" dirty="0">
                <a:solidFill>
                  <a:srgbClr val="FFFFFF"/>
                </a:solidFill>
                <a:latin typeface="Tahoma"/>
                <a:cs typeface="Tahoma"/>
              </a:rPr>
              <a:t>Content 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3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b="1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b="1" spc="-2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-25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b="1" spc="-2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b="1" spc="-3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15111" y="4545076"/>
            <a:ext cx="55892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35" dirty="0">
                <a:solidFill>
                  <a:srgbClr val="FFFFFF"/>
                </a:solidFill>
                <a:latin typeface="Cambria"/>
                <a:cs typeface="Cambria"/>
              </a:rPr>
              <a:t>Delighting</a:t>
            </a:r>
            <a:r>
              <a:rPr sz="4000" b="1" spc="-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-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000" b="1" spc="-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ambria"/>
                <a:cs typeface="Cambria"/>
              </a:rPr>
              <a:t>Customer</a:t>
            </a:r>
            <a:endParaRPr sz="4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4377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</a:rPr>
              <a:t>Monitor</a:t>
            </a:r>
            <a:r>
              <a:rPr sz="2400" spc="-3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performance</a:t>
            </a:r>
            <a:r>
              <a:rPr sz="2400" spc="-45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of</a:t>
            </a:r>
            <a:r>
              <a:rPr sz="2400" spc="-3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workflows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7658100" cy="19354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Workflow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Stats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http://localhost:4502/etc/reports/workflowreport.html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Details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 number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workflows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duration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Links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breakdowns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individual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workflows</a:t>
            </a:r>
            <a:endParaRPr sz="2000">
              <a:latin typeface="Calibri"/>
              <a:cs typeface="Calibri"/>
            </a:endParaRPr>
          </a:p>
          <a:p>
            <a:pPr marL="487680" lvl="1" indent="-2000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69444"/>
              <a:buFont typeface="Wingdings"/>
              <a:buChar char=""/>
              <a:tabLst>
                <a:tab pos="488315" algn="l"/>
              </a:tabLst>
            </a:pPr>
            <a:r>
              <a:rPr sz="1800" spc="-5" dirty="0">
                <a:latin typeface="Calibri"/>
                <a:cs typeface="Calibri"/>
              </a:rPr>
              <a:t>Individual </a:t>
            </a:r>
            <a:r>
              <a:rPr sz="1800" spc="-15" dirty="0">
                <a:latin typeface="Calibri"/>
                <a:cs typeface="Calibri"/>
              </a:rPr>
              <a:t>steps</a:t>
            </a:r>
            <a:r>
              <a:rPr sz="1800" spc="-5" dirty="0">
                <a:latin typeface="Calibri"/>
                <a:cs typeface="Calibri"/>
              </a:rPr>
              <a:t> (grouped)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timed</a:t>
            </a:r>
            <a:endParaRPr sz="1800">
              <a:latin typeface="Calibri"/>
              <a:cs typeface="Calibri"/>
            </a:endParaRPr>
          </a:p>
          <a:p>
            <a:pPr marL="487680" lvl="1" indent="-2000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69444"/>
              <a:buFont typeface="Wingdings"/>
              <a:buChar char=""/>
              <a:tabLst>
                <a:tab pos="488315" algn="l"/>
              </a:tabLst>
            </a:pPr>
            <a:r>
              <a:rPr sz="1800" spc="-10" dirty="0">
                <a:latin typeface="Calibri"/>
                <a:cs typeface="Calibri"/>
              </a:rPr>
              <a:t>Execution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optimized,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skews</a:t>
            </a:r>
            <a:r>
              <a:rPr sz="1800" spc="-10" dirty="0">
                <a:latin typeface="Calibri"/>
                <a:cs typeface="Calibri"/>
              </a:rPr>
              <a:t> results </a:t>
            </a:r>
            <a:r>
              <a:rPr sz="1800" spc="-5" dirty="0">
                <a:latin typeface="Calibri"/>
                <a:cs typeface="Calibri"/>
              </a:rPr>
              <a:t>slightly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0467" y="1565147"/>
            <a:ext cx="4319016" cy="38663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5858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</a:rPr>
              <a:t>Monitor</a:t>
            </a:r>
            <a:r>
              <a:rPr sz="2400" spc="-15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performance</a:t>
            </a:r>
            <a:r>
              <a:rPr sz="2400" spc="-30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of</a:t>
            </a:r>
            <a:r>
              <a:rPr sz="2400" spc="-10" dirty="0">
                <a:solidFill>
                  <a:srgbClr val="DADDDF"/>
                </a:solidFill>
              </a:rPr>
              <a:t> workflows</a:t>
            </a:r>
            <a:r>
              <a:rPr sz="2400" spc="10" dirty="0">
                <a:solidFill>
                  <a:srgbClr val="DADDDF"/>
                </a:solidFill>
              </a:rPr>
              <a:t> </a:t>
            </a:r>
            <a:r>
              <a:rPr sz="2400" dirty="0">
                <a:solidFill>
                  <a:srgbClr val="DADDDF"/>
                </a:solidFill>
              </a:rPr>
              <a:t>-</a:t>
            </a:r>
            <a:r>
              <a:rPr sz="2400" spc="-2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continued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465" y="1989586"/>
            <a:ext cx="6630159" cy="15529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1233" y="3836501"/>
            <a:ext cx="6947718" cy="17685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540" y="2129408"/>
            <a:ext cx="30613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Monitors what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happened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4631182"/>
            <a:ext cx="2914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Monitors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what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happening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94759" y="2100072"/>
            <a:ext cx="1320165" cy="467995"/>
            <a:chOff x="3794759" y="2100072"/>
            <a:chExt cx="1320165" cy="467995"/>
          </a:xfrm>
        </p:grpSpPr>
        <p:sp>
          <p:nvSpPr>
            <p:cNvPr id="8" name="object 8"/>
            <p:cNvSpPr/>
            <p:nvPr/>
          </p:nvSpPr>
          <p:spPr>
            <a:xfrm>
              <a:off x="3807713" y="2113026"/>
              <a:ext cx="1294130" cy="441959"/>
            </a:xfrm>
            <a:custGeom>
              <a:avLst/>
              <a:gdLst/>
              <a:ahLst/>
              <a:cxnLst/>
              <a:rect l="l" t="t" r="r" b="b"/>
              <a:pathLst>
                <a:path w="1294129" h="441960">
                  <a:moveTo>
                    <a:pt x="1072896" y="0"/>
                  </a:moveTo>
                  <a:lnTo>
                    <a:pt x="1072896" y="110489"/>
                  </a:lnTo>
                  <a:lnTo>
                    <a:pt x="0" y="110489"/>
                  </a:lnTo>
                  <a:lnTo>
                    <a:pt x="0" y="331470"/>
                  </a:lnTo>
                  <a:lnTo>
                    <a:pt x="1072896" y="331470"/>
                  </a:lnTo>
                  <a:lnTo>
                    <a:pt x="1072896" y="441960"/>
                  </a:lnTo>
                  <a:lnTo>
                    <a:pt x="1293876" y="220979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07713" y="2113026"/>
              <a:ext cx="1294130" cy="441959"/>
            </a:xfrm>
            <a:custGeom>
              <a:avLst/>
              <a:gdLst/>
              <a:ahLst/>
              <a:cxnLst/>
              <a:rect l="l" t="t" r="r" b="b"/>
              <a:pathLst>
                <a:path w="1294129" h="441960">
                  <a:moveTo>
                    <a:pt x="0" y="110489"/>
                  </a:moveTo>
                  <a:lnTo>
                    <a:pt x="1072896" y="110489"/>
                  </a:lnTo>
                  <a:lnTo>
                    <a:pt x="1072896" y="0"/>
                  </a:lnTo>
                  <a:lnTo>
                    <a:pt x="1293876" y="220979"/>
                  </a:lnTo>
                  <a:lnTo>
                    <a:pt x="1072896" y="441960"/>
                  </a:lnTo>
                  <a:lnTo>
                    <a:pt x="1072896" y="331470"/>
                  </a:lnTo>
                  <a:lnTo>
                    <a:pt x="0" y="33147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776471" y="4623815"/>
            <a:ext cx="1318260" cy="467995"/>
            <a:chOff x="3776471" y="4623815"/>
            <a:chExt cx="1318260" cy="467995"/>
          </a:xfrm>
        </p:grpSpPr>
        <p:sp>
          <p:nvSpPr>
            <p:cNvPr id="11" name="object 11"/>
            <p:cNvSpPr/>
            <p:nvPr/>
          </p:nvSpPr>
          <p:spPr>
            <a:xfrm>
              <a:off x="3789425" y="4636769"/>
              <a:ext cx="1292860" cy="441959"/>
            </a:xfrm>
            <a:custGeom>
              <a:avLst/>
              <a:gdLst/>
              <a:ahLst/>
              <a:cxnLst/>
              <a:rect l="l" t="t" r="r" b="b"/>
              <a:pathLst>
                <a:path w="1292860" h="441960">
                  <a:moveTo>
                    <a:pt x="1071372" y="0"/>
                  </a:moveTo>
                  <a:lnTo>
                    <a:pt x="1071372" y="110489"/>
                  </a:lnTo>
                  <a:lnTo>
                    <a:pt x="0" y="110489"/>
                  </a:lnTo>
                  <a:lnTo>
                    <a:pt x="0" y="331469"/>
                  </a:lnTo>
                  <a:lnTo>
                    <a:pt x="1071372" y="331469"/>
                  </a:lnTo>
                  <a:lnTo>
                    <a:pt x="1071372" y="441959"/>
                  </a:lnTo>
                  <a:lnTo>
                    <a:pt x="1292352" y="220979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89425" y="4636769"/>
              <a:ext cx="1292860" cy="441959"/>
            </a:xfrm>
            <a:custGeom>
              <a:avLst/>
              <a:gdLst/>
              <a:ahLst/>
              <a:cxnLst/>
              <a:rect l="l" t="t" r="r" b="b"/>
              <a:pathLst>
                <a:path w="1292860" h="441960">
                  <a:moveTo>
                    <a:pt x="0" y="110489"/>
                  </a:moveTo>
                  <a:lnTo>
                    <a:pt x="1071372" y="110489"/>
                  </a:lnTo>
                  <a:lnTo>
                    <a:pt x="1071372" y="0"/>
                  </a:lnTo>
                  <a:lnTo>
                    <a:pt x="1292352" y="220979"/>
                  </a:lnTo>
                  <a:lnTo>
                    <a:pt x="1071372" y="441959"/>
                  </a:lnTo>
                  <a:lnTo>
                    <a:pt x="1071372" y="331469"/>
                  </a:lnTo>
                  <a:lnTo>
                    <a:pt x="0" y="331469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3540" y="1098041"/>
            <a:ext cx="6001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Sling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Jobs </a:t>
            </a:r>
            <a:r>
              <a:rPr sz="1800" spc="-15" dirty="0">
                <a:latin typeface="Calibri"/>
                <a:cs typeface="Calibri"/>
              </a:rPr>
              <a:t>Page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http://localhost:4502/system/console/slingevent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4050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</a:rPr>
              <a:t>Managing</a:t>
            </a:r>
            <a:r>
              <a:rPr sz="2400" spc="-45" dirty="0">
                <a:solidFill>
                  <a:srgbClr val="DADDDF"/>
                </a:solidFill>
              </a:rPr>
              <a:t> </a:t>
            </a:r>
            <a:r>
              <a:rPr sz="2400" spc="-20" dirty="0">
                <a:solidFill>
                  <a:srgbClr val="DADDDF"/>
                </a:solidFill>
              </a:rPr>
              <a:t>Workflow</a:t>
            </a:r>
            <a:r>
              <a:rPr sz="2400" spc="-35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Throughput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7042150" cy="19939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limit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number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5" dirty="0">
                <a:latin typeface="Calibri"/>
                <a:cs typeface="Calibri"/>
              </a:rPr>
              <a:t>threads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-10" dirty="0">
                <a:latin typeface="Calibri"/>
                <a:cs typeface="Calibri"/>
              </a:rPr>
              <a:t> 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execute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worklfows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 </a:t>
            </a:r>
            <a:r>
              <a:rPr sz="2000" spc="-10" dirty="0">
                <a:latin typeface="Calibri"/>
                <a:cs typeface="Calibri"/>
              </a:rPr>
              <a:t>configured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globally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entire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Globally: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edit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</a:t>
            </a:r>
            <a:r>
              <a:rPr sz="2000" b="1" spc="-10" dirty="0">
                <a:latin typeface="Calibri"/>
                <a:cs typeface="Calibri"/>
              </a:rPr>
              <a:t>Granite Workflow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Queue</a:t>
            </a:r>
            <a:r>
              <a:rPr sz="2000" dirty="0">
                <a:latin typeface="Calibri"/>
                <a:cs typeface="Calibri"/>
              </a:rPr>
              <a:t>”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Per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create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new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Sling </a:t>
            </a:r>
            <a:r>
              <a:rPr sz="2000" dirty="0">
                <a:latin typeface="Calibri"/>
                <a:cs typeface="Calibri"/>
              </a:rPr>
              <a:t>Job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Queue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Edit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“maximum parallel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jobs”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6268" y="3581400"/>
            <a:ext cx="8183115" cy="22486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5081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</a:rPr>
              <a:t>Managing</a:t>
            </a:r>
            <a:r>
              <a:rPr sz="2400" spc="-35" dirty="0">
                <a:solidFill>
                  <a:srgbClr val="DADDDF"/>
                </a:solidFill>
              </a:rPr>
              <a:t> </a:t>
            </a:r>
            <a:r>
              <a:rPr sz="2400" spc="-20" dirty="0">
                <a:solidFill>
                  <a:srgbClr val="DADDDF"/>
                </a:solidFill>
              </a:rPr>
              <a:t>Workflow</a:t>
            </a:r>
            <a:r>
              <a:rPr sz="2400" spc="-10" dirty="0">
                <a:solidFill>
                  <a:srgbClr val="DADDDF"/>
                </a:solidFill>
              </a:rPr>
              <a:t> Throughput</a:t>
            </a:r>
            <a:r>
              <a:rPr sz="2400" dirty="0">
                <a:solidFill>
                  <a:srgbClr val="DADDDF"/>
                </a:solidFill>
              </a:rPr>
              <a:t> -</a:t>
            </a:r>
            <a:r>
              <a:rPr sz="2400" spc="-25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DEMO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63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89885" y="2496143"/>
            <a:ext cx="640778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985" marR="5080" indent="-1899285">
              <a:lnSpc>
                <a:spcPct val="1208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Show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how </a:t>
            </a:r>
            <a:r>
              <a:rPr sz="2800" b="1" spc="-15" dirty="0">
                <a:latin typeface="Calibri"/>
                <a:cs typeface="Calibri"/>
              </a:rPr>
              <a:t>to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create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Sling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Job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Queue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for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specific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workflow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13" y="4715382"/>
            <a:ext cx="10681970" cy="7543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800" dirty="0">
                <a:latin typeface="Calibri"/>
                <a:cs typeface="Calibri"/>
              </a:rPr>
              <a:t>see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documentation: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http://docs.adobe.com/docs/en/aem/6-0/deploy/configuring/performance.html#Concurrent</a:t>
            </a:r>
            <a:r>
              <a:rPr sz="1800" u="heavy" spc="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Workflow</a:t>
            </a:r>
            <a:r>
              <a:rPr sz="1800" u="heavy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292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DADDDF"/>
                </a:solidFill>
              </a:rPr>
              <a:t>Workflow</a:t>
            </a:r>
            <a:r>
              <a:rPr sz="2400" spc="-3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Maintenance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6505575" cy="12077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Workflow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Purge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5" dirty="0">
                <a:latin typeface="Calibri"/>
                <a:cs typeface="Calibri"/>
              </a:rPr>
              <a:t>It’s </a:t>
            </a:r>
            <a:r>
              <a:rPr sz="2000" spc="-10" dirty="0">
                <a:latin typeface="Calibri"/>
                <a:cs typeface="Calibri"/>
              </a:rPr>
              <a:t>important!</a:t>
            </a:r>
            <a:r>
              <a:rPr sz="2000" spc="4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Clean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old</a:t>
            </a:r>
            <a:r>
              <a:rPr sz="2000" spc="-10" dirty="0">
                <a:latin typeface="Calibri"/>
                <a:cs typeface="Calibri"/>
              </a:rPr>
              <a:t> workflow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instances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from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0" dirty="0">
                <a:latin typeface="Calibri"/>
                <a:cs typeface="Calibri"/>
              </a:rPr>
              <a:t>Configure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weekly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maintenance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window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13" y="3682750"/>
            <a:ext cx="10480675" cy="199643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Stale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Workflows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dirty="0">
                <a:latin typeface="Calibri"/>
                <a:cs typeface="Calibri"/>
              </a:rPr>
              <a:t>a running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longer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job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5" dirty="0">
                <a:latin typeface="Calibri"/>
                <a:cs typeface="Calibri"/>
              </a:rPr>
              <a:t>Workflows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safely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restarted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console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jmx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Helpful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utilities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Workflow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Maintenance</a:t>
            </a:r>
            <a:r>
              <a:rPr sz="2000" dirty="0">
                <a:latin typeface="Calibri"/>
                <a:cs typeface="Calibri"/>
              </a:rPr>
              <a:t> JMX </a:t>
            </a:r>
            <a:r>
              <a:rPr sz="2000" spc="-5" dirty="0">
                <a:latin typeface="Calibri"/>
                <a:cs typeface="Calibri"/>
              </a:rPr>
              <a:t>bean: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http://localhost:4502/system/console/jmx/com.adobe.granite.workflow%3Atype%3DMaintenance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9384" y="1853183"/>
            <a:ext cx="1725167" cy="20863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1928" y="1853183"/>
            <a:ext cx="1912620" cy="2086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8035" y="1853183"/>
            <a:ext cx="1781555" cy="208635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185"/>
              <a:t> </a:t>
            </a:r>
            <a:r>
              <a:rPr lang="en-US" spc="-5"/>
              <a:t>All</a:t>
            </a:r>
            <a:r>
              <a:rPr lang="en-US" spc="25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185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18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6049" y="6231890"/>
            <a:ext cx="366183" cy="366183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29"/>
                </a:lnTo>
                <a:lnTo>
                  <a:pt x="17246" y="134036"/>
                </a:lnTo>
                <a:lnTo>
                  <a:pt x="37481" y="96758"/>
                </a:lnTo>
                <a:lnTo>
                  <a:pt x="64279" y="64279"/>
                </a:lnTo>
                <a:lnTo>
                  <a:pt x="96758" y="37481"/>
                </a:lnTo>
                <a:lnTo>
                  <a:pt x="134036" y="17246"/>
                </a:lnTo>
                <a:lnTo>
                  <a:pt x="175229" y="4458"/>
                </a:lnTo>
                <a:lnTo>
                  <a:pt x="219456" y="0"/>
                </a:lnTo>
                <a:lnTo>
                  <a:pt x="263682" y="4458"/>
                </a:lnTo>
                <a:lnTo>
                  <a:pt x="304875" y="17246"/>
                </a:lnTo>
                <a:lnTo>
                  <a:pt x="342153" y="37481"/>
                </a:lnTo>
                <a:lnTo>
                  <a:pt x="374632" y="64279"/>
                </a:lnTo>
                <a:lnTo>
                  <a:pt x="401430" y="96758"/>
                </a:lnTo>
                <a:lnTo>
                  <a:pt x="421665" y="134036"/>
                </a:lnTo>
                <a:lnTo>
                  <a:pt x="434453" y="175229"/>
                </a:lnTo>
                <a:lnTo>
                  <a:pt x="438912" y="219455"/>
                </a:lnTo>
                <a:lnTo>
                  <a:pt x="434453" y="263682"/>
                </a:lnTo>
                <a:lnTo>
                  <a:pt x="421665" y="304875"/>
                </a:lnTo>
                <a:lnTo>
                  <a:pt x="401430" y="342153"/>
                </a:lnTo>
                <a:lnTo>
                  <a:pt x="374632" y="374632"/>
                </a:lnTo>
                <a:lnTo>
                  <a:pt x="342153" y="401430"/>
                </a:lnTo>
                <a:lnTo>
                  <a:pt x="304875" y="421665"/>
                </a:lnTo>
                <a:lnTo>
                  <a:pt x="263682" y="434453"/>
                </a:lnTo>
                <a:lnTo>
                  <a:pt x="219456" y="438911"/>
                </a:lnTo>
                <a:lnTo>
                  <a:pt x="175229" y="434453"/>
                </a:lnTo>
                <a:lnTo>
                  <a:pt x="134036" y="421665"/>
                </a:lnTo>
                <a:lnTo>
                  <a:pt x="96758" y="401430"/>
                </a:lnTo>
                <a:lnTo>
                  <a:pt x="64279" y="374632"/>
                </a:lnTo>
                <a:lnTo>
                  <a:pt x="37481" y="342153"/>
                </a:lnTo>
                <a:lnTo>
                  <a:pt x="17246" y="304875"/>
                </a:lnTo>
                <a:lnTo>
                  <a:pt x="4458" y="263682"/>
                </a:lnTo>
                <a:lnTo>
                  <a:pt x="0" y="219455"/>
                </a:lnTo>
                <a:close/>
              </a:path>
            </a:pathLst>
          </a:custGeom>
          <a:ln w="3175">
            <a:solidFill>
              <a:srgbClr val="83838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8500" y="512691"/>
            <a:ext cx="8763000" cy="687795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83"/>
              </a:spcBef>
              <a:tabLst>
                <a:tab pos="376222" algn="l"/>
              </a:tabLst>
            </a:pPr>
            <a:r>
              <a:rPr dirty="0">
                <a:solidFill>
                  <a:srgbClr val="EE2E24"/>
                </a:solidFill>
              </a:rPr>
              <a:t>1.	</a:t>
            </a:r>
            <a:r>
              <a:rPr spc="-29" dirty="0"/>
              <a:t>W</a:t>
            </a:r>
            <a:r>
              <a:rPr spc="-4" dirty="0"/>
              <a:t>or</a:t>
            </a:r>
            <a:r>
              <a:rPr dirty="0"/>
              <a:t>k</a:t>
            </a:r>
            <a:r>
              <a:rPr spc="-4" dirty="0"/>
              <a:t>flows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16649" y="2530692"/>
            <a:ext cx="2564342" cy="2015509"/>
          </a:xfrm>
          <a:prstGeom prst="rect">
            <a:avLst/>
          </a:prstGeom>
        </p:spPr>
        <p:txBody>
          <a:bodyPr vert="horz" wrap="square" lIns="0" tIns="116417" rIns="0" bIns="0" rtlCol="0">
            <a:spAutoFit/>
          </a:bodyPr>
          <a:lstStyle/>
          <a:p>
            <a:pPr marL="376222" indent="-366169">
              <a:spcBef>
                <a:spcPts val="917"/>
              </a:spcBef>
              <a:buClr>
                <a:srgbClr val="EE2E24"/>
              </a:buClr>
              <a:buAutoNum type="arabicPeriod" startAt="2"/>
              <a:tabLst>
                <a:tab pos="376222" algn="l"/>
                <a:tab pos="376752" algn="l"/>
              </a:tabLst>
            </a:pPr>
            <a:r>
              <a:rPr sz="1500" spc="-29" dirty="0">
                <a:solidFill>
                  <a:srgbClr val="212121"/>
                </a:solidFill>
                <a:latin typeface="Arial MT"/>
                <a:cs typeface="Arial MT"/>
              </a:rPr>
              <a:t>W</a:t>
            </a:r>
            <a:r>
              <a:rPr sz="1500" spc="-4" dirty="0">
                <a:solidFill>
                  <a:srgbClr val="212121"/>
                </a:solidFill>
                <a:latin typeface="Arial MT"/>
                <a:cs typeface="Arial MT"/>
              </a:rPr>
              <a:t>o</a:t>
            </a:r>
            <a:r>
              <a:rPr sz="1500" dirty="0">
                <a:solidFill>
                  <a:srgbClr val="212121"/>
                </a:solidFill>
                <a:latin typeface="Arial MT"/>
                <a:cs typeface="Arial MT"/>
              </a:rPr>
              <a:t>rk</a:t>
            </a:r>
            <a:r>
              <a:rPr sz="1500" spc="-4" dirty="0">
                <a:solidFill>
                  <a:srgbClr val="212121"/>
                </a:solidFill>
                <a:latin typeface="Arial MT"/>
                <a:cs typeface="Arial MT"/>
              </a:rPr>
              <a:t>flow</a:t>
            </a:r>
            <a:r>
              <a:rPr sz="1500" spc="-87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12121"/>
                </a:solidFill>
                <a:latin typeface="Arial MT"/>
                <a:cs typeface="Arial MT"/>
              </a:rPr>
              <a:t>API</a:t>
            </a:r>
            <a:endParaRPr sz="1500">
              <a:latin typeface="Arial MT"/>
              <a:cs typeface="Arial MT"/>
            </a:endParaRPr>
          </a:p>
          <a:p>
            <a:pPr marL="376222" indent="-366169">
              <a:spcBef>
                <a:spcPts val="833"/>
              </a:spcBef>
              <a:buClr>
                <a:srgbClr val="EE2E24"/>
              </a:buClr>
              <a:buAutoNum type="arabicPeriod" startAt="2"/>
              <a:tabLst>
                <a:tab pos="376222" algn="l"/>
                <a:tab pos="376752" algn="l"/>
              </a:tabLst>
            </a:pPr>
            <a:r>
              <a:rPr sz="1500" spc="-4" dirty="0">
                <a:solidFill>
                  <a:srgbClr val="212121"/>
                </a:solidFill>
                <a:latin typeface="Arial MT"/>
                <a:cs typeface="Arial MT"/>
              </a:rPr>
              <a:t>Custom</a:t>
            </a:r>
            <a:r>
              <a:rPr sz="1500" spc="-8" dirty="0">
                <a:solidFill>
                  <a:srgbClr val="212121"/>
                </a:solidFill>
                <a:latin typeface="Arial MT"/>
                <a:cs typeface="Arial MT"/>
              </a:rPr>
              <a:t> Workflow</a:t>
            </a:r>
            <a:r>
              <a:rPr sz="1500" spc="-12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Arial MT"/>
                <a:cs typeface="Arial MT"/>
              </a:rPr>
              <a:t>Service</a:t>
            </a:r>
            <a:endParaRPr sz="1500">
              <a:latin typeface="Arial MT"/>
              <a:cs typeface="Arial MT"/>
            </a:endParaRPr>
          </a:p>
          <a:p>
            <a:pPr marL="376222" indent="-366169">
              <a:spcBef>
                <a:spcPts val="833"/>
              </a:spcBef>
              <a:buClr>
                <a:srgbClr val="EE2E24"/>
              </a:buClr>
              <a:buAutoNum type="arabicPeriod" startAt="2"/>
              <a:tabLst>
                <a:tab pos="376222" algn="l"/>
                <a:tab pos="376752" algn="l"/>
              </a:tabLst>
            </a:pPr>
            <a:r>
              <a:rPr sz="1500" spc="-4" dirty="0">
                <a:solidFill>
                  <a:srgbClr val="212121"/>
                </a:solidFill>
                <a:latin typeface="Arial MT"/>
                <a:cs typeface="Arial MT"/>
              </a:rPr>
              <a:t>Demo</a:t>
            </a:r>
            <a:endParaRPr sz="1500">
              <a:latin typeface="Arial MT"/>
              <a:cs typeface="Arial MT"/>
            </a:endParaRPr>
          </a:p>
          <a:p>
            <a:pPr marL="376222" indent="-366169">
              <a:spcBef>
                <a:spcPts val="833"/>
              </a:spcBef>
              <a:buClr>
                <a:srgbClr val="EE2E24"/>
              </a:buClr>
              <a:buAutoNum type="arabicPeriod" startAt="2"/>
              <a:tabLst>
                <a:tab pos="376222" algn="l"/>
                <a:tab pos="376752" algn="l"/>
              </a:tabLst>
            </a:pPr>
            <a:r>
              <a:rPr sz="1500" spc="-46" dirty="0">
                <a:solidFill>
                  <a:srgbClr val="212121"/>
                </a:solidFill>
                <a:latin typeface="Arial MT"/>
                <a:cs typeface="Arial MT"/>
              </a:rPr>
              <a:t>Take</a:t>
            </a:r>
            <a:r>
              <a:rPr sz="1500" spc="-2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Arial MT"/>
                <a:cs typeface="Arial MT"/>
              </a:rPr>
              <a:t>Care</a:t>
            </a:r>
            <a:endParaRPr sz="1500">
              <a:latin typeface="Arial MT"/>
              <a:cs typeface="Arial MT"/>
            </a:endParaRPr>
          </a:p>
          <a:p>
            <a:pPr marL="376222" indent="-366169">
              <a:spcBef>
                <a:spcPts val="833"/>
              </a:spcBef>
              <a:buClr>
                <a:srgbClr val="EE2E24"/>
              </a:buClr>
              <a:buAutoNum type="arabicPeriod" startAt="2"/>
              <a:tabLst>
                <a:tab pos="376222" algn="l"/>
                <a:tab pos="376752" algn="l"/>
              </a:tabLst>
            </a:pPr>
            <a:r>
              <a:rPr sz="1500" dirty="0">
                <a:solidFill>
                  <a:srgbClr val="212121"/>
                </a:solidFill>
                <a:latin typeface="Arial MT"/>
                <a:cs typeface="Arial MT"/>
              </a:rPr>
              <a:t>Best</a:t>
            </a:r>
            <a:r>
              <a:rPr sz="1500" spc="-29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Arial MT"/>
                <a:cs typeface="Arial MT"/>
              </a:rPr>
              <a:t>Practices</a:t>
            </a:r>
            <a:endParaRPr sz="1500">
              <a:latin typeface="Arial MT"/>
              <a:cs typeface="Arial MT"/>
            </a:endParaRPr>
          </a:p>
          <a:p>
            <a:pPr marL="376222" indent="-366169">
              <a:spcBef>
                <a:spcPts val="833"/>
              </a:spcBef>
              <a:buClr>
                <a:srgbClr val="EE2E24"/>
              </a:buClr>
              <a:buAutoNum type="arabicPeriod" startAt="2"/>
              <a:tabLst>
                <a:tab pos="376222" algn="l"/>
                <a:tab pos="376752" algn="l"/>
              </a:tabLst>
            </a:pPr>
            <a:r>
              <a:rPr sz="1500" spc="-4" dirty="0">
                <a:solidFill>
                  <a:srgbClr val="212121"/>
                </a:solidFill>
                <a:latin typeface="Arial MT"/>
                <a:cs typeface="Arial MT"/>
              </a:rPr>
              <a:t>Open</a:t>
            </a:r>
            <a:r>
              <a:rPr sz="1500" spc="-21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Arial MT"/>
                <a:cs typeface="Arial MT"/>
              </a:rPr>
              <a:t>Discussion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069" y="2510310"/>
            <a:ext cx="1510241" cy="523584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3333" spc="-17" dirty="0">
                <a:solidFill>
                  <a:srgbClr val="212121"/>
                </a:solidFill>
                <a:latin typeface="Calibri"/>
                <a:cs typeface="Calibri"/>
              </a:rPr>
              <a:t>AGENDA</a:t>
            </a:r>
            <a:endParaRPr sz="3333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5340" y="3187065"/>
            <a:ext cx="366183" cy="0"/>
          </a:xfrm>
          <a:custGeom>
            <a:avLst/>
            <a:gdLst/>
            <a:ahLst/>
            <a:cxnLst/>
            <a:rect l="l" t="t" r="r" b="b"/>
            <a:pathLst>
              <a:path w="439419">
                <a:moveTo>
                  <a:pt x="0" y="0"/>
                </a:moveTo>
                <a:lnTo>
                  <a:pt x="438912" y="0"/>
                </a:lnTo>
              </a:path>
            </a:pathLst>
          </a:custGeom>
          <a:ln w="44196">
            <a:solidFill>
              <a:srgbClr val="EE2E2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393700" y="3622674"/>
            <a:ext cx="0" cy="480483"/>
          </a:xfrm>
          <a:custGeom>
            <a:avLst/>
            <a:gdLst/>
            <a:ahLst/>
            <a:cxnLst/>
            <a:rect l="l" t="t" r="r" b="b"/>
            <a:pathLst>
              <a:path h="576579">
                <a:moveTo>
                  <a:pt x="0" y="0"/>
                </a:moveTo>
                <a:lnTo>
                  <a:pt x="0" y="576059"/>
                </a:lnTo>
              </a:path>
            </a:pathLst>
          </a:custGeom>
          <a:ln w="6096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 txBox="1"/>
          <p:nvPr/>
        </p:nvSpPr>
        <p:spPr>
          <a:xfrm>
            <a:off x="329613" y="3001024"/>
            <a:ext cx="130036" cy="46566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-12" dirty="0">
                <a:solidFill>
                  <a:srgbClr val="DADADA"/>
                </a:solidFill>
                <a:latin typeface="Calibri"/>
                <a:cs typeface="Calibri"/>
              </a:rPr>
              <a:t>AGENDA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65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4388" y="2814403"/>
            <a:ext cx="2561696" cy="472351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83"/>
              </a:spcBef>
            </a:pPr>
            <a:r>
              <a:rPr sz="3000" spc="-4" dirty="0"/>
              <a:t>WORKFLOWS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695700" y="3649980"/>
            <a:ext cx="366183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8912" y="0"/>
                </a:lnTo>
              </a:path>
            </a:pathLst>
          </a:custGeom>
          <a:ln w="44196">
            <a:solidFill>
              <a:srgbClr val="EE2E2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393700" y="4053205"/>
            <a:ext cx="0" cy="480483"/>
          </a:xfrm>
          <a:custGeom>
            <a:avLst/>
            <a:gdLst/>
            <a:ahLst/>
            <a:cxnLst/>
            <a:rect l="l" t="t" r="r" b="b"/>
            <a:pathLst>
              <a:path h="576579">
                <a:moveTo>
                  <a:pt x="0" y="0"/>
                </a:moveTo>
                <a:lnTo>
                  <a:pt x="0" y="576059"/>
                </a:lnTo>
              </a:path>
            </a:pathLst>
          </a:custGeom>
          <a:ln w="6096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314344" y="2871168"/>
            <a:ext cx="153888" cy="78316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187"/>
              </a:lnSpc>
            </a:pPr>
            <a:r>
              <a:rPr sz="1000" spc="-4" dirty="0">
                <a:solidFill>
                  <a:srgbClr val="DADADA"/>
                </a:solidFill>
                <a:latin typeface="Arial MT"/>
                <a:cs typeface="Arial MT"/>
              </a:rPr>
              <a:t>WORKFLOW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09155" y="2751631"/>
            <a:ext cx="939271" cy="660929"/>
          </a:xfrm>
          <a:custGeom>
            <a:avLst/>
            <a:gdLst/>
            <a:ahLst/>
            <a:cxnLst/>
            <a:rect l="l" t="t" r="r" b="b"/>
            <a:pathLst>
              <a:path w="1127125" h="793114">
                <a:moveTo>
                  <a:pt x="273775" y="0"/>
                </a:moveTo>
                <a:lnTo>
                  <a:pt x="203528" y="7218"/>
                </a:lnTo>
                <a:lnTo>
                  <a:pt x="145188" y="28867"/>
                </a:lnTo>
                <a:lnTo>
                  <a:pt x="97864" y="63698"/>
                </a:lnTo>
                <a:lnTo>
                  <a:pt x="60656" y="110426"/>
                </a:lnTo>
                <a:lnTo>
                  <a:pt x="32978" y="168322"/>
                </a:lnTo>
                <a:lnTo>
                  <a:pt x="14225" y="236639"/>
                </a:lnTo>
                <a:lnTo>
                  <a:pt x="7975" y="274308"/>
                </a:lnTo>
                <a:lnTo>
                  <a:pt x="3510" y="313801"/>
                </a:lnTo>
                <a:lnTo>
                  <a:pt x="831" y="355118"/>
                </a:lnTo>
                <a:lnTo>
                  <a:pt x="0" y="401827"/>
                </a:lnTo>
                <a:lnTo>
                  <a:pt x="738" y="444526"/>
                </a:lnTo>
                <a:lnTo>
                  <a:pt x="3138" y="488078"/>
                </a:lnTo>
                <a:lnTo>
                  <a:pt x="7139" y="528913"/>
                </a:lnTo>
                <a:lnTo>
                  <a:pt x="12739" y="567029"/>
                </a:lnTo>
                <a:lnTo>
                  <a:pt x="29926" y="634752"/>
                </a:lnTo>
                <a:lnTo>
                  <a:pt x="55894" y="690854"/>
                </a:lnTo>
                <a:lnTo>
                  <a:pt x="91092" y="735060"/>
                </a:lnTo>
                <a:lnTo>
                  <a:pt x="135967" y="767054"/>
                </a:lnTo>
                <a:lnTo>
                  <a:pt x="191403" y="786479"/>
                </a:lnTo>
                <a:lnTo>
                  <a:pt x="258307" y="792949"/>
                </a:lnTo>
                <a:lnTo>
                  <a:pt x="295176" y="791146"/>
                </a:lnTo>
                <a:lnTo>
                  <a:pt x="359760" y="776715"/>
                </a:lnTo>
                <a:lnTo>
                  <a:pt x="412426" y="748156"/>
                </a:lnTo>
                <a:lnTo>
                  <a:pt x="453352" y="709015"/>
                </a:lnTo>
                <a:lnTo>
                  <a:pt x="264250" y="709015"/>
                </a:lnTo>
                <a:lnTo>
                  <a:pt x="243619" y="707936"/>
                </a:lnTo>
                <a:lnTo>
                  <a:pt x="191327" y="691756"/>
                </a:lnTo>
                <a:lnTo>
                  <a:pt x="152263" y="654131"/>
                </a:lnTo>
                <a:lnTo>
                  <a:pt x="132899" y="615938"/>
                </a:lnTo>
                <a:lnTo>
                  <a:pt x="118758" y="566675"/>
                </a:lnTo>
                <a:lnTo>
                  <a:pt x="109733" y="506032"/>
                </a:lnTo>
                <a:lnTo>
                  <a:pt x="105270" y="432662"/>
                </a:lnTo>
                <a:lnTo>
                  <a:pt x="104713" y="391121"/>
                </a:lnTo>
                <a:lnTo>
                  <a:pt x="105122" y="359496"/>
                </a:lnTo>
                <a:lnTo>
                  <a:pt x="108394" y="299369"/>
                </a:lnTo>
                <a:lnTo>
                  <a:pt x="115256" y="243776"/>
                </a:lnTo>
                <a:lnTo>
                  <a:pt x="127614" y="194965"/>
                </a:lnTo>
                <a:lnTo>
                  <a:pt x="145883" y="153516"/>
                </a:lnTo>
                <a:lnTo>
                  <a:pt x="170738" y="120769"/>
                </a:lnTo>
                <a:lnTo>
                  <a:pt x="202640" y="97328"/>
                </a:lnTo>
                <a:lnTo>
                  <a:pt x="243716" y="85422"/>
                </a:lnTo>
                <a:lnTo>
                  <a:pt x="267832" y="83934"/>
                </a:lnTo>
                <a:lnTo>
                  <a:pt x="464186" y="83934"/>
                </a:lnTo>
                <a:lnTo>
                  <a:pt x="460392" y="78466"/>
                </a:lnTo>
                <a:lnTo>
                  <a:pt x="420354" y="40366"/>
                </a:lnTo>
                <a:lnTo>
                  <a:pt x="370389" y="14567"/>
                </a:lnTo>
                <a:lnTo>
                  <a:pt x="308920" y="1619"/>
                </a:lnTo>
                <a:lnTo>
                  <a:pt x="273775" y="0"/>
                </a:lnTo>
                <a:close/>
              </a:path>
              <a:path w="1127125" h="793114">
                <a:moveTo>
                  <a:pt x="464186" y="83934"/>
                </a:moveTo>
                <a:lnTo>
                  <a:pt x="267832" y="83934"/>
                </a:lnTo>
                <a:lnTo>
                  <a:pt x="281764" y="84400"/>
                </a:lnTo>
                <a:lnTo>
                  <a:pt x="294989" y="85798"/>
                </a:lnTo>
                <a:lnTo>
                  <a:pt x="340974" y="101053"/>
                </a:lnTo>
                <a:lnTo>
                  <a:pt x="376693" y="133794"/>
                </a:lnTo>
                <a:lnTo>
                  <a:pt x="396858" y="170126"/>
                </a:lnTo>
                <a:lnTo>
                  <a:pt x="411596" y="217284"/>
                </a:lnTo>
                <a:lnTo>
                  <a:pt x="418665" y="255089"/>
                </a:lnTo>
                <a:lnTo>
                  <a:pt x="423800" y="298246"/>
                </a:lnTo>
                <a:lnTo>
                  <a:pt x="426926" y="347065"/>
                </a:lnTo>
                <a:lnTo>
                  <a:pt x="427966" y="401827"/>
                </a:lnTo>
                <a:lnTo>
                  <a:pt x="427799" y="423061"/>
                </a:lnTo>
                <a:lnTo>
                  <a:pt x="426460" y="464291"/>
                </a:lnTo>
                <a:lnTo>
                  <a:pt x="423667" y="503729"/>
                </a:lnTo>
                <a:lnTo>
                  <a:pt x="415469" y="557809"/>
                </a:lnTo>
                <a:lnTo>
                  <a:pt x="402075" y="605358"/>
                </a:lnTo>
                <a:lnTo>
                  <a:pt x="382949" y="645685"/>
                </a:lnTo>
                <a:lnTo>
                  <a:pt x="356823" y="677035"/>
                </a:lnTo>
                <a:lnTo>
                  <a:pt x="322899" y="698296"/>
                </a:lnTo>
                <a:lnTo>
                  <a:pt x="280417" y="708346"/>
                </a:lnTo>
                <a:lnTo>
                  <a:pt x="264250" y="709015"/>
                </a:lnTo>
                <a:lnTo>
                  <a:pt x="453352" y="709015"/>
                </a:lnTo>
                <a:lnTo>
                  <a:pt x="487383" y="654895"/>
                </a:lnTo>
                <a:lnTo>
                  <a:pt x="510599" y="591944"/>
                </a:lnTo>
                <a:lnTo>
                  <a:pt x="524870" y="519034"/>
                </a:lnTo>
                <a:lnTo>
                  <a:pt x="529244" y="479520"/>
                </a:lnTo>
                <a:lnTo>
                  <a:pt x="531867" y="438072"/>
                </a:lnTo>
                <a:lnTo>
                  <a:pt x="532669" y="398259"/>
                </a:lnTo>
                <a:lnTo>
                  <a:pt x="532679" y="391121"/>
                </a:lnTo>
                <a:lnTo>
                  <a:pt x="531941" y="348423"/>
                </a:lnTo>
                <a:lnTo>
                  <a:pt x="529540" y="304871"/>
                </a:lnTo>
                <a:lnTo>
                  <a:pt x="525540" y="264036"/>
                </a:lnTo>
                <a:lnTo>
                  <a:pt x="519939" y="225920"/>
                </a:lnTo>
                <a:lnTo>
                  <a:pt x="502748" y="158207"/>
                </a:lnTo>
                <a:lnTo>
                  <a:pt x="476785" y="102095"/>
                </a:lnTo>
                <a:lnTo>
                  <a:pt x="464186" y="83934"/>
                </a:lnTo>
                <a:close/>
              </a:path>
              <a:path w="1127125" h="793114">
                <a:moveTo>
                  <a:pt x="1108660" y="699490"/>
                </a:moveTo>
                <a:lnTo>
                  <a:pt x="699873" y="699490"/>
                </a:lnTo>
                <a:lnTo>
                  <a:pt x="696990" y="700379"/>
                </a:lnTo>
                <a:lnTo>
                  <a:pt x="681623" y="734021"/>
                </a:lnTo>
                <a:lnTo>
                  <a:pt x="681623" y="748703"/>
                </a:lnTo>
                <a:lnTo>
                  <a:pt x="700267" y="781646"/>
                </a:lnTo>
                <a:lnTo>
                  <a:pt x="1108254" y="781646"/>
                </a:lnTo>
                <a:lnTo>
                  <a:pt x="1126910" y="748703"/>
                </a:lnTo>
                <a:lnTo>
                  <a:pt x="1126910" y="734021"/>
                </a:lnTo>
                <a:lnTo>
                  <a:pt x="1108660" y="699490"/>
                </a:lnTo>
                <a:close/>
              </a:path>
              <a:path w="1127125" h="793114">
                <a:moveTo>
                  <a:pt x="966179" y="113703"/>
                </a:moveTo>
                <a:lnTo>
                  <a:pt x="863779" y="113703"/>
                </a:lnTo>
                <a:lnTo>
                  <a:pt x="863779" y="699490"/>
                </a:lnTo>
                <a:lnTo>
                  <a:pt x="966179" y="699490"/>
                </a:lnTo>
                <a:lnTo>
                  <a:pt x="966179" y="113703"/>
                </a:lnTo>
                <a:close/>
              </a:path>
              <a:path w="1127125" h="793114">
                <a:moveTo>
                  <a:pt x="928079" y="5956"/>
                </a:moveTo>
                <a:lnTo>
                  <a:pt x="911404" y="5956"/>
                </a:lnTo>
                <a:lnTo>
                  <a:pt x="905460" y="6045"/>
                </a:lnTo>
                <a:lnTo>
                  <a:pt x="873304" y="13093"/>
                </a:lnTo>
                <a:lnTo>
                  <a:pt x="695910" y="126796"/>
                </a:lnTo>
                <a:lnTo>
                  <a:pt x="678638" y="164706"/>
                </a:lnTo>
                <a:lnTo>
                  <a:pt x="678638" y="180581"/>
                </a:lnTo>
                <a:lnTo>
                  <a:pt x="692227" y="210337"/>
                </a:lnTo>
                <a:lnTo>
                  <a:pt x="701359" y="208749"/>
                </a:lnTo>
                <a:lnTo>
                  <a:pt x="707417" y="206374"/>
                </a:lnTo>
                <a:lnTo>
                  <a:pt x="714960" y="202399"/>
                </a:lnTo>
                <a:lnTo>
                  <a:pt x="863779" y="113703"/>
                </a:lnTo>
                <a:lnTo>
                  <a:pt x="966179" y="113703"/>
                </a:lnTo>
                <a:lnTo>
                  <a:pt x="966179" y="20243"/>
                </a:lnTo>
                <a:lnTo>
                  <a:pt x="965582" y="17957"/>
                </a:lnTo>
                <a:lnTo>
                  <a:pt x="936017" y="6349"/>
                </a:lnTo>
                <a:lnTo>
                  <a:pt x="928079" y="5956"/>
                </a:lnTo>
                <a:close/>
              </a:path>
            </a:pathLst>
          </a:custGeom>
          <a:solidFill>
            <a:srgbClr val="212121">
              <a:alpha val="5096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66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844" y="3056545"/>
            <a:ext cx="130036" cy="70432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419" y="408312"/>
            <a:ext cx="1711324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-21" dirty="0">
                <a:latin typeface="Calibri"/>
                <a:cs typeface="Calibri"/>
              </a:rPr>
              <a:t>W</a:t>
            </a:r>
            <a:r>
              <a:rPr sz="2583" b="1" spc="8" dirty="0">
                <a:latin typeface="Calibri"/>
                <a:cs typeface="Calibri"/>
              </a:rPr>
              <a:t>OR</a:t>
            </a:r>
            <a:r>
              <a:rPr sz="2583" b="1" spc="4" dirty="0">
                <a:latin typeface="Calibri"/>
                <a:cs typeface="Calibri"/>
              </a:rPr>
              <a:t>KF</a:t>
            </a:r>
            <a:r>
              <a:rPr sz="2583" b="1" spc="-42" dirty="0">
                <a:latin typeface="Calibri"/>
                <a:cs typeface="Calibri"/>
              </a:rPr>
              <a:t>L</a:t>
            </a:r>
            <a:r>
              <a:rPr sz="2583" b="1" spc="-21" dirty="0">
                <a:latin typeface="Calibri"/>
                <a:cs typeface="Calibri"/>
              </a:rPr>
              <a:t>O</a:t>
            </a:r>
            <a:r>
              <a:rPr sz="2583" b="1" spc="12" dirty="0">
                <a:latin typeface="Calibri"/>
                <a:cs typeface="Calibri"/>
              </a:rPr>
              <a:t>W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2301" y="1156851"/>
            <a:ext cx="8486775" cy="927540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>
              <a:spcBef>
                <a:spcPts val="83"/>
              </a:spcBef>
            </a:pPr>
            <a:r>
              <a:rPr sz="2000" b="1" spc="-4" dirty="0">
                <a:solidFill>
                  <a:srgbClr val="FF0000"/>
                </a:solidFill>
                <a:latin typeface="Calibri"/>
                <a:cs typeface="Calibri"/>
              </a:rPr>
              <a:t>“the</a:t>
            </a:r>
            <a:r>
              <a:rPr sz="2000" b="1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4" dirty="0">
                <a:solidFill>
                  <a:srgbClr val="FF0000"/>
                </a:solidFill>
                <a:latin typeface="Calibri"/>
                <a:cs typeface="Calibri"/>
              </a:rPr>
              <a:t>sequence</a:t>
            </a:r>
            <a:r>
              <a:rPr sz="2000" b="1" spc="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4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8" dirty="0">
                <a:solidFill>
                  <a:srgbClr val="FF0000"/>
                </a:solidFill>
                <a:latin typeface="Calibri"/>
                <a:cs typeface="Calibri"/>
              </a:rPr>
              <a:t>processes</a:t>
            </a:r>
            <a:r>
              <a:rPr sz="2000" b="1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8" dirty="0">
                <a:solidFill>
                  <a:srgbClr val="FF0000"/>
                </a:solidFill>
                <a:latin typeface="Calibri"/>
                <a:cs typeface="Calibri"/>
              </a:rPr>
              <a:t>through</a:t>
            </a:r>
            <a:r>
              <a:rPr sz="2000" b="1" spc="-4" dirty="0">
                <a:solidFill>
                  <a:srgbClr val="FF0000"/>
                </a:solidFill>
                <a:latin typeface="Calibri"/>
                <a:cs typeface="Calibri"/>
              </a:rPr>
              <a:t> which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b="1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4" dirty="0">
                <a:solidFill>
                  <a:srgbClr val="FF0000"/>
                </a:solidFill>
                <a:latin typeface="Calibri"/>
                <a:cs typeface="Calibri"/>
              </a:rPr>
              <a:t>piece</a:t>
            </a:r>
            <a:r>
              <a:rPr sz="2000" b="1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4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8" dirty="0">
                <a:solidFill>
                  <a:srgbClr val="FF0000"/>
                </a:solidFill>
                <a:latin typeface="Calibri"/>
                <a:cs typeface="Calibri"/>
              </a:rPr>
              <a:t>work</a:t>
            </a:r>
            <a:r>
              <a:rPr sz="2000" b="1" spc="-4" dirty="0">
                <a:solidFill>
                  <a:srgbClr val="FF0000"/>
                </a:solidFill>
                <a:latin typeface="Calibri"/>
                <a:cs typeface="Calibri"/>
              </a:rPr>
              <a:t> passes</a:t>
            </a:r>
            <a:r>
              <a:rPr sz="2000" b="1" spc="2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8" dirty="0">
                <a:solidFill>
                  <a:srgbClr val="FF0000"/>
                </a:solidFill>
                <a:latin typeface="Calibri"/>
                <a:cs typeface="Calibri"/>
              </a:rPr>
              <a:t>from initiation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8"/>
              </a:spcBef>
            </a:pPr>
            <a:endParaRPr sz="1958">
              <a:latin typeface="Calibri"/>
              <a:cs typeface="Calibri"/>
            </a:endParaRPr>
          </a:p>
          <a:p>
            <a:pPr marL="1058" algn="ctr"/>
            <a:r>
              <a:rPr sz="2000" b="1" spc="-12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b="1" spc="-2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8" dirty="0">
                <a:solidFill>
                  <a:srgbClr val="FF0000"/>
                </a:solidFill>
                <a:latin typeface="Calibri"/>
                <a:cs typeface="Calibri"/>
              </a:rPr>
              <a:t>completion”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8005" y="2468879"/>
            <a:ext cx="4492624" cy="39687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7701" y="2943378"/>
            <a:ext cx="5949421" cy="854059"/>
          </a:xfrm>
          <a:prstGeom prst="rect">
            <a:avLst/>
          </a:prstGeom>
        </p:spPr>
        <p:txBody>
          <a:bodyPr vert="horz" wrap="square" lIns="0" tIns="69321" rIns="0" bIns="0" rtlCol="0">
            <a:spAutoFit/>
          </a:bodyPr>
          <a:lstStyle/>
          <a:p>
            <a:pPr marL="253990" marR="4233" indent="-243936">
              <a:lnSpc>
                <a:spcPct val="74200"/>
              </a:lnSpc>
              <a:spcBef>
                <a:spcPts val="546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500" spc="-8" dirty="0">
                <a:solidFill>
                  <a:srgbClr val="212121"/>
                </a:solidFill>
                <a:latin typeface="Segoe UI"/>
                <a:cs typeface="Segoe UI"/>
              </a:rPr>
              <a:t>Workflows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enable you to automate 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activities with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Adobe Experience </a:t>
            </a:r>
            <a:r>
              <a:rPr sz="1500" spc="-4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21" dirty="0">
                <a:solidFill>
                  <a:srgbClr val="212121"/>
                </a:solidFill>
                <a:latin typeface="Segoe UI"/>
                <a:cs typeface="Segoe UI"/>
              </a:rPr>
              <a:t>Manager.</a:t>
            </a:r>
            <a:endParaRPr sz="1500">
              <a:latin typeface="Segoe UI"/>
              <a:cs typeface="Segoe UI"/>
            </a:endParaRPr>
          </a:p>
          <a:p>
            <a:pPr>
              <a:spcBef>
                <a:spcPts val="37"/>
              </a:spcBef>
              <a:buClr>
                <a:srgbClr val="EE2E24"/>
              </a:buClr>
              <a:buFont typeface="Wingdings"/>
              <a:buChar char=""/>
            </a:pPr>
            <a:endParaRPr sz="1375">
              <a:latin typeface="Segoe UI"/>
              <a:cs typeface="Segoe UI"/>
            </a:endParaRPr>
          </a:p>
          <a:p>
            <a:pPr marL="253990" indent="-243936"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500" spc="-8" dirty="0">
                <a:solidFill>
                  <a:srgbClr val="212121"/>
                </a:solidFill>
                <a:latin typeface="Segoe UI"/>
                <a:cs typeface="Segoe UI"/>
              </a:rPr>
              <a:t>Workflows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consist</a:t>
            </a:r>
            <a:r>
              <a:rPr sz="1500" spc="-12" dirty="0">
                <a:solidFill>
                  <a:srgbClr val="212121"/>
                </a:solidFill>
                <a:latin typeface="Segoe UI"/>
                <a:cs typeface="Segoe UI"/>
              </a:rPr>
              <a:t> of</a:t>
            </a:r>
            <a:r>
              <a:rPr sz="15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 series</a:t>
            </a:r>
            <a:r>
              <a:rPr sz="15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12" dirty="0">
                <a:solidFill>
                  <a:srgbClr val="212121"/>
                </a:solidFill>
                <a:latin typeface="Segoe UI"/>
                <a:cs typeface="Segoe UI"/>
              </a:rPr>
              <a:t>of</a:t>
            </a:r>
            <a:r>
              <a:rPr sz="15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steps 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that</a:t>
            </a:r>
            <a:r>
              <a:rPr sz="15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8" dirty="0">
                <a:solidFill>
                  <a:srgbClr val="212121"/>
                </a:solidFill>
                <a:latin typeface="Segoe UI"/>
                <a:cs typeface="Segoe UI"/>
              </a:rPr>
              <a:t>are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executed</a:t>
            </a:r>
            <a:r>
              <a:rPr sz="15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in</a:t>
            </a:r>
            <a:r>
              <a:rPr sz="15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5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specific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67</a:t>
            </a:fld>
            <a:endParaRPr spc="-8" dirty="0"/>
          </a:p>
        </p:txBody>
      </p:sp>
      <p:sp>
        <p:nvSpPr>
          <p:cNvPr id="7" name="object 7"/>
          <p:cNvSpPr txBox="1"/>
          <p:nvPr/>
        </p:nvSpPr>
        <p:spPr>
          <a:xfrm>
            <a:off x="1121541" y="3747922"/>
            <a:ext cx="500063" cy="24151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o</a:t>
            </a:r>
            <a:r>
              <a:rPr sz="1500" spc="-25" dirty="0">
                <a:solidFill>
                  <a:srgbClr val="212121"/>
                </a:solidFill>
                <a:latin typeface="Segoe UI"/>
                <a:cs typeface="Segoe UI"/>
              </a:rPr>
              <a:t>r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de</a:t>
            </a:r>
            <a:r>
              <a:rPr sz="1500" spc="-129" dirty="0">
                <a:solidFill>
                  <a:srgbClr val="212121"/>
                </a:solidFill>
                <a:latin typeface="Segoe UI"/>
                <a:cs typeface="Segoe UI"/>
              </a:rPr>
              <a:t>r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.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701" y="4213377"/>
            <a:ext cx="5889625" cy="412464"/>
          </a:xfrm>
          <a:prstGeom prst="rect">
            <a:avLst/>
          </a:prstGeom>
        </p:spPr>
        <p:txBody>
          <a:bodyPr vert="horz" wrap="square" lIns="0" tIns="69321" rIns="0" bIns="0" rtlCol="0">
            <a:spAutoFit/>
          </a:bodyPr>
          <a:lstStyle/>
          <a:p>
            <a:pPr marL="253990" marR="4233" indent="-243936">
              <a:lnSpc>
                <a:spcPct val="74200"/>
              </a:lnSpc>
              <a:spcBef>
                <a:spcPts val="546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Each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step 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performs a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distinct 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activity </a:t>
            </a:r>
            <a:r>
              <a:rPr sz="1500" spc="-8" dirty="0">
                <a:solidFill>
                  <a:srgbClr val="212121"/>
                </a:solidFill>
                <a:latin typeface="Segoe UI"/>
                <a:cs typeface="Segoe UI"/>
              </a:rPr>
              <a:t>based 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on the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type </a:t>
            </a:r>
            <a:r>
              <a:rPr sz="1500" spc="-12" dirty="0">
                <a:solidFill>
                  <a:srgbClr val="212121"/>
                </a:solidFill>
                <a:latin typeface="Segoe UI"/>
                <a:cs typeface="Segoe UI"/>
              </a:rPr>
              <a:t>of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step </a:t>
            </a: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and </a:t>
            </a:r>
            <a:r>
              <a:rPr sz="1500" spc="-4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input</a:t>
            </a:r>
            <a:endParaRPr sz="1500">
              <a:latin typeface="Segoe UI"/>
              <a:cs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844" y="3056545"/>
            <a:ext cx="130036" cy="70432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419" y="408312"/>
            <a:ext cx="1711324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-21" dirty="0">
                <a:latin typeface="Calibri"/>
                <a:cs typeface="Calibri"/>
              </a:rPr>
              <a:t>W</a:t>
            </a:r>
            <a:r>
              <a:rPr sz="2583" b="1" spc="8" dirty="0">
                <a:latin typeface="Calibri"/>
                <a:cs typeface="Calibri"/>
              </a:rPr>
              <a:t>OR</a:t>
            </a:r>
            <a:r>
              <a:rPr sz="2583" b="1" spc="4" dirty="0">
                <a:latin typeface="Calibri"/>
                <a:cs typeface="Calibri"/>
              </a:rPr>
              <a:t>KF</a:t>
            </a:r>
            <a:r>
              <a:rPr sz="2583" b="1" spc="-42" dirty="0">
                <a:latin typeface="Calibri"/>
                <a:cs typeface="Calibri"/>
              </a:rPr>
              <a:t>L</a:t>
            </a:r>
            <a:r>
              <a:rPr sz="2583" b="1" spc="-21" dirty="0">
                <a:latin typeface="Calibri"/>
                <a:cs typeface="Calibri"/>
              </a:rPr>
              <a:t>O</a:t>
            </a:r>
            <a:r>
              <a:rPr sz="2583" b="1" spc="12" dirty="0">
                <a:latin typeface="Calibri"/>
                <a:cs typeface="Calibri"/>
              </a:rPr>
              <a:t>W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98500" y="1521354"/>
            <a:ext cx="8763000" cy="411587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53990" indent="-243936">
              <a:lnSpc>
                <a:spcPct val="100000"/>
              </a:lnSpc>
              <a:spcBef>
                <a:spcPts val="1075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pc="-46" dirty="0"/>
              <a:t>You</a:t>
            </a:r>
            <a:r>
              <a:rPr spc="-12" dirty="0"/>
              <a:t> </a:t>
            </a:r>
            <a:r>
              <a:rPr dirty="0"/>
              <a:t>can</a:t>
            </a:r>
            <a:r>
              <a:rPr spc="-8" dirty="0"/>
              <a:t> </a:t>
            </a:r>
            <a:r>
              <a:rPr spc="-4" dirty="0"/>
              <a:t>have</a:t>
            </a:r>
            <a:r>
              <a:rPr spc="-17" dirty="0"/>
              <a:t> </a:t>
            </a:r>
            <a:r>
              <a:rPr spc="-4" dirty="0"/>
              <a:t>conditional</a:t>
            </a:r>
            <a:r>
              <a:rPr spc="-17" dirty="0"/>
              <a:t> </a:t>
            </a:r>
            <a:r>
              <a:rPr spc="-4" dirty="0"/>
              <a:t>execution</a:t>
            </a:r>
            <a:r>
              <a:rPr spc="-25" dirty="0"/>
              <a:t> </a:t>
            </a:r>
            <a:r>
              <a:rPr spc="-4" dirty="0"/>
              <a:t>and/or</a:t>
            </a:r>
            <a:r>
              <a:rPr spc="-17" dirty="0"/>
              <a:t> </a:t>
            </a:r>
            <a:r>
              <a:rPr spc="-4" dirty="0"/>
              <a:t>parallel</a:t>
            </a:r>
            <a:r>
              <a:rPr spc="-12" dirty="0"/>
              <a:t> </a:t>
            </a:r>
            <a:r>
              <a:rPr spc="-4" dirty="0"/>
              <a:t>execution</a:t>
            </a:r>
          </a:p>
          <a:p>
            <a:pPr marL="253990" indent="-243936">
              <a:lnSpc>
                <a:spcPct val="100000"/>
              </a:lnSpc>
              <a:spcBef>
                <a:spcPts val="186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pc="-17" dirty="0"/>
              <a:t>Pass</a:t>
            </a:r>
            <a:r>
              <a:rPr spc="-12" dirty="0"/>
              <a:t> </a:t>
            </a:r>
            <a:r>
              <a:rPr dirty="0"/>
              <a:t>data</a:t>
            </a:r>
            <a:r>
              <a:rPr spc="-21" dirty="0"/>
              <a:t> </a:t>
            </a:r>
            <a:r>
              <a:rPr spc="-8" dirty="0"/>
              <a:t>from</a:t>
            </a:r>
            <a:r>
              <a:rPr spc="-12" dirty="0"/>
              <a:t> </a:t>
            </a:r>
            <a:r>
              <a:rPr dirty="0"/>
              <a:t>one</a:t>
            </a:r>
            <a:r>
              <a:rPr spc="-25" dirty="0"/>
              <a:t> </a:t>
            </a:r>
            <a:r>
              <a:rPr spc="-4" dirty="0"/>
              <a:t>step</a:t>
            </a:r>
            <a:r>
              <a:rPr spc="-12" dirty="0"/>
              <a:t> </a:t>
            </a:r>
            <a:r>
              <a:rPr spc="-4" dirty="0"/>
              <a:t>to</a:t>
            </a:r>
            <a:r>
              <a:rPr spc="-17" dirty="0"/>
              <a:t> </a:t>
            </a:r>
            <a:r>
              <a:rPr spc="-4" dirty="0"/>
              <a:t>another</a:t>
            </a:r>
            <a:r>
              <a:rPr spc="-25" dirty="0"/>
              <a:t> </a:t>
            </a:r>
            <a:r>
              <a:rPr spc="-4" dirty="0"/>
              <a:t>step</a:t>
            </a:r>
          </a:p>
          <a:p>
            <a:pPr marL="253990" indent="-243936">
              <a:lnSpc>
                <a:spcPct val="100000"/>
              </a:lnSpc>
              <a:spcBef>
                <a:spcPts val="186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pc="-4" dirty="0"/>
              <a:t>Adobe</a:t>
            </a:r>
            <a:r>
              <a:rPr spc="-8" dirty="0"/>
              <a:t> </a:t>
            </a:r>
            <a:r>
              <a:rPr spc="-4" dirty="0"/>
              <a:t>Experience</a:t>
            </a:r>
            <a:r>
              <a:rPr spc="-8" dirty="0"/>
              <a:t> </a:t>
            </a:r>
            <a:r>
              <a:rPr spc="-4" dirty="0"/>
              <a:t>Manager</a:t>
            </a:r>
            <a:r>
              <a:rPr spc="-17" dirty="0"/>
              <a:t> </a:t>
            </a:r>
            <a:r>
              <a:rPr spc="-4" dirty="0"/>
              <a:t>offers</a:t>
            </a:r>
            <a:r>
              <a:rPr spc="-17" dirty="0"/>
              <a:t> </a:t>
            </a:r>
            <a:r>
              <a:rPr spc="-4" dirty="0"/>
              <a:t>many</a:t>
            </a:r>
            <a:r>
              <a:rPr spc="-8" dirty="0"/>
              <a:t> </a:t>
            </a:r>
            <a:r>
              <a:rPr spc="-4" dirty="0"/>
              <a:t>‘Out</a:t>
            </a:r>
            <a:r>
              <a:rPr spc="4" dirty="0"/>
              <a:t> </a:t>
            </a:r>
            <a:r>
              <a:rPr spc="-12" dirty="0"/>
              <a:t>of</a:t>
            </a:r>
            <a:r>
              <a:rPr spc="-8" dirty="0"/>
              <a:t> </a:t>
            </a:r>
            <a:r>
              <a:rPr dirty="0"/>
              <a:t>the</a:t>
            </a:r>
            <a:r>
              <a:rPr spc="-12" dirty="0"/>
              <a:t> </a:t>
            </a:r>
            <a:r>
              <a:rPr spc="-8" dirty="0"/>
              <a:t>Box’</a:t>
            </a:r>
            <a:r>
              <a:rPr dirty="0"/>
              <a:t> </a:t>
            </a:r>
            <a:r>
              <a:rPr spc="-4" dirty="0"/>
              <a:t>workflows</a:t>
            </a:r>
          </a:p>
          <a:p>
            <a:pPr marL="863565" lvl="1" indent="-243936">
              <a:lnSpc>
                <a:spcPct val="100000"/>
              </a:lnSpc>
              <a:spcBef>
                <a:spcPts val="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863565" algn="l"/>
                <a:tab pos="864095" algn="l"/>
              </a:tabLst>
            </a:pP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http://localhost:8080/libs/cq/workflow/content/console.html</a:t>
            </a:r>
            <a:endParaRPr sz="1500">
              <a:latin typeface="Segoe UI"/>
              <a:cs typeface="Segoe UI"/>
            </a:endParaRPr>
          </a:p>
          <a:p>
            <a:pPr marL="253990" indent="-243936">
              <a:lnSpc>
                <a:spcPct val="100000"/>
              </a:lnSpc>
              <a:spcBef>
                <a:spcPts val="186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pc="-4" dirty="0"/>
              <a:t>Adobe</a:t>
            </a:r>
            <a:r>
              <a:rPr spc="-8" dirty="0"/>
              <a:t> </a:t>
            </a:r>
            <a:r>
              <a:rPr spc="-4" dirty="0"/>
              <a:t>Experience</a:t>
            </a:r>
            <a:r>
              <a:rPr spc="-8" dirty="0"/>
              <a:t> </a:t>
            </a:r>
            <a:r>
              <a:rPr spc="-4" dirty="0"/>
              <a:t>Manager</a:t>
            </a:r>
            <a:r>
              <a:rPr spc="-21" dirty="0"/>
              <a:t> </a:t>
            </a:r>
            <a:r>
              <a:rPr dirty="0"/>
              <a:t>lets</a:t>
            </a:r>
            <a:r>
              <a:rPr spc="-4" dirty="0"/>
              <a:t> you</a:t>
            </a:r>
            <a:r>
              <a:rPr spc="-8" dirty="0"/>
              <a:t> create</a:t>
            </a:r>
            <a:r>
              <a:rPr spc="-12" dirty="0"/>
              <a:t> </a:t>
            </a:r>
            <a:r>
              <a:rPr dirty="0"/>
              <a:t>a</a:t>
            </a:r>
            <a:r>
              <a:rPr spc="4" dirty="0"/>
              <a:t> </a:t>
            </a:r>
            <a:r>
              <a:rPr spc="-4" dirty="0"/>
              <a:t>custom</a:t>
            </a:r>
            <a:r>
              <a:rPr spc="-17" dirty="0"/>
              <a:t> </a:t>
            </a:r>
            <a:r>
              <a:rPr spc="-4" dirty="0"/>
              <a:t>workflow</a:t>
            </a:r>
            <a:r>
              <a:rPr spc="-8" dirty="0"/>
              <a:t> based</a:t>
            </a:r>
            <a:r>
              <a:rPr dirty="0"/>
              <a:t> 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64896" y="3041075"/>
            <a:ext cx="1897063" cy="24151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business</a:t>
            </a:r>
            <a:r>
              <a:rPr sz="1500" spc="-3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8" dirty="0">
                <a:solidFill>
                  <a:srgbClr val="212121"/>
                </a:solidFill>
                <a:latin typeface="Segoe UI"/>
                <a:cs typeface="Segoe UI"/>
              </a:rPr>
              <a:t>requirements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816" y="3429000"/>
            <a:ext cx="7858759" cy="325818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68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844" y="3056545"/>
            <a:ext cx="130036" cy="70432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418" y="408312"/>
            <a:ext cx="1781175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-21" dirty="0">
                <a:latin typeface="Calibri"/>
                <a:cs typeface="Calibri"/>
              </a:rPr>
              <a:t>INVOCATION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5491" y="1620568"/>
            <a:ext cx="2787649" cy="2240998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53990" indent="-243936">
              <a:spcBef>
                <a:spcPts val="1075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Manual</a:t>
            </a:r>
            <a:endParaRPr sz="1500">
              <a:latin typeface="Segoe UI"/>
              <a:cs typeface="Segoe UI"/>
            </a:endParaRPr>
          </a:p>
          <a:p>
            <a:pPr marL="253990" indent="-243936">
              <a:spcBef>
                <a:spcPts val="186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Launcher</a:t>
            </a:r>
            <a:endParaRPr sz="1500">
              <a:latin typeface="Segoe UI"/>
              <a:cs typeface="Segoe UI"/>
            </a:endParaRPr>
          </a:p>
          <a:p>
            <a:pPr marL="863565" lvl="1" indent="-243936">
              <a:spcBef>
                <a:spcPts val="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863565" algn="l"/>
                <a:tab pos="864095" algn="l"/>
              </a:tabLst>
            </a:pP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JCR</a:t>
            </a:r>
            <a:r>
              <a:rPr sz="1500" spc="-33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Event</a:t>
            </a:r>
            <a:r>
              <a:rPr sz="15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Based</a:t>
            </a:r>
            <a:endParaRPr sz="1500">
              <a:latin typeface="Segoe UI"/>
              <a:cs typeface="Segoe UI"/>
            </a:endParaRPr>
          </a:p>
          <a:p>
            <a:pPr marL="1473140" lvl="2" indent="-243936">
              <a:spcBef>
                <a:spcPts val="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473140" algn="l"/>
                <a:tab pos="1473670" algn="l"/>
              </a:tabLst>
            </a:pP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Node</a:t>
            </a:r>
            <a:r>
              <a:rPr sz="1500" spc="-29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8" dirty="0">
                <a:solidFill>
                  <a:srgbClr val="212121"/>
                </a:solidFill>
                <a:latin typeface="Segoe UI"/>
                <a:cs typeface="Segoe UI"/>
              </a:rPr>
              <a:t>Created</a:t>
            </a:r>
            <a:endParaRPr sz="1500">
              <a:latin typeface="Segoe UI"/>
              <a:cs typeface="Segoe UI"/>
            </a:endParaRPr>
          </a:p>
          <a:p>
            <a:pPr marL="1473140" lvl="2" indent="-243936">
              <a:spcBef>
                <a:spcPts val="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473140" algn="l"/>
                <a:tab pos="1473670" algn="l"/>
              </a:tabLst>
            </a:pP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Node</a:t>
            </a:r>
            <a:r>
              <a:rPr sz="1500" spc="-33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Modified</a:t>
            </a:r>
            <a:endParaRPr sz="1500">
              <a:latin typeface="Segoe UI"/>
              <a:cs typeface="Segoe UI"/>
            </a:endParaRPr>
          </a:p>
          <a:p>
            <a:pPr marL="1473140" lvl="2" indent="-243936">
              <a:spcBef>
                <a:spcPts val="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473140" algn="l"/>
                <a:tab pos="1473670" algn="l"/>
              </a:tabLst>
            </a:pP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Node</a:t>
            </a:r>
            <a:r>
              <a:rPr sz="1500" spc="-46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12" dirty="0">
                <a:solidFill>
                  <a:srgbClr val="212121"/>
                </a:solidFill>
                <a:latin typeface="Segoe UI"/>
                <a:cs typeface="Segoe UI"/>
              </a:rPr>
              <a:t>Removed</a:t>
            </a:r>
            <a:endParaRPr sz="1500">
              <a:latin typeface="Segoe UI"/>
              <a:cs typeface="Segoe UI"/>
            </a:endParaRPr>
          </a:p>
          <a:p>
            <a:pPr marL="253990" indent="-243936">
              <a:spcBef>
                <a:spcPts val="186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500" dirty="0">
                <a:solidFill>
                  <a:srgbClr val="212121"/>
                </a:solidFill>
                <a:latin typeface="Segoe UI"/>
                <a:cs typeface="Segoe UI"/>
              </a:rPr>
              <a:t>AEM</a:t>
            </a:r>
            <a:r>
              <a:rPr sz="1500" spc="-4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500" spc="-4" dirty="0">
                <a:solidFill>
                  <a:srgbClr val="212121"/>
                </a:solidFill>
                <a:latin typeface="Segoe UI"/>
                <a:cs typeface="Segoe UI"/>
              </a:rPr>
              <a:t>APIs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5955" y="924561"/>
            <a:ext cx="5762624" cy="500887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69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12188825" y="0"/>
                </a:moveTo>
                <a:lnTo>
                  <a:pt x="0" y="0"/>
                </a:lnTo>
                <a:lnTo>
                  <a:pt x="0" y="6858000"/>
                </a:lnTo>
                <a:lnTo>
                  <a:pt x="12188825" y="6858000"/>
                </a:lnTo>
                <a:lnTo>
                  <a:pt x="12188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993857" y="515677"/>
            <a:ext cx="0" cy="5648960"/>
          </a:xfrm>
          <a:custGeom>
            <a:avLst/>
            <a:gdLst/>
            <a:ahLst/>
            <a:cxnLst/>
            <a:rect l="l" t="t" r="r" b="b"/>
            <a:pathLst>
              <a:path h="5648960">
                <a:moveTo>
                  <a:pt x="0" y="5648943"/>
                </a:moveTo>
                <a:lnTo>
                  <a:pt x="0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56291" y="336803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8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3352" y="759967"/>
            <a:ext cx="1400175" cy="8274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9525" indent="544830">
              <a:lnSpc>
                <a:spcPts val="2110"/>
              </a:lnSpc>
              <a:spcBef>
                <a:spcPts val="509"/>
              </a:spcBef>
            </a:pPr>
            <a:r>
              <a:rPr sz="2100" spc="-1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00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100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00" spc="-1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100" spc="-100" dirty="0">
                <a:solidFill>
                  <a:srgbClr val="FFFFFF"/>
                </a:solidFill>
                <a:latin typeface="Tahoma"/>
                <a:cs typeface="Tahoma"/>
              </a:rPr>
              <a:t>nt  </a:t>
            </a:r>
            <a:r>
              <a:rPr sz="21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00" spc="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1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100">
              <a:latin typeface="Tahoma"/>
              <a:cs typeface="Tahoma"/>
            </a:endParaRPr>
          </a:p>
          <a:p>
            <a:pPr marL="50165">
              <a:lnSpc>
                <a:spcPts val="1680"/>
              </a:lnSpc>
            </a:pPr>
            <a:r>
              <a:rPr sz="1500" i="1" spc="-235" dirty="0">
                <a:solidFill>
                  <a:srgbClr val="C2FF3E"/>
                </a:solidFill>
                <a:latin typeface="Verdana"/>
                <a:cs typeface="Verdana"/>
              </a:rPr>
              <a:t>(</a:t>
            </a:r>
            <a:r>
              <a:rPr sz="1500" i="1" spc="-155" dirty="0">
                <a:solidFill>
                  <a:srgbClr val="C2FF3E"/>
                </a:solidFill>
                <a:latin typeface="Verdana"/>
                <a:cs typeface="Verdana"/>
              </a:rPr>
              <a:t>t</a:t>
            </a:r>
            <a:r>
              <a:rPr sz="1500" i="1" spc="-250" dirty="0">
                <a:solidFill>
                  <a:srgbClr val="C2FF3E"/>
                </a:solidFill>
                <a:latin typeface="Verdana"/>
                <a:cs typeface="Verdana"/>
              </a:rPr>
              <a:t>he</a:t>
            </a:r>
            <a:r>
              <a:rPr sz="1500" i="1" spc="-204" dirty="0">
                <a:solidFill>
                  <a:srgbClr val="C2FF3E"/>
                </a:solidFill>
                <a:latin typeface="Verdana"/>
                <a:cs typeface="Verdana"/>
              </a:rPr>
              <a:t> </a:t>
            </a:r>
            <a:r>
              <a:rPr sz="1500" i="1" spc="-90" dirty="0">
                <a:solidFill>
                  <a:srgbClr val="C2FF3E"/>
                </a:solidFill>
                <a:latin typeface="Verdana"/>
                <a:cs typeface="Verdana"/>
              </a:rPr>
              <a:t>i</a:t>
            </a:r>
            <a:r>
              <a:rPr sz="1500" i="1" spc="-200" dirty="0">
                <a:solidFill>
                  <a:srgbClr val="C2FF3E"/>
                </a:solidFill>
                <a:latin typeface="Verdana"/>
                <a:cs typeface="Verdana"/>
              </a:rPr>
              <a:t>n</a:t>
            </a:r>
            <a:r>
              <a:rPr sz="1500" i="1" spc="-180" dirty="0">
                <a:solidFill>
                  <a:srgbClr val="C2FF3E"/>
                </a:solidFill>
                <a:latin typeface="Verdana"/>
                <a:cs typeface="Verdana"/>
              </a:rPr>
              <a:t>fr</a:t>
            </a:r>
            <a:r>
              <a:rPr sz="1500" i="1" spc="-175" dirty="0">
                <a:solidFill>
                  <a:srgbClr val="C2FF3E"/>
                </a:solidFill>
                <a:latin typeface="Verdana"/>
                <a:cs typeface="Verdana"/>
              </a:rPr>
              <a:t>a</a:t>
            </a:r>
            <a:r>
              <a:rPr sz="1500" i="1" spc="-270" dirty="0">
                <a:solidFill>
                  <a:srgbClr val="C2FF3E"/>
                </a:solidFill>
                <a:latin typeface="Verdana"/>
                <a:cs typeface="Verdana"/>
              </a:rPr>
              <a:t>s</a:t>
            </a:r>
            <a:r>
              <a:rPr sz="1500" i="1" spc="-190" dirty="0">
                <a:solidFill>
                  <a:srgbClr val="C2FF3E"/>
                </a:solidFill>
                <a:latin typeface="Verdana"/>
                <a:cs typeface="Verdana"/>
              </a:rPr>
              <a:t>t</a:t>
            </a:r>
            <a:r>
              <a:rPr sz="1500" i="1" spc="-200" dirty="0">
                <a:solidFill>
                  <a:srgbClr val="C2FF3E"/>
                </a:solidFill>
                <a:latin typeface="Verdana"/>
                <a:cs typeface="Verdana"/>
              </a:rPr>
              <a:t>r</a:t>
            </a:r>
            <a:r>
              <a:rPr sz="1500" i="1" spc="-225" dirty="0">
                <a:solidFill>
                  <a:srgbClr val="C2FF3E"/>
                </a:solidFill>
                <a:latin typeface="Verdana"/>
                <a:cs typeface="Verdana"/>
              </a:rPr>
              <a:t>u</a:t>
            </a:r>
            <a:r>
              <a:rPr sz="1500" i="1" spc="-229" dirty="0">
                <a:solidFill>
                  <a:srgbClr val="C2FF3E"/>
                </a:solidFill>
                <a:latin typeface="Verdana"/>
                <a:cs typeface="Verdana"/>
              </a:rPr>
              <a:t>c</a:t>
            </a:r>
            <a:r>
              <a:rPr sz="1500" i="1" spc="-165" dirty="0">
                <a:solidFill>
                  <a:srgbClr val="C2FF3E"/>
                </a:solidFill>
                <a:latin typeface="Verdana"/>
                <a:cs typeface="Verdana"/>
              </a:rPr>
              <a:t>t</a:t>
            </a:r>
            <a:r>
              <a:rPr sz="1500" i="1" spc="-265" dirty="0">
                <a:solidFill>
                  <a:srgbClr val="C2FF3E"/>
                </a:solidFill>
                <a:latin typeface="Verdana"/>
                <a:cs typeface="Verdana"/>
              </a:rPr>
              <a:t>u</a:t>
            </a:r>
            <a:r>
              <a:rPr sz="1500" i="1" spc="-180" dirty="0">
                <a:solidFill>
                  <a:srgbClr val="C2FF3E"/>
                </a:solidFill>
                <a:latin typeface="Verdana"/>
                <a:cs typeface="Verdana"/>
              </a:rPr>
              <a:t>r</a:t>
            </a:r>
            <a:r>
              <a:rPr sz="1500" i="1" spc="-270" dirty="0">
                <a:solidFill>
                  <a:srgbClr val="C2FF3E"/>
                </a:solidFill>
                <a:latin typeface="Verdana"/>
                <a:cs typeface="Verdana"/>
              </a:rPr>
              <a:t>e</a:t>
            </a:r>
            <a:r>
              <a:rPr sz="1500" i="1" spc="-215" dirty="0">
                <a:solidFill>
                  <a:srgbClr val="C2FF3E"/>
                </a:solidFill>
                <a:latin typeface="Verdana"/>
                <a:cs typeface="Verdana"/>
              </a:rPr>
              <a:t>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00248" y="738632"/>
            <a:ext cx="1296670" cy="83629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160020">
              <a:lnSpc>
                <a:spcPts val="2180"/>
              </a:lnSpc>
              <a:spcBef>
                <a:spcPts val="455"/>
              </a:spcBef>
            </a:pPr>
            <a:r>
              <a:rPr sz="2100" b="0" spc="-135" dirty="0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sz="2100" b="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0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b="0" spc="-204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100" b="0" spc="-1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100" b="0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b="0" spc="-1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b="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00" b="0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b="0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00" b="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00" b="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ts val="1670"/>
              </a:lnSpc>
            </a:pPr>
            <a:r>
              <a:rPr sz="1500" b="0" i="1" spc="-235" dirty="0">
                <a:solidFill>
                  <a:srgbClr val="B9A5E3"/>
                </a:solidFill>
                <a:latin typeface="Verdana"/>
                <a:cs typeface="Verdana"/>
              </a:rPr>
              <a:t>(</a:t>
            </a:r>
            <a:r>
              <a:rPr sz="1500" b="0" i="1" spc="-155" dirty="0">
                <a:solidFill>
                  <a:srgbClr val="B9A5E3"/>
                </a:solidFill>
                <a:latin typeface="Verdana"/>
                <a:cs typeface="Verdana"/>
              </a:rPr>
              <a:t>t</a:t>
            </a:r>
            <a:r>
              <a:rPr sz="1500" b="0" i="1" spc="-250" dirty="0">
                <a:solidFill>
                  <a:srgbClr val="B9A5E3"/>
                </a:solidFill>
                <a:latin typeface="Verdana"/>
                <a:cs typeface="Verdana"/>
              </a:rPr>
              <a:t>he</a:t>
            </a:r>
            <a:r>
              <a:rPr sz="1500" b="0" i="1" spc="-210" dirty="0">
                <a:solidFill>
                  <a:srgbClr val="B9A5E3"/>
                </a:solidFill>
                <a:latin typeface="Verdana"/>
                <a:cs typeface="Verdana"/>
              </a:rPr>
              <a:t> </a:t>
            </a:r>
            <a:r>
              <a:rPr sz="1500" b="0" i="1" spc="-215" dirty="0">
                <a:solidFill>
                  <a:srgbClr val="B9A5E3"/>
                </a:solidFill>
                <a:latin typeface="Verdana"/>
                <a:cs typeface="Verdana"/>
              </a:rPr>
              <a:t>p</a:t>
            </a:r>
            <a:r>
              <a:rPr sz="1500" b="0" i="1" spc="-180" dirty="0">
                <a:solidFill>
                  <a:srgbClr val="B9A5E3"/>
                </a:solidFill>
                <a:latin typeface="Verdana"/>
                <a:cs typeface="Verdana"/>
              </a:rPr>
              <a:t>r</a:t>
            </a:r>
            <a:r>
              <a:rPr sz="1500" b="0" i="1" spc="-275" dirty="0">
                <a:solidFill>
                  <a:srgbClr val="B9A5E3"/>
                </a:solidFill>
                <a:latin typeface="Verdana"/>
                <a:cs typeface="Verdana"/>
              </a:rPr>
              <a:t>ese</a:t>
            </a:r>
            <a:r>
              <a:rPr sz="1500" b="0" i="1" spc="-204" dirty="0">
                <a:solidFill>
                  <a:srgbClr val="B9A5E3"/>
                </a:solidFill>
                <a:latin typeface="Verdana"/>
                <a:cs typeface="Verdana"/>
              </a:rPr>
              <a:t>n</a:t>
            </a:r>
            <a:r>
              <a:rPr sz="1500" b="0" i="1" spc="-155" dirty="0">
                <a:solidFill>
                  <a:srgbClr val="B9A5E3"/>
                </a:solidFill>
                <a:latin typeface="Verdana"/>
                <a:cs typeface="Verdana"/>
              </a:rPr>
              <a:t>t</a:t>
            </a:r>
            <a:r>
              <a:rPr sz="1500" b="0" i="1" spc="-235" dirty="0">
                <a:solidFill>
                  <a:srgbClr val="B9A5E3"/>
                </a:solidFill>
                <a:latin typeface="Verdana"/>
                <a:cs typeface="Verdana"/>
              </a:rPr>
              <a:t>a</a:t>
            </a:r>
            <a:r>
              <a:rPr sz="1500" b="0" i="1" spc="-175" dirty="0">
                <a:solidFill>
                  <a:srgbClr val="B9A5E3"/>
                </a:solidFill>
                <a:latin typeface="Verdana"/>
                <a:cs typeface="Verdana"/>
              </a:rPr>
              <a:t>t</a:t>
            </a:r>
            <a:r>
              <a:rPr sz="1500" b="0" i="1" spc="-120" dirty="0">
                <a:solidFill>
                  <a:srgbClr val="B9A5E3"/>
                </a:solidFill>
                <a:latin typeface="Verdana"/>
                <a:cs typeface="Verdana"/>
              </a:rPr>
              <a:t>i</a:t>
            </a:r>
            <a:r>
              <a:rPr sz="1500" b="0" i="1" spc="-200" dirty="0">
                <a:solidFill>
                  <a:srgbClr val="B9A5E3"/>
                </a:solidFill>
                <a:latin typeface="Verdana"/>
                <a:cs typeface="Verdana"/>
              </a:rPr>
              <a:t>o</a:t>
            </a:r>
            <a:r>
              <a:rPr sz="1500" b="0" i="1" spc="-204" dirty="0">
                <a:solidFill>
                  <a:srgbClr val="B9A5E3"/>
                </a:solidFill>
                <a:latin typeface="Verdana"/>
                <a:cs typeface="Verdana"/>
              </a:rPr>
              <a:t>n</a:t>
            </a:r>
            <a:r>
              <a:rPr sz="1500" b="0" i="1" spc="-215" dirty="0">
                <a:solidFill>
                  <a:srgbClr val="B9A5E3"/>
                </a:solidFill>
                <a:latin typeface="Verdana"/>
                <a:cs typeface="Verdana"/>
              </a:rPr>
              <a:t>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4365" y="5219191"/>
            <a:ext cx="1313815" cy="83946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463550">
              <a:lnSpc>
                <a:spcPts val="2210"/>
              </a:lnSpc>
              <a:spcBef>
                <a:spcPts val="430"/>
              </a:spcBef>
            </a:pPr>
            <a:r>
              <a:rPr sz="21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-1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1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100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-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00" spc="-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-30" dirty="0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sz="2100" spc="-18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2100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-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-1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100" spc="-12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ts val="1655"/>
              </a:lnSpc>
            </a:pPr>
            <a:r>
              <a:rPr sz="1500" i="1" spc="-235" dirty="0">
                <a:solidFill>
                  <a:srgbClr val="3EFFFF"/>
                </a:solidFill>
                <a:latin typeface="Verdana"/>
                <a:cs typeface="Verdana"/>
              </a:rPr>
              <a:t>(</a:t>
            </a:r>
            <a:r>
              <a:rPr sz="1500" i="1" spc="-155" dirty="0">
                <a:solidFill>
                  <a:srgbClr val="3EFFFF"/>
                </a:solidFill>
                <a:latin typeface="Verdana"/>
                <a:cs typeface="Verdana"/>
              </a:rPr>
              <a:t>t</a:t>
            </a:r>
            <a:r>
              <a:rPr sz="1500" i="1" spc="-250" dirty="0">
                <a:solidFill>
                  <a:srgbClr val="3EFFFF"/>
                </a:solidFill>
                <a:latin typeface="Verdana"/>
                <a:cs typeface="Verdana"/>
              </a:rPr>
              <a:t>he</a:t>
            </a:r>
            <a:r>
              <a:rPr sz="1500" i="1" spc="-210" dirty="0">
                <a:solidFill>
                  <a:srgbClr val="3EFFFF"/>
                </a:solidFill>
                <a:latin typeface="Verdana"/>
                <a:cs typeface="Verdana"/>
              </a:rPr>
              <a:t> </a:t>
            </a:r>
            <a:r>
              <a:rPr sz="1500" i="1" spc="-235" dirty="0">
                <a:solidFill>
                  <a:srgbClr val="3EFFFF"/>
                </a:solidFill>
                <a:latin typeface="Verdana"/>
                <a:cs typeface="Verdana"/>
              </a:rPr>
              <a:t>c</a:t>
            </a:r>
            <a:r>
              <a:rPr sz="1500" i="1" spc="-200" dirty="0">
                <a:solidFill>
                  <a:srgbClr val="3EFFFF"/>
                </a:solidFill>
                <a:latin typeface="Verdana"/>
                <a:cs typeface="Verdana"/>
              </a:rPr>
              <a:t>o</a:t>
            </a:r>
            <a:r>
              <a:rPr sz="1500" i="1" spc="-204" dirty="0">
                <a:solidFill>
                  <a:srgbClr val="3EFFFF"/>
                </a:solidFill>
                <a:latin typeface="Verdana"/>
                <a:cs typeface="Verdana"/>
              </a:rPr>
              <a:t>n</a:t>
            </a:r>
            <a:r>
              <a:rPr sz="1500" i="1" spc="-275" dirty="0">
                <a:solidFill>
                  <a:srgbClr val="3EFFFF"/>
                </a:solidFill>
                <a:latin typeface="Verdana"/>
                <a:cs typeface="Verdana"/>
              </a:rPr>
              <a:t>ve</a:t>
            </a:r>
            <a:r>
              <a:rPr sz="1500" i="1" spc="-180" dirty="0">
                <a:solidFill>
                  <a:srgbClr val="3EFFFF"/>
                </a:solidFill>
                <a:latin typeface="Verdana"/>
                <a:cs typeface="Verdana"/>
              </a:rPr>
              <a:t>r</a:t>
            </a:r>
            <a:r>
              <a:rPr sz="1500" i="1" spc="-275" dirty="0">
                <a:solidFill>
                  <a:srgbClr val="3EFFFF"/>
                </a:solidFill>
                <a:latin typeface="Verdana"/>
                <a:cs typeface="Verdana"/>
              </a:rPr>
              <a:t>s</a:t>
            </a:r>
            <a:r>
              <a:rPr sz="1500" i="1" spc="-180" dirty="0">
                <a:solidFill>
                  <a:srgbClr val="3EFFFF"/>
                </a:solidFill>
                <a:latin typeface="Verdana"/>
                <a:cs typeface="Verdana"/>
              </a:rPr>
              <a:t>a</a:t>
            </a:r>
            <a:r>
              <a:rPr sz="1500" i="1" spc="-175" dirty="0">
                <a:solidFill>
                  <a:srgbClr val="3EFFFF"/>
                </a:solidFill>
                <a:latin typeface="Verdana"/>
                <a:cs typeface="Verdana"/>
              </a:rPr>
              <a:t>t</a:t>
            </a:r>
            <a:r>
              <a:rPr sz="1500" i="1" spc="-120" dirty="0">
                <a:solidFill>
                  <a:srgbClr val="3EFFFF"/>
                </a:solidFill>
                <a:latin typeface="Verdana"/>
                <a:cs typeface="Verdana"/>
              </a:rPr>
              <a:t>i</a:t>
            </a:r>
            <a:r>
              <a:rPr sz="1500" i="1" spc="-200" dirty="0">
                <a:solidFill>
                  <a:srgbClr val="3EFFFF"/>
                </a:solidFill>
                <a:latin typeface="Verdana"/>
                <a:cs typeface="Verdana"/>
              </a:rPr>
              <a:t>o</a:t>
            </a:r>
            <a:r>
              <a:rPr sz="1500" i="1" spc="-204" dirty="0">
                <a:solidFill>
                  <a:srgbClr val="3EFFFF"/>
                </a:solidFill>
                <a:latin typeface="Verdana"/>
                <a:cs typeface="Verdana"/>
              </a:rPr>
              <a:t>n</a:t>
            </a:r>
            <a:r>
              <a:rPr sz="1500" i="1" spc="-215" dirty="0">
                <a:solidFill>
                  <a:srgbClr val="3EFFFF"/>
                </a:solidFill>
                <a:latin typeface="Verdana"/>
                <a:cs typeface="Verdana"/>
              </a:rPr>
              <a:t>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4963" y="5234432"/>
            <a:ext cx="1185545" cy="8274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33350" marR="8890" indent="213995">
              <a:lnSpc>
                <a:spcPts val="2110"/>
              </a:lnSpc>
              <a:spcBef>
                <a:spcPts val="509"/>
              </a:spcBef>
            </a:pPr>
            <a:r>
              <a:rPr sz="2100" spc="-9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2100" spc="-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00" spc="-13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2100" spc="-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1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-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-155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21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00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00" spc="-1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ts val="1680"/>
              </a:lnSpc>
            </a:pPr>
            <a:r>
              <a:rPr sz="1500" i="1" spc="-235" dirty="0">
                <a:solidFill>
                  <a:srgbClr val="F5CB5C"/>
                </a:solidFill>
                <a:latin typeface="Verdana"/>
                <a:cs typeface="Verdana"/>
              </a:rPr>
              <a:t>(</a:t>
            </a:r>
            <a:r>
              <a:rPr sz="1500" i="1" spc="-155" dirty="0">
                <a:solidFill>
                  <a:srgbClr val="F5CB5C"/>
                </a:solidFill>
                <a:latin typeface="Verdana"/>
                <a:cs typeface="Verdana"/>
              </a:rPr>
              <a:t>t</a:t>
            </a:r>
            <a:r>
              <a:rPr sz="1500" i="1" spc="-250" dirty="0">
                <a:solidFill>
                  <a:srgbClr val="F5CB5C"/>
                </a:solidFill>
                <a:latin typeface="Verdana"/>
                <a:cs typeface="Verdana"/>
              </a:rPr>
              <a:t>he</a:t>
            </a:r>
            <a:r>
              <a:rPr sz="1500" i="1" spc="-210" dirty="0">
                <a:solidFill>
                  <a:srgbClr val="F5CB5C"/>
                </a:solidFill>
                <a:latin typeface="Verdana"/>
                <a:cs typeface="Verdana"/>
              </a:rPr>
              <a:t> </a:t>
            </a:r>
            <a:r>
              <a:rPr sz="1500" i="1" spc="-235" dirty="0">
                <a:solidFill>
                  <a:srgbClr val="F5CB5C"/>
                </a:solidFill>
                <a:latin typeface="Verdana"/>
                <a:cs typeface="Verdana"/>
              </a:rPr>
              <a:t>c</a:t>
            </a:r>
            <a:r>
              <a:rPr sz="1500" i="1" spc="-200" dirty="0">
                <a:solidFill>
                  <a:srgbClr val="F5CB5C"/>
                </a:solidFill>
                <a:latin typeface="Verdana"/>
                <a:cs typeface="Verdana"/>
              </a:rPr>
              <a:t>o</a:t>
            </a:r>
            <a:r>
              <a:rPr sz="1500" i="1" spc="-204" dirty="0">
                <a:solidFill>
                  <a:srgbClr val="F5CB5C"/>
                </a:solidFill>
                <a:latin typeface="Verdana"/>
                <a:cs typeface="Verdana"/>
              </a:rPr>
              <a:t>nn</a:t>
            </a:r>
            <a:r>
              <a:rPr sz="1500" i="1" spc="-275" dirty="0">
                <a:solidFill>
                  <a:srgbClr val="F5CB5C"/>
                </a:solidFill>
                <a:latin typeface="Verdana"/>
                <a:cs typeface="Verdana"/>
              </a:rPr>
              <a:t>e</a:t>
            </a:r>
            <a:r>
              <a:rPr sz="1500" i="1" spc="-235" dirty="0">
                <a:solidFill>
                  <a:srgbClr val="F5CB5C"/>
                </a:solidFill>
                <a:latin typeface="Verdana"/>
                <a:cs typeface="Verdana"/>
              </a:rPr>
              <a:t>c</a:t>
            </a:r>
            <a:r>
              <a:rPr sz="1500" i="1" spc="-175" dirty="0">
                <a:solidFill>
                  <a:srgbClr val="F5CB5C"/>
                </a:solidFill>
                <a:latin typeface="Verdana"/>
                <a:cs typeface="Verdana"/>
              </a:rPr>
              <a:t>t</a:t>
            </a:r>
            <a:r>
              <a:rPr sz="1500" i="1" spc="-120" dirty="0">
                <a:solidFill>
                  <a:srgbClr val="F5CB5C"/>
                </a:solidFill>
                <a:latin typeface="Verdana"/>
                <a:cs typeface="Verdana"/>
              </a:rPr>
              <a:t>i</a:t>
            </a:r>
            <a:r>
              <a:rPr sz="1500" i="1" spc="-200" dirty="0">
                <a:solidFill>
                  <a:srgbClr val="F5CB5C"/>
                </a:solidFill>
                <a:latin typeface="Verdana"/>
                <a:cs typeface="Verdana"/>
              </a:rPr>
              <a:t>o</a:t>
            </a:r>
            <a:r>
              <a:rPr sz="1500" i="1" spc="-204" dirty="0">
                <a:solidFill>
                  <a:srgbClr val="F5CB5C"/>
                </a:solidFill>
                <a:latin typeface="Verdana"/>
                <a:cs typeface="Verdana"/>
              </a:rPr>
              <a:t>n</a:t>
            </a:r>
            <a:r>
              <a:rPr sz="1500" i="1" spc="-215" dirty="0">
                <a:solidFill>
                  <a:srgbClr val="F5CB5C"/>
                </a:solidFill>
                <a:latin typeface="Verdana"/>
                <a:cs typeface="Verdana"/>
              </a:rPr>
              <a:t>)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8708" y="1258340"/>
            <a:ext cx="4645601" cy="44381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96808" y="3106928"/>
            <a:ext cx="7316470" cy="45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7725">
              <a:lnSpc>
                <a:spcPts val="2125"/>
              </a:lnSpc>
              <a:spcBef>
                <a:spcPts val="100"/>
              </a:spcBef>
              <a:tabLst>
                <a:tab pos="3128010" algn="l"/>
                <a:tab pos="6546850" algn="l"/>
              </a:tabLst>
            </a:pPr>
            <a:r>
              <a:rPr sz="2100" b="1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00" b="1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Content	</a:t>
            </a:r>
            <a:endParaRPr sz="2100">
              <a:latin typeface="Times New Roman"/>
              <a:cs typeface="Times New Roman"/>
            </a:endParaRPr>
          </a:p>
          <a:p>
            <a:pPr marL="38100">
              <a:lnSpc>
                <a:spcPts val="1285"/>
              </a:lnSpc>
              <a:tabLst>
                <a:tab pos="6668134" algn="l"/>
              </a:tabLst>
            </a:pPr>
            <a:r>
              <a:rPr sz="2100" b="1" spc="-217" baseline="-5952" dirty="0">
                <a:solidFill>
                  <a:srgbClr val="FFFFFF"/>
                </a:solidFill>
                <a:latin typeface="Tahoma"/>
                <a:cs typeface="Tahoma"/>
              </a:rPr>
              <a:t>Consume	</a:t>
            </a:r>
            <a:r>
              <a:rPr sz="1400" b="1" spc="-16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0053" y="6368237"/>
            <a:ext cx="671830" cy="2438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400" b="1" spc="-165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00" b="1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>
              <a:solidFill>
                <a:srgbClr val="FFFFFF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99478" y="3387344"/>
            <a:ext cx="9931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846" y="3056545"/>
            <a:ext cx="130036" cy="70432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418" y="408312"/>
            <a:ext cx="2869142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-4" dirty="0">
                <a:latin typeface="Calibri"/>
                <a:cs typeface="Calibri"/>
              </a:rPr>
              <a:t>WORKFLOW</a:t>
            </a:r>
            <a:r>
              <a:rPr sz="2583" b="1" spc="-37" dirty="0">
                <a:latin typeface="Calibri"/>
                <a:cs typeface="Calibri"/>
              </a:rPr>
              <a:t> </a:t>
            </a:r>
            <a:r>
              <a:rPr sz="2583" b="1" dirty="0">
                <a:latin typeface="Calibri"/>
                <a:cs typeface="Calibri"/>
              </a:rPr>
              <a:t>PILLARS</a:t>
            </a:r>
            <a:endParaRPr sz="2583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80809" y="1527815"/>
            <a:ext cx="2455333" cy="675746"/>
            <a:chOff x="7776971" y="1833377"/>
            <a:chExt cx="2946400" cy="810895"/>
          </a:xfrm>
        </p:grpSpPr>
        <p:sp>
          <p:nvSpPr>
            <p:cNvPr id="5" name="object 5"/>
            <p:cNvSpPr/>
            <p:nvPr/>
          </p:nvSpPr>
          <p:spPr>
            <a:xfrm>
              <a:off x="7776971" y="1833377"/>
              <a:ext cx="2946400" cy="810895"/>
            </a:xfrm>
            <a:custGeom>
              <a:avLst/>
              <a:gdLst/>
              <a:ahLst/>
              <a:cxnLst/>
              <a:rect l="l" t="t" r="r" b="b"/>
              <a:pathLst>
                <a:path w="2946400" h="810894">
                  <a:moveTo>
                    <a:pt x="2809849" y="0"/>
                  </a:moveTo>
                  <a:lnTo>
                    <a:pt x="136042" y="0"/>
                  </a:lnTo>
                  <a:lnTo>
                    <a:pt x="93042" y="6935"/>
                  </a:lnTo>
                  <a:lnTo>
                    <a:pt x="55697" y="26248"/>
                  </a:lnTo>
                  <a:lnTo>
                    <a:pt x="26248" y="55697"/>
                  </a:lnTo>
                  <a:lnTo>
                    <a:pt x="6935" y="93042"/>
                  </a:lnTo>
                  <a:lnTo>
                    <a:pt x="0" y="136042"/>
                  </a:lnTo>
                  <a:lnTo>
                    <a:pt x="0" y="674712"/>
                  </a:lnTo>
                  <a:lnTo>
                    <a:pt x="6935" y="717713"/>
                  </a:lnTo>
                  <a:lnTo>
                    <a:pt x="26248" y="755061"/>
                  </a:lnTo>
                  <a:lnTo>
                    <a:pt x="55697" y="784514"/>
                  </a:lnTo>
                  <a:lnTo>
                    <a:pt x="93042" y="803831"/>
                  </a:lnTo>
                  <a:lnTo>
                    <a:pt x="136042" y="810767"/>
                  </a:lnTo>
                  <a:lnTo>
                    <a:pt x="2809849" y="810767"/>
                  </a:lnTo>
                  <a:lnTo>
                    <a:pt x="2852849" y="803831"/>
                  </a:lnTo>
                  <a:lnTo>
                    <a:pt x="2890194" y="784514"/>
                  </a:lnTo>
                  <a:lnTo>
                    <a:pt x="2919643" y="755061"/>
                  </a:lnTo>
                  <a:lnTo>
                    <a:pt x="2938956" y="717713"/>
                  </a:lnTo>
                  <a:lnTo>
                    <a:pt x="2945892" y="674712"/>
                  </a:lnTo>
                  <a:lnTo>
                    <a:pt x="2945892" y="136042"/>
                  </a:lnTo>
                  <a:lnTo>
                    <a:pt x="2938956" y="93042"/>
                  </a:lnTo>
                  <a:lnTo>
                    <a:pt x="2919643" y="55697"/>
                  </a:lnTo>
                  <a:lnTo>
                    <a:pt x="2890194" y="26248"/>
                  </a:lnTo>
                  <a:lnTo>
                    <a:pt x="2852849" y="6935"/>
                  </a:lnTo>
                  <a:lnTo>
                    <a:pt x="2809849" y="0"/>
                  </a:lnTo>
                  <a:close/>
                </a:path>
              </a:pathLst>
            </a:custGeom>
            <a:solidFill>
              <a:srgbClr val="FFFF00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6" name="object 6"/>
            <p:cNvSpPr/>
            <p:nvPr/>
          </p:nvSpPr>
          <p:spPr>
            <a:xfrm>
              <a:off x="7866887" y="1925576"/>
              <a:ext cx="2762250" cy="626110"/>
            </a:xfrm>
            <a:custGeom>
              <a:avLst/>
              <a:gdLst/>
              <a:ahLst/>
              <a:cxnLst/>
              <a:rect l="l" t="t" r="r" b="b"/>
              <a:pathLst>
                <a:path w="2762250" h="626110">
                  <a:moveTo>
                    <a:pt x="0" y="104355"/>
                  </a:moveTo>
                  <a:lnTo>
                    <a:pt x="8201" y="63736"/>
                  </a:lnTo>
                  <a:lnTo>
                    <a:pt x="30565" y="30565"/>
                  </a:lnTo>
                  <a:lnTo>
                    <a:pt x="63736" y="8201"/>
                  </a:lnTo>
                  <a:lnTo>
                    <a:pt x="104355" y="0"/>
                  </a:lnTo>
                  <a:lnTo>
                    <a:pt x="2657894" y="0"/>
                  </a:lnTo>
                  <a:lnTo>
                    <a:pt x="2698513" y="8201"/>
                  </a:lnTo>
                  <a:lnTo>
                    <a:pt x="2731684" y="30565"/>
                  </a:lnTo>
                  <a:lnTo>
                    <a:pt x="2754048" y="63736"/>
                  </a:lnTo>
                  <a:lnTo>
                    <a:pt x="2762250" y="104355"/>
                  </a:lnTo>
                  <a:lnTo>
                    <a:pt x="2762250" y="521246"/>
                  </a:lnTo>
                  <a:lnTo>
                    <a:pt x="2754048" y="561865"/>
                  </a:lnTo>
                  <a:lnTo>
                    <a:pt x="2731684" y="595036"/>
                  </a:lnTo>
                  <a:lnTo>
                    <a:pt x="2698513" y="617400"/>
                  </a:lnTo>
                  <a:lnTo>
                    <a:pt x="2657894" y="625601"/>
                  </a:lnTo>
                  <a:lnTo>
                    <a:pt x="104355" y="625601"/>
                  </a:lnTo>
                  <a:lnTo>
                    <a:pt x="63736" y="617400"/>
                  </a:lnTo>
                  <a:lnTo>
                    <a:pt x="30565" y="595036"/>
                  </a:lnTo>
                  <a:lnTo>
                    <a:pt x="8201" y="561865"/>
                  </a:lnTo>
                  <a:lnTo>
                    <a:pt x="0" y="521246"/>
                  </a:lnTo>
                  <a:lnTo>
                    <a:pt x="0" y="104355"/>
                  </a:lnTo>
                  <a:close/>
                </a:path>
              </a:pathLst>
            </a:custGeom>
            <a:ln w="3175">
              <a:solidFill>
                <a:srgbClr val="FEBC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336404" y="1527815"/>
            <a:ext cx="2455333" cy="675746"/>
            <a:chOff x="11203685" y="1833377"/>
            <a:chExt cx="2946400" cy="810895"/>
          </a:xfrm>
        </p:grpSpPr>
        <p:sp>
          <p:nvSpPr>
            <p:cNvPr id="8" name="object 8"/>
            <p:cNvSpPr/>
            <p:nvPr/>
          </p:nvSpPr>
          <p:spPr>
            <a:xfrm>
              <a:off x="11203685" y="1833377"/>
              <a:ext cx="2946400" cy="810895"/>
            </a:xfrm>
            <a:custGeom>
              <a:avLst/>
              <a:gdLst/>
              <a:ahLst/>
              <a:cxnLst/>
              <a:rect l="l" t="t" r="r" b="b"/>
              <a:pathLst>
                <a:path w="2946400" h="810894">
                  <a:moveTo>
                    <a:pt x="2809849" y="0"/>
                  </a:moveTo>
                  <a:lnTo>
                    <a:pt x="136042" y="0"/>
                  </a:lnTo>
                  <a:lnTo>
                    <a:pt x="93042" y="6935"/>
                  </a:lnTo>
                  <a:lnTo>
                    <a:pt x="55697" y="26248"/>
                  </a:lnTo>
                  <a:lnTo>
                    <a:pt x="26248" y="55697"/>
                  </a:lnTo>
                  <a:lnTo>
                    <a:pt x="6935" y="93042"/>
                  </a:lnTo>
                  <a:lnTo>
                    <a:pt x="0" y="136042"/>
                  </a:lnTo>
                  <a:lnTo>
                    <a:pt x="0" y="674712"/>
                  </a:lnTo>
                  <a:lnTo>
                    <a:pt x="6935" y="717713"/>
                  </a:lnTo>
                  <a:lnTo>
                    <a:pt x="26248" y="755061"/>
                  </a:lnTo>
                  <a:lnTo>
                    <a:pt x="55697" y="784514"/>
                  </a:lnTo>
                  <a:lnTo>
                    <a:pt x="93042" y="803831"/>
                  </a:lnTo>
                  <a:lnTo>
                    <a:pt x="136042" y="810767"/>
                  </a:lnTo>
                  <a:lnTo>
                    <a:pt x="2809849" y="810767"/>
                  </a:lnTo>
                  <a:lnTo>
                    <a:pt x="2852849" y="803831"/>
                  </a:lnTo>
                  <a:lnTo>
                    <a:pt x="2890194" y="784514"/>
                  </a:lnTo>
                  <a:lnTo>
                    <a:pt x="2919643" y="755061"/>
                  </a:lnTo>
                  <a:lnTo>
                    <a:pt x="2938956" y="717713"/>
                  </a:lnTo>
                  <a:lnTo>
                    <a:pt x="2945892" y="674712"/>
                  </a:lnTo>
                  <a:lnTo>
                    <a:pt x="2945892" y="136042"/>
                  </a:lnTo>
                  <a:lnTo>
                    <a:pt x="2938956" y="93042"/>
                  </a:lnTo>
                  <a:lnTo>
                    <a:pt x="2919643" y="55697"/>
                  </a:lnTo>
                  <a:lnTo>
                    <a:pt x="2890194" y="26248"/>
                  </a:lnTo>
                  <a:lnTo>
                    <a:pt x="2852849" y="6935"/>
                  </a:lnTo>
                  <a:lnTo>
                    <a:pt x="2809849" y="0"/>
                  </a:lnTo>
                  <a:close/>
                </a:path>
              </a:pathLst>
            </a:custGeom>
            <a:solidFill>
              <a:srgbClr val="26FFA1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9" name="object 9"/>
            <p:cNvSpPr/>
            <p:nvPr/>
          </p:nvSpPr>
          <p:spPr>
            <a:xfrm>
              <a:off x="11293601" y="1925576"/>
              <a:ext cx="2762250" cy="626110"/>
            </a:xfrm>
            <a:custGeom>
              <a:avLst/>
              <a:gdLst/>
              <a:ahLst/>
              <a:cxnLst/>
              <a:rect l="l" t="t" r="r" b="b"/>
              <a:pathLst>
                <a:path w="2762250" h="626110">
                  <a:moveTo>
                    <a:pt x="0" y="104355"/>
                  </a:moveTo>
                  <a:lnTo>
                    <a:pt x="8201" y="63736"/>
                  </a:lnTo>
                  <a:lnTo>
                    <a:pt x="30565" y="30565"/>
                  </a:lnTo>
                  <a:lnTo>
                    <a:pt x="63736" y="8201"/>
                  </a:lnTo>
                  <a:lnTo>
                    <a:pt x="104355" y="0"/>
                  </a:lnTo>
                  <a:lnTo>
                    <a:pt x="2657894" y="0"/>
                  </a:lnTo>
                  <a:lnTo>
                    <a:pt x="2698513" y="8201"/>
                  </a:lnTo>
                  <a:lnTo>
                    <a:pt x="2731684" y="30565"/>
                  </a:lnTo>
                  <a:lnTo>
                    <a:pt x="2754048" y="63736"/>
                  </a:lnTo>
                  <a:lnTo>
                    <a:pt x="2762250" y="104355"/>
                  </a:lnTo>
                  <a:lnTo>
                    <a:pt x="2762250" y="521246"/>
                  </a:lnTo>
                  <a:lnTo>
                    <a:pt x="2754048" y="561865"/>
                  </a:lnTo>
                  <a:lnTo>
                    <a:pt x="2731684" y="595036"/>
                  </a:lnTo>
                  <a:lnTo>
                    <a:pt x="2698513" y="617400"/>
                  </a:lnTo>
                  <a:lnTo>
                    <a:pt x="2657894" y="625601"/>
                  </a:lnTo>
                  <a:lnTo>
                    <a:pt x="104355" y="625601"/>
                  </a:lnTo>
                  <a:lnTo>
                    <a:pt x="63736" y="617400"/>
                  </a:lnTo>
                  <a:lnTo>
                    <a:pt x="30565" y="595036"/>
                  </a:lnTo>
                  <a:lnTo>
                    <a:pt x="8201" y="561865"/>
                  </a:lnTo>
                  <a:lnTo>
                    <a:pt x="0" y="521246"/>
                  </a:lnTo>
                  <a:lnTo>
                    <a:pt x="0" y="104355"/>
                  </a:lnTo>
                  <a:close/>
                </a:path>
              </a:pathLst>
            </a:custGeom>
            <a:ln w="3175">
              <a:solidFill>
                <a:srgbClr val="00BDF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617595" y="1527815"/>
            <a:ext cx="2455333" cy="675746"/>
            <a:chOff x="4341114" y="1833377"/>
            <a:chExt cx="2946400" cy="810895"/>
          </a:xfrm>
        </p:grpSpPr>
        <p:sp>
          <p:nvSpPr>
            <p:cNvPr id="11" name="object 11"/>
            <p:cNvSpPr/>
            <p:nvPr/>
          </p:nvSpPr>
          <p:spPr>
            <a:xfrm>
              <a:off x="4341114" y="1833377"/>
              <a:ext cx="2946400" cy="810895"/>
            </a:xfrm>
            <a:custGeom>
              <a:avLst/>
              <a:gdLst/>
              <a:ahLst/>
              <a:cxnLst/>
              <a:rect l="l" t="t" r="r" b="b"/>
              <a:pathLst>
                <a:path w="2946400" h="810894">
                  <a:moveTo>
                    <a:pt x="2809849" y="0"/>
                  </a:moveTo>
                  <a:lnTo>
                    <a:pt x="136042" y="0"/>
                  </a:lnTo>
                  <a:lnTo>
                    <a:pt x="93042" y="6935"/>
                  </a:lnTo>
                  <a:lnTo>
                    <a:pt x="55697" y="26248"/>
                  </a:lnTo>
                  <a:lnTo>
                    <a:pt x="26248" y="55697"/>
                  </a:lnTo>
                  <a:lnTo>
                    <a:pt x="6935" y="93042"/>
                  </a:lnTo>
                  <a:lnTo>
                    <a:pt x="0" y="136042"/>
                  </a:lnTo>
                  <a:lnTo>
                    <a:pt x="0" y="674712"/>
                  </a:lnTo>
                  <a:lnTo>
                    <a:pt x="6935" y="717713"/>
                  </a:lnTo>
                  <a:lnTo>
                    <a:pt x="26248" y="755061"/>
                  </a:lnTo>
                  <a:lnTo>
                    <a:pt x="55697" y="784514"/>
                  </a:lnTo>
                  <a:lnTo>
                    <a:pt x="93042" y="803831"/>
                  </a:lnTo>
                  <a:lnTo>
                    <a:pt x="136042" y="810767"/>
                  </a:lnTo>
                  <a:lnTo>
                    <a:pt x="2809849" y="810767"/>
                  </a:lnTo>
                  <a:lnTo>
                    <a:pt x="2852849" y="803831"/>
                  </a:lnTo>
                  <a:lnTo>
                    <a:pt x="2890194" y="784514"/>
                  </a:lnTo>
                  <a:lnTo>
                    <a:pt x="2919643" y="755061"/>
                  </a:lnTo>
                  <a:lnTo>
                    <a:pt x="2938956" y="717713"/>
                  </a:lnTo>
                  <a:lnTo>
                    <a:pt x="2945892" y="674712"/>
                  </a:lnTo>
                  <a:lnTo>
                    <a:pt x="2945892" y="136042"/>
                  </a:lnTo>
                  <a:lnTo>
                    <a:pt x="2938956" y="93042"/>
                  </a:lnTo>
                  <a:lnTo>
                    <a:pt x="2919643" y="55697"/>
                  </a:lnTo>
                  <a:lnTo>
                    <a:pt x="2890194" y="26248"/>
                  </a:lnTo>
                  <a:lnTo>
                    <a:pt x="2852849" y="6935"/>
                  </a:lnTo>
                  <a:lnTo>
                    <a:pt x="2809849" y="0"/>
                  </a:lnTo>
                  <a:close/>
                </a:path>
              </a:pathLst>
            </a:custGeom>
            <a:solidFill>
              <a:srgbClr val="D60032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31030" y="1925576"/>
              <a:ext cx="2762250" cy="626110"/>
            </a:xfrm>
            <a:custGeom>
              <a:avLst/>
              <a:gdLst/>
              <a:ahLst/>
              <a:cxnLst/>
              <a:rect l="l" t="t" r="r" b="b"/>
              <a:pathLst>
                <a:path w="2762250" h="626110">
                  <a:moveTo>
                    <a:pt x="0" y="104355"/>
                  </a:moveTo>
                  <a:lnTo>
                    <a:pt x="8201" y="63736"/>
                  </a:lnTo>
                  <a:lnTo>
                    <a:pt x="30565" y="30565"/>
                  </a:lnTo>
                  <a:lnTo>
                    <a:pt x="63736" y="8201"/>
                  </a:lnTo>
                  <a:lnTo>
                    <a:pt x="104355" y="0"/>
                  </a:lnTo>
                  <a:lnTo>
                    <a:pt x="2657894" y="0"/>
                  </a:lnTo>
                  <a:lnTo>
                    <a:pt x="2698513" y="8201"/>
                  </a:lnTo>
                  <a:lnTo>
                    <a:pt x="2731684" y="30565"/>
                  </a:lnTo>
                  <a:lnTo>
                    <a:pt x="2754048" y="63736"/>
                  </a:lnTo>
                  <a:lnTo>
                    <a:pt x="2762250" y="104355"/>
                  </a:lnTo>
                  <a:lnTo>
                    <a:pt x="2762250" y="521246"/>
                  </a:lnTo>
                  <a:lnTo>
                    <a:pt x="2754048" y="561865"/>
                  </a:lnTo>
                  <a:lnTo>
                    <a:pt x="2731684" y="595036"/>
                  </a:lnTo>
                  <a:lnTo>
                    <a:pt x="2698513" y="617400"/>
                  </a:lnTo>
                  <a:lnTo>
                    <a:pt x="2657894" y="625601"/>
                  </a:lnTo>
                  <a:lnTo>
                    <a:pt x="104355" y="625601"/>
                  </a:lnTo>
                  <a:lnTo>
                    <a:pt x="63736" y="617400"/>
                  </a:lnTo>
                  <a:lnTo>
                    <a:pt x="30565" y="595036"/>
                  </a:lnTo>
                  <a:lnTo>
                    <a:pt x="8201" y="561865"/>
                  </a:lnTo>
                  <a:lnTo>
                    <a:pt x="0" y="521246"/>
                  </a:lnTo>
                  <a:lnTo>
                    <a:pt x="0" y="104355"/>
                  </a:lnTo>
                  <a:close/>
                </a:path>
              </a:pathLst>
            </a:custGeom>
            <a:ln w="3175">
              <a:solidFill>
                <a:srgbClr val="EE2E2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62000" y="1527815"/>
            <a:ext cx="2455333" cy="675746"/>
            <a:chOff x="914400" y="1833377"/>
            <a:chExt cx="2946400" cy="810895"/>
          </a:xfrm>
        </p:grpSpPr>
        <p:sp>
          <p:nvSpPr>
            <p:cNvPr id="14" name="object 14"/>
            <p:cNvSpPr/>
            <p:nvPr/>
          </p:nvSpPr>
          <p:spPr>
            <a:xfrm>
              <a:off x="914400" y="1833377"/>
              <a:ext cx="2946400" cy="810895"/>
            </a:xfrm>
            <a:custGeom>
              <a:avLst/>
              <a:gdLst/>
              <a:ahLst/>
              <a:cxnLst/>
              <a:rect l="l" t="t" r="r" b="b"/>
              <a:pathLst>
                <a:path w="2946400" h="810894">
                  <a:moveTo>
                    <a:pt x="2809849" y="0"/>
                  </a:moveTo>
                  <a:lnTo>
                    <a:pt x="136042" y="0"/>
                  </a:lnTo>
                  <a:lnTo>
                    <a:pt x="93042" y="6935"/>
                  </a:lnTo>
                  <a:lnTo>
                    <a:pt x="55697" y="26248"/>
                  </a:lnTo>
                  <a:lnTo>
                    <a:pt x="26248" y="55697"/>
                  </a:lnTo>
                  <a:lnTo>
                    <a:pt x="6935" y="93042"/>
                  </a:lnTo>
                  <a:lnTo>
                    <a:pt x="0" y="136042"/>
                  </a:lnTo>
                  <a:lnTo>
                    <a:pt x="0" y="674712"/>
                  </a:lnTo>
                  <a:lnTo>
                    <a:pt x="6935" y="717713"/>
                  </a:lnTo>
                  <a:lnTo>
                    <a:pt x="26248" y="755061"/>
                  </a:lnTo>
                  <a:lnTo>
                    <a:pt x="55697" y="784514"/>
                  </a:lnTo>
                  <a:lnTo>
                    <a:pt x="93042" y="803831"/>
                  </a:lnTo>
                  <a:lnTo>
                    <a:pt x="136042" y="810767"/>
                  </a:lnTo>
                  <a:lnTo>
                    <a:pt x="2809849" y="810767"/>
                  </a:lnTo>
                  <a:lnTo>
                    <a:pt x="2852849" y="803831"/>
                  </a:lnTo>
                  <a:lnTo>
                    <a:pt x="2890194" y="784514"/>
                  </a:lnTo>
                  <a:lnTo>
                    <a:pt x="2919643" y="755061"/>
                  </a:lnTo>
                  <a:lnTo>
                    <a:pt x="2938956" y="717713"/>
                  </a:lnTo>
                  <a:lnTo>
                    <a:pt x="2945892" y="674712"/>
                  </a:lnTo>
                  <a:lnTo>
                    <a:pt x="2945892" y="136042"/>
                  </a:lnTo>
                  <a:lnTo>
                    <a:pt x="2938956" y="93042"/>
                  </a:lnTo>
                  <a:lnTo>
                    <a:pt x="2919643" y="55697"/>
                  </a:lnTo>
                  <a:lnTo>
                    <a:pt x="2890194" y="26248"/>
                  </a:lnTo>
                  <a:lnTo>
                    <a:pt x="2852849" y="6935"/>
                  </a:lnTo>
                  <a:lnTo>
                    <a:pt x="2809849" y="0"/>
                  </a:lnTo>
                  <a:close/>
                </a:path>
              </a:pathLst>
            </a:custGeom>
            <a:solidFill>
              <a:srgbClr val="147EC6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4315" y="1925576"/>
              <a:ext cx="2762250" cy="626110"/>
            </a:xfrm>
            <a:custGeom>
              <a:avLst/>
              <a:gdLst/>
              <a:ahLst/>
              <a:cxnLst/>
              <a:rect l="l" t="t" r="r" b="b"/>
              <a:pathLst>
                <a:path w="2762250" h="626110">
                  <a:moveTo>
                    <a:pt x="0" y="104355"/>
                  </a:moveTo>
                  <a:lnTo>
                    <a:pt x="8201" y="63736"/>
                  </a:lnTo>
                  <a:lnTo>
                    <a:pt x="30565" y="30565"/>
                  </a:lnTo>
                  <a:lnTo>
                    <a:pt x="63736" y="8201"/>
                  </a:lnTo>
                  <a:lnTo>
                    <a:pt x="104355" y="0"/>
                  </a:lnTo>
                  <a:lnTo>
                    <a:pt x="2657894" y="0"/>
                  </a:lnTo>
                  <a:lnTo>
                    <a:pt x="2698513" y="8201"/>
                  </a:lnTo>
                  <a:lnTo>
                    <a:pt x="2731684" y="30565"/>
                  </a:lnTo>
                  <a:lnTo>
                    <a:pt x="2754048" y="63736"/>
                  </a:lnTo>
                  <a:lnTo>
                    <a:pt x="2762250" y="104355"/>
                  </a:lnTo>
                  <a:lnTo>
                    <a:pt x="2762250" y="521246"/>
                  </a:lnTo>
                  <a:lnTo>
                    <a:pt x="2754048" y="561865"/>
                  </a:lnTo>
                  <a:lnTo>
                    <a:pt x="2731684" y="595036"/>
                  </a:lnTo>
                  <a:lnTo>
                    <a:pt x="2698513" y="617400"/>
                  </a:lnTo>
                  <a:lnTo>
                    <a:pt x="2657894" y="625601"/>
                  </a:lnTo>
                  <a:lnTo>
                    <a:pt x="104355" y="625601"/>
                  </a:lnTo>
                  <a:lnTo>
                    <a:pt x="63736" y="617400"/>
                  </a:lnTo>
                  <a:lnTo>
                    <a:pt x="30565" y="595036"/>
                  </a:lnTo>
                  <a:lnTo>
                    <a:pt x="8201" y="561865"/>
                  </a:lnTo>
                  <a:lnTo>
                    <a:pt x="0" y="521246"/>
                  </a:lnTo>
                  <a:lnTo>
                    <a:pt x="0" y="104355"/>
                  </a:lnTo>
                  <a:close/>
                </a:path>
              </a:pathLst>
            </a:custGeom>
            <a:ln w="3175">
              <a:solidFill>
                <a:srgbClr val="147EC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46664" y="3697940"/>
            <a:ext cx="2230438" cy="67452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26" marR="4233" indent="-171443">
              <a:lnSpc>
                <a:spcPct val="150000"/>
              </a:lnSpc>
              <a:spcBef>
                <a:spcPts val="8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Workflow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is the definition, execution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and automation 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of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business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processes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0077" y="3697941"/>
            <a:ext cx="2307696" cy="15978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26" marR="94188" indent="-171443">
              <a:lnSpc>
                <a:spcPct val="150000"/>
              </a:lnSpc>
              <a:spcBef>
                <a:spcPts val="8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 steps, Flow Start and Flow End.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These steps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are required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and cannot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be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edited/removed.</a:t>
            </a:r>
            <a:endParaRPr sz="1000">
              <a:latin typeface="Segoe UI"/>
              <a:cs typeface="Segoe UI"/>
            </a:endParaRPr>
          </a:p>
          <a:p>
            <a:pPr marL="181496" marR="4233" indent="-171443">
              <a:lnSpc>
                <a:spcPct val="1500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Series 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of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steps with actions, according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to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set 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of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procedural rules. Edit or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delete this step, and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add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steps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as 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required.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5466" y="3697941"/>
            <a:ext cx="2166938" cy="15978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26" marR="4233" indent="-171443" algn="just">
              <a:lnSpc>
                <a:spcPct val="150000"/>
              </a:lnSpc>
              <a:spcBef>
                <a:spcPts val="8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Make sure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all the infrastructure and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environment for the production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are </a:t>
            </a:r>
            <a:r>
              <a:rPr sz="1000" spc="-26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ready.</a:t>
            </a:r>
            <a:endParaRPr sz="1000">
              <a:latin typeface="Segoe UI"/>
              <a:cs typeface="Segoe UI"/>
            </a:endParaRPr>
          </a:p>
          <a:p>
            <a:pPr marL="182026" marR="448186" indent="-171443">
              <a:lnSpc>
                <a:spcPct val="1500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Make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all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necessary</a:t>
            </a:r>
            <a:r>
              <a:rPr sz="1000" spc="-29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pre-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configuration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required.</a:t>
            </a:r>
            <a:endParaRPr sz="1000">
              <a:latin typeface="Segoe UI"/>
              <a:cs typeface="Segoe UI"/>
            </a:endParaRPr>
          </a:p>
          <a:p>
            <a:pPr marL="182026" marR="223829" indent="-171443">
              <a:lnSpc>
                <a:spcPct val="1500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Deploy the code and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create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required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content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84813" y="3697941"/>
            <a:ext cx="2178579" cy="15978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62448" marR="53972" indent="-152394">
              <a:lnSpc>
                <a:spcPct val="150000"/>
              </a:lnSpc>
              <a:spcBef>
                <a:spcPts val="8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38645" algn="l"/>
                <a:tab pos="239174" algn="l"/>
              </a:tabLst>
            </a:pPr>
            <a:r>
              <a:rPr sz="1500" dirty="0"/>
              <a:t>	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Workflow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session is used manage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 complete transaction 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of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 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instance</a:t>
            </a:r>
            <a:endParaRPr sz="1000">
              <a:latin typeface="Segoe UI"/>
              <a:cs typeface="Segoe UI"/>
            </a:endParaRPr>
          </a:p>
          <a:p>
            <a:pPr marL="162448" marR="4233" indent="-152394">
              <a:lnSpc>
                <a:spcPct val="1500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238645" algn="l"/>
                <a:tab pos="239174" algn="l"/>
              </a:tabLst>
            </a:pPr>
            <a:r>
              <a:rPr sz="1500" dirty="0"/>
              <a:t>	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Get JCR session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from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 workflow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session when using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custom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workflow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step.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76949" y="2339368"/>
            <a:ext cx="1853142" cy="443690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marR="4233">
              <a:lnSpc>
                <a:spcPct val="150000"/>
              </a:lnSpc>
              <a:spcBef>
                <a:spcPts val="83"/>
              </a:spcBef>
            </a:pP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Each definition </a:t>
            </a:r>
            <a:r>
              <a:rPr sz="1000" spc="-12" dirty="0">
                <a:solidFill>
                  <a:srgbClr val="6F757A"/>
                </a:solidFill>
                <a:latin typeface="Segoe UI"/>
                <a:cs typeface="Segoe UI"/>
              </a:rPr>
              <a:t>of </a:t>
            </a:r>
            <a:r>
              <a:rPr sz="1000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workflow is </a:t>
            </a:r>
            <a:r>
              <a:rPr sz="1000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1000" spc="-2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6F757A"/>
                </a:solidFill>
                <a:latin typeface="Segoe UI"/>
                <a:cs typeface="Segoe UI"/>
              </a:rPr>
              <a:t>Workflow</a:t>
            </a:r>
            <a:r>
              <a:rPr sz="1000" spc="-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Model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68231" y="2339368"/>
            <a:ext cx="2055283" cy="443690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marR="4233">
              <a:lnSpc>
                <a:spcPct val="150000"/>
              </a:lnSpc>
              <a:spcBef>
                <a:spcPts val="83"/>
              </a:spcBef>
            </a:pP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When </a:t>
            </a:r>
            <a:r>
              <a:rPr sz="1000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workflow model is </a:t>
            </a:r>
            <a:r>
              <a:rPr sz="1000" dirty="0">
                <a:solidFill>
                  <a:srgbClr val="6F757A"/>
                </a:solidFill>
                <a:latin typeface="Segoe UI"/>
                <a:cs typeface="Segoe UI"/>
              </a:rPr>
              <a:t>started, a </a:t>
            </a:r>
            <a:r>
              <a:rPr sz="1000" spc="-26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workflow</a:t>
            </a:r>
            <a:r>
              <a:rPr sz="1000" spc="-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instance</a:t>
            </a:r>
            <a:r>
              <a:rPr sz="1000" spc="-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is</a:t>
            </a:r>
            <a:r>
              <a:rPr sz="1000" spc="-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6F757A"/>
                </a:solidFill>
                <a:latin typeface="Segoe UI"/>
                <a:cs typeface="Segoe UI"/>
              </a:rPr>
              <a:t>started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33351" y="2415567"/>
            <a:ext cx="173990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Session</a:t>
            </a:r>
            <a:r>
              <a:rPr sz="1000" spc="-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6F757A"/>
                </a:solidFill>
                <a:latin typeface="Segoe UI"/>
                <a:cs typeface="Segoe UI"/>
              </a:rPr>
              <a:t>to </a:t>
            </a: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process</a:t>
            </a:r>
            <a:r>
              <a:rPr sz="1000" spc="-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000" spc="-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6F757A"/>
                </a:solidFill>
                <a:latin typeface="Segoe UI"/>
                <a:cs typeface="Segoe UI"/>
              </a:rPr>
              <a:t>payload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6930" y="3396615"/>
            <a:ext cx="2380192" cy="0"/>
          </a:xfrm>
          <a:custGeom>
            <a:avLst/>
            <a:gdLst/>
            <a:ahLst/>
            <a:cxnLst/>
            <a:rect l="l" t="t" r="r" b="b"/>
            <a:pathLst>
              <a:path w="2856229">
                <a:moveTo>
                  <a:pt x="0" y="0"/>
                </a:moveTo>
                <a:lnTo>
                  <a:pt x="2856090" y="0"/>
                </a:lnTo>
              </a:path>
            </a:pathLst>
          </a:custGeom>
          <a:ln w="3175">
            <a:solidFill>
              <a:srgbClr val="A7A8A7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3668394" y="3396615"/>
            <a:ext cx="2380192" cy="0"/>
          </a:xfrm>
          <a:custGeom>
            <a:avLst/>
            <a:gdLst/>
            <a:ahLst/>
            <a:cxnLst/>
            <a:rect l="l" t="t" r="r" b="b"/>
            <a:pathLst>
              <a:path w="2856229">
                <a:moveTo>
                  <a:pt x="0" y="0"/>
                </a:moveTo>
                <a:lnTo>
                  <a:pt x="2856090" y="0"/>
                </a:lnTo>
              </a:path>
            </a:pathLst>
          </a:custGeom>
          <a:ln w="3175">
            <a:solidFill>
              <a:srgbClr val="A7A8A7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6506210" y="3396615"/>
            <a:ext cx="2380192" cy="0"/>
          </a:xfrm>
          <a:custGeom>
            <a:avLst/>
            <a:gdLst/>
            <a:ahLst/>
            <a:cxnLst/>
            <a:rect l="l" t="t" r="r" b="b"/>
            <a:pathLst>
              <a:path w="2856229">
                <a:moveTo>
                  <a:pt x="0" y="0"/>
                </a:moveTo>
                <a:lnTo>
                  <a:pt x="2856090" y="0"/>
                </a:lnTo>
              </a:path>
            </a:pathLst>
          </a:custGeom>
          <a:ln w="3175">
            <a:solidFill>
              <a:srgbClr val="A7A8A7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9298940" y="3396615"/>
            <a:ext cx="2380192" cy="0"/>
          </a:xfrm>
          <a:custGeom>
            <a:avLst/>
            <a:gdLst/>
            <a:ahLst/>
            <a:cxnLst/>
            <a:rect l="l" t="t" r="r" b="b"/>
            <a:pathLst>
              <a:path w="2856230">
                <a:moveTo>
                  <a:pt x="0" y="0"/>
                </a:moveTo>
                <a:lnTo>
                  <a:pt x="2856090" y="0"/>
                </a:lnTo>
              </a:path>
            </a:pathLst>
          </a:custGeom>
          <a:ln w="3175">
            <a:solidFill>
              <a:srgbClr val="A7A8A7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grpSp>
        <p:nvGrpSpPr>
          <p:cNvPr id="27" name="object 27"/>
          <p:cNvGrpSpPr/>
          <p:nvPr/>
        </p:nvGrpSpPr>
        <p:grpSpPr>
          <a:xfrm>
            <a:off x="762318" y="1309049"/>
            <a:ext cx="10920412" cy="63500"/>
            <a:chOff x="914782" y="1570859"/>
            <a:chExt cx="13104494" cy="76200"/>
          </a:xfrm>
        </p:grpSpPr>
        <p:sp>
          <p:nvSpPr>
            <p:cNvPr id="28" name="object 28"/>
            <p:cNvSpPr/>
            <p:nvPr/>
          </p:nvSpPr>
          <p:spPr>
            <a:xfrm>
              <a:off x="978280" y="1608962"/>
              <a:ext cx="12977495" cy="0"/>
            </a:xfrm>
            <a:custGeom>
              <a:avLst/>
              <a:gdLst/>
              <a:ahLst/>
              <a:cxnLst/>
              <a:rect l="l" t="t" r="r" b="b"/>
              <a:pathLst>
                <a:path w="12977494">
                  <a:moveTo>
                    <a:pt x="0" y="0"/>
                  </a:moveTo>
                  <a:lnTo>
                    <a:pt x="12977241" y="0"/>
                  </a:lnTo>
                </a:path>
              </a:pathLst>
            </a:custGeom>
            <a:ln w="12700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914781" y="1570862"/>
              <a:ext cx="13104494" cy="76200"/>
            </a:xfrm>
            <a:custGeom>
              <a:avLst/>
              <a:gdLst/>
              <a:ahLst/>
              <a:cxnLst/>
              <a:rect l="l" t="t" r="r" b="b"/>
              <a:pathLst>
                <a:path w="1310449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13104494" h="76200">
                  <a:moveTo>
                    <a:pt x="13104241" y="38100"/>
                  </a:moveTo>
                  <a:lnTo>
                    <a:pt x="13028041" y="0"/>
                  </a:lnTo>
                  <a:lnTo>
                    <a:pt x="13028041" y="76200"/>
                  </a:lnTo>
                  <a:lnTo>
                    <a:pt x="13104241" y="381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sz="15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86539" y="1751975"/>
            <a:ext cx="623888" cy="195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>
              <a:spcBef>
                <a:spcPts val="75"/>
              </a:spcBef>
            </a:pPr>
            <a:r>
              <a:rPr sz="1208" spc="-17" dirty="0">
                <a:solidFill>
                  <a:srgbClr val="1E1E1D"/>
                </a:solidFill>
                <a:latin typeface="Calibri"/>
                <a:cs typeface="Calibri"/>
              </a:rPr>
              <a:t>Workflow</a:t>
            </a:r>
            <a:endParaRPr sz="1208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41651" y="1751975"/>
            <a:ext cx="1056746" cy="195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>
              <a:spcBef>
                <a:spcPts val="75"/>
              </a:spcBef>
            </a:pPr>
            <a:r>
              <a:rPr sz="1208" spc="-58" dirty="0">
                <a:solidFill>
                  <a:srgbClr val="1E1E1D"/>
                </a:solidFill>
                <a:latin typeface="Calibri"/>
                <a:cs typeface="Calibri"/>
              </a:rPr>
              <a:t>W</a:t>
            </a:r>
            <a:r>
              <a:rPr sz="1208" spc="-4" dirty="0">
                <a:solidFill>
                  <a:srgbClr val="1E1E1D"/>
                </a:solidFill>
                <a:latin typeface="Calibri"/>
                <a:cs typeface="Calibri"/>
              </a:rPr>
              <a:t>or</a:t>
            </a:r>
            <a:r>
              <a:rPr sz="1208" spc="-8" dirty="0">
                <a:solidFill>
                  <a:srgbClr val="1E1E1D"/>
                </a:solidFill>
                <a:latin typeface="Calibri"/>
                <a:cs typeface="Calibri"/>
              </a:rPr>
              <a:t>kf</a:t>
            </a: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lo</a:t>
            </a:r>
            <a:r>
              <a:rPr sz="1208" spc="-8" dirty="0">
                <a:solidFill>
                  <a:srgbClr val="1E1E1D"/>
                </a:solidFill>
                <a:latin typeface="Calibri"/>
                <a:cs typeface="Calibri"/>
              </a:rPr>
              <a:t>w</a:t>
            </a:r>
            <a:r>
              <a:rPr sz="1208" spc="-25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M</a:t>
            </a:r>
            <a:r>
              <a:rPr sz="1208" spc="-8" dirty="0">
                <a:solidFill>
                  <a:srgbClr val="1E1E1D"/>
                </a:solidFill>
                <a:latin typeface="Calibri"/>
                <a:cs typeface="Calibri"/>
              </a:rPr>
              <a:t>odel</a:t>
            </a:r>
            <a:endParaRPr sz="1208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22647" y="1761577"/>
            <a:ext cx="1173163" cy="195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>
              <a:spcBef>
                <a:spcPts val="75"/>
              </a:spcBef>
            </a:pPr>
            <a:r>
              <a:rPr sz="1208" spc="-17" dirty="0">
                <a:solidFill>
                  <a:srgbClr val="1E1E1D"/>
                </a:solidFill>
                <a:latin typeface="Calibri"/>
                <a:cs typeface="Calibri"/>
              </a:rPr>
              <a:t>Workflow</a:t>
            </a:r>
            <a:r>
              <a:rPr sz="1208" spc="-50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Instance</a:t>
            </a:r>
            <a:endParaRPr sz="1208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67040" y="1751975"/>
            <a:ext cx="1116013" cy="195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>
              <a:spcBef>
                <a:spcPts val="75"/>
              </a:spcBef>
            </a:pPr>
            <a:r>
              <a:rPr sz="1208" spc="-17" dirty="0">
                <a:solidFill>
                  <a:srgbClr val="1E1E1D"/>
                </a:solidFill>
                <a:latin typeface="Calibri"/>
                <a:cs typeface="Calibri"/>
              </a:rPr>
              <a:t>Workflow</a:t>
            </a:r>
            <a:r>
              <a:rPr sz="1208" spc="-50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8" dirty="0">
                <a:solidFill>
                  <a:srgbClr val="1E1E1D"/>
                </a:solidFill>
                <a:latin typeface="Calibri"/>
                <a:cs typeface="Calibri"/>
              </a:rPr>
              <a:t>Session</a:t>
            </a:r>
            <a:endParaRPr sz="1208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136" y="1663700"/>
            <a:ext cx="415924" cy="41528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551" y="1642111"/>
            <a:ext cx="445769" cy="44513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3421" y="1672590"/>
            <a:ext cx="416559" cy="39750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7826" y="1671331"/>
            <a:ext cx="398779" cy="398769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70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844" y="3056545"/>
            <a:ext cx="130036" cy="70432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419" y="408312"/>
            <a:ext cx="2836333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spc="-46" dirty="0">
                <a:latin typeface="Calibri"/>
                <a:cs typeface="Calibri"/>
              </a:rPr>
              <a:t>WHAT</a:t>
            </a:r>
            <a:r>
              <a:rPr sz="2583" spc="-21" dirty="0">
                <a:latin typeface="Calibri"/>
                <a:cs typeface="Calibri"/>
              </a:rPr>
              <a:t> </a:t>
            </a:r>
            <a:r>
              <a:rPr sz="2583" spc="4" dirty="0">
                <a:latin typeface="Calibri"/>
                <a:cs typeface="Calibri"/>
              </a:rPr>
              <a:t>CAN</a:t>
            </a:r>
            <a:r>
              <a:rPr sz="2583" spc="-25" dirty="0">
                <a:latin typeface="Calibri"/>
                <a:cs typeface="Calibri"/>
              </a:rPr>
              <a:t> </a:t>
            </a:r>
            <a:r>
              <a:rPr sz="2583" spc="4" dirty="0">
                <a:latin typeface="Calibri"/>
                <a:cs typeface="Calibri"/>
              </a:rPr>
              <a:t>BE</a:t>
            </a:r>
            <a:r>
              <a:rPr sz="2583" spc="-17" dirty="0">
                <a:latin typeface="Calibri"/>
                <a:cs typeface="Calibri"/>
              </a:rPr>
              <a:t> </a:t>
            </a:r>
            <a:r>
              <a:rPr sz="2583" spc="8" dirty="0">
                <a:latin typeface="Calibri"/>
                <a:cs typeface="Calibri"/>
              </a:rPr>
              <a:t>DONE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6853" y="1828907"/>
            <a:ext cx="2164292" cy="60529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 marR="4233" indent="-529" algn="just">
              <a:lnSpc>
                <a:spcPct val="154300"/>
              </a:lnSpc>
              <a:spcBef>
                <a:spcPts val="75"/>
              </a:spcBef>
            </a:pP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Process Step executes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an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ECMAScript or </a:t>
            </a:r>
            <a:r>
              <a:rPr sz="875" spc="-2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calls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an OSGi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service to perform automatic </a:t>
            </a:r>
            <a:r>
              <a:rPr sz="875" spc="-2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processing.</a:t>
            </a:r>
            <a:endParaRPr sz="875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7994" y="3573811"/>
            <a:ext cx="2308225" cy="143475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 marR="241290">
              <a:lnSpc>
                <a:spcPct val="154300"/>
              </a:lnSpc>
              <a:spcBef>
                <a:spcPts val="75"/>
              </a:spcBef>
            </a:pP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container step starts another workflow </a:t>
            </a:r>
            <a:r>
              <a:rPr sz="875" spc="-2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model that executes as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child workflow. </a:t>
            </a:r>
            <a:r>
              <a:rPr sz="875" spc="-2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This container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can allow</a:t>
            </a:r>
            <a:r>
              <a:rPr sz="87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you</a:t>
            </a:r>
            <a:r>
              <a:rPr sz="875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to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reuse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workflow models to implement</a:t>
            </a:r>
            <a:r>
              <a:rPr sz="875" spc="-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common</a:t>
            </a:r>
            <a:endParaRPr sz="875" dirty="0">
              <a:latin typeface="Segoe UI"/>
              <a:cs typeface="Segoe UI"/>
            </a:endParaRPr>
          </a:p>
          <a:p>
            <a:pPr marL="10583" marR="4233">
              <a:lnSpc>
                <a:spcPct val="154300"/>
              </a:lnSpc>
            </a:pP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sequences of steps. For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example a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translation </a:t>
            </a:r>
            <a:r>
              <a:rPr sz="875" spc="-2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workflow model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could</a:t>
            </a:r>
            <a:r>
              <a:rPr sz="875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be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 used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in multiple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editing</a:t>
            </a:r>
            <a:r>
              <a:rPr sz="87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workflows.</a:t>
            </a:r>
            <a:endParaRPr sz="875" dirty="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8855" y="1828907"/>
            <a:ext cx="2413000" cy="1642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 marR="30161">
              <a:lnSpc>
                <a:spcPct val="154300"/>
              </a:lnSpc>
              <a:spcBef>
                <a:spcPts val="75"/>
              </a:spcBef>
            </a:pP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Participant Step enables you to assign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ownership 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for</a:t>
            </a:r>
            <a:r>
              <a:rPr sz="875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particular</a:t>
            </a:r>
            <a:r>
              <a:rPr sz="87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action.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workflow </a:t>
            </a:r>
            <a:r>
              <a:rPr sz="875" spc="-2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will</a:t>
            </a:r>
            <a:r>
              <a:rPr sz="87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only</a:t>
            </a:r>
            <a:r>
              <a:rPr sz="875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proceed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when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user</a:t>
            </a:r>
            <a:r>
              <a:rPr sz="875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has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manually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acknowledged the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step.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This is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used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when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you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want</a:t>
            </a:r>
            <a:r>
              <a:rPr sz="87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someone</a:t>
            </a:r>
            <a:r>
              <a:rPr sz="875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to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take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an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 action on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workflow;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for</a:t>
            </a:r>
            <a:r>
              <a:rPr sz="875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example,</a:t>
            </a:r>
            <a:r>
              <a:rPr sz="87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review</a:t>
            </a:r>
            <a:r>
              <a:rPr sz="875" spc="-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step.</a:t>
            </a:r>
            <a:endParaRPr sz="875">
              <a:latin typeface="Segoe UI"/>
              <a:cs typeface="Segoe UI"/>
            </a:endParaRPr>
          </a:p>
          <a:p>
            <a:pPr marL="10583" marR="4233">
              <a:lnSpc>
                <a:spcPct val="154300"/>
              </a:lnSpc>
            </a:pPr>
            <a:r>
              <a:rPr sz="875" i="1" spc="8" dirty="0">
                <a:solidFill>
                  <a:srgbClr val="6F757A"/>
                </a:solidFill>
                <a:latin typeface="Segoe UI"/>
                <a:cs typeface="Segoe UI"/>
              </a:rPr>
              <a:t>the user must have access to the </a:t>
            </a:r>
            <a:r>
              <a:rPr sz="875" i="1" spc="12" dirty="0">
                <a:solidFill>
                  <a:srgbClr val="6F757A"/>
                </a:solidFill>
                <a:latin typeface="Segoe UI"/>
                <a:cs typeface="Segoe UI"/>
              </a:rPr>
              <a:t>page </a:t>
            </a:r>
            <a:r>
              <a:rPr sz="875" i="1" spc="8" dirty="0">
                <a:solidFill>
                  <a:srgbClr val="6F757A"/>
                </a:solidFill>
                <a:latin typeface="Segoe UI"/>
                <a:cs typeface="Segoe UI"/>
              </a:rPr>
              <a:t>that </a:t>
            </a:r>
            <a:r>
              <a:rPr sz="875" i="1" spc="4" dirty="0">
                <a:solidFill>
                  <a:srgbClr val="6F757A"/>
                </a:solidFill>
                <a:latin typeface="Segoe UI"/>
                <a:cs typeface="Segoe UI"/>
              </a:rPr>
              <a:t>is </a:t>
            </a:r>
            <a:r>
              <a:rPr sz="875" i="1" spc="8" dirty="0">
                <a:solidFill>
                  <a:srgbClr val="6F757A"/>
                </a:solidFill>
                <a:latin typeface="Segoe UI"/>
                <a:cs typeface="Segoe UI"/>
              </a:rPr>
              <a:t>the </a:t>
            </a:r>
            <a:r>
              <a:rPr sz="875" i="1" spc="-2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i="1" spc="8" dirty="0">
                <a:solidFill>
                  <a:srgbClr val="6F757A"/>
                </a:solidFill>
                <a:latin typeface="Segoe UI"/>
                <a:cs typeface="Segoe UI"/>
              </a:rPr>
              <a:t>workflow</a:t>
            </a:r>
            <a:r>
              <a:rPr sz="875" i="1" spc="-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i="1" spc="8" dirty="0">
                <a:solidFill>
                  <a:srgbClr val="6F757A"/>
                </a:solidFill>
                <a:latin typeface="Segoe UI"/>
                <a:cs typeface="Segoe UI"/>
              </a:rPr>
              <a:t>payload.</a:t>
            </a:r>
            <a:endParaRPr sz="875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8630" y="3730074"/>
            <a:ext cx="1307042" cy="880583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182026" indent="-171443">
              <a:spcBef>
                <a:spcPts val="26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Di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lo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g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33" dirty="0">
                <a:solidFill>
                  <a:srgbClr val="212121"/>
                </a:solidFill>
                <a:latin typeface="Segoe UI"/>
                <a:cs typeface="Segoe UI"/>
              </a:rPr>
              <a:t>P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29" dirty="0">
                <a:solidFill>
                  <a:srgbClr val="212121"/>
                </a:solidFill>
                <a:latin typeface="Segoe UI"/>
                <a:cs typeface="Segoe UI"/>
              </a:rPr>
              <a:t>r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t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ici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p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n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t</a:t>
            </a:r>
            <a:endParaRPr sz="1000">
              <a:latin typeface="Segoe UI"/>
              <a:cs typeface="Segoe UI"/>
            </a:endParaRPr>
          </a:p>
          <a:p>
            <a:pPr marL="182026" indent="-171443">
              <a:spcBef>
                <a:spcPts val="6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D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y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n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mi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c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33" dirty="0">
                <a:solidFill>
                  <a:srgbClr val="212121"/>
                </a:solidFill>
                <a:latin typeface="Segoe UI"/>
                <a:cs typeface="Segoe UI"/>
              </a:rPr>
              <a:t>P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29" dirty="0">
                <a:solidFill>
                  <a:srgbClr val="212121"/>
                </a:solidFill>
                <a:latin typeface="Segoe UI"/>
                <a:cs typeface="Segoe UI"/>
              </a:rPr>
              <a:t>r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t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ici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p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n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t</a:t>
            </a:r>
            <a:endParaRPr sz="1000">
              <a:latin typeface="Segoe UI"/>
              <a:cs typeface="Segoe UI"/>
            </a:endParaRPr>
          </a:p>
          <a:p>
            <a:pPr marL="182026" indent="-171443">
              <a:spcBef>
                <a:spcPts val="6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Form</a:t>
            </a:r>
            <a:r>
              <a:rPr sz="1000" spc="-4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Participant</a:t>
            </a:r>
            <a:endParaRPr sz="1000">
              <a:latin typeface="Segoe UI"/>
              <a:cs typeface="Segoe UI"/>
            </a:endParaRPr>
          </a:p>
          <a:p>
            <a:pPr marL="182026" indent="-171443">
              <a:spcBef>
                <a:spcPts val="6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Random</a:t>
            </a:r>
            <a:r>
              <a:rPr sz="1000" spc="-4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Participant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9779" y="1797254"/>
            <a:ext cx="2337329" cy="28863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 marR="4233">
              <a:lnSpc>
                <a:spcPct val="154300"/>
              </a:lnSpc>
              <a:spcBef>
                <a:spcPts val="75"/>
              </a:spcBef>
            </a:pP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Goto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Step allows you</a:t>
            </a:r>
            <a:r>
              <a:rPr sz="875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to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specify</a:t>
            </a:r>
            <a:r>
              <a:rPr sz="875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87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next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step in the workflow model to execute,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dependent on the result of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an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ECMAScript: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FF0000"/>
                </a:solidFill>
                <a:latin typeface="Segoe UI"/>
                <a:cs typeface="Segoe UI"/>
              </a:rPr>
              <a:t>true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: The Goto Step completes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and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workflow engine executes the specified step.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4" dirty="0">
                <a:solidFill>
                  <a:srgbClr val="FF0000"/>
                </a:solidFill>
                <a:latin typeface="Segoe UI"/>
                <a:cs typeface="Segoe UI"/>
              </a:rPr>
              <a:t>false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: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Goto</a:t>
            </a:r>
            <a:r>
              <a:rPr sz="875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Step completes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and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normal routing logic determines the next step </a:t>
            </a:r>
            <a:r>
              <a:rPr sz="875" spc="-2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to </a:t>
            </a:r>
            <a:r>
              <a:rPr sz="875" spc="4" dirty="0">
                <a:solidFill>
                  <a:srgbClr val="6F757A"/>
                </a:solidFill>
                <a:latin typeface="Segoe UI"/>
                <a:cs typeface="Segoe UI"/>
              </a:rPr>
              <a:t>execute.</a:t>
            </a:r>
            <a:endParaRPr sz="875" dirty="0">
              <a:latin typeface="Segoe UI"/>
              <a:cs typeface="Segoe UI"/>
            </a:endParaRPr>
          </a:p>
          <a:p>
            <a:pPr marL="10583" marR="32807">
              <a:lnSpc>
                <a:spcPct val="154300"/>
              </a:lnSpc>
            </a:pP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 Goto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Step enables you</a:t>
            </a:r>
            <a:r>
              <a:rPr sz="875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to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implement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advanced</a:t>
            </a:r>
            <a:r>
              <a:rPr sz="87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routing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structures in your</a:t>
            </a:r>
            <a:r>
              <a:rPr sz="875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workflow </a:t>
            </a:r>
            <a:r>
              <a:rPr sz="875" spc="-2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models. For example, to implement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loop,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the Goto Step can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be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defined to execute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875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prior step in the workflow, with the script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evaluating</a:t>
            </a:r>
            <a:r>
              <a:rPr sz="875" spc="-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12" dirty="0">
                <a:solidFill>
                  <a:srgbClr val="6F757A"/>
                </a:solidFill>
                <a:latin typeface="Segoe UI"/>
                <a:cs typeface="Segoe UI"/>
              </a:rPr>
              <a:t>a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loop</a:t>
            </a:r>
            <a:r>
              <a:rPr sz="875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875" spc="8" dirty="0">
                <a:solidFill>
                  <a:srgbClr val="6F757A"/>
                </a:solidFill>
                <a:latin typeface="Segoe UI"/>
                <a:cs typeface="Segoe UI"/>
              </a:rPr>
              <a:t>condition.</a:t>
            </a:r>
            <a:endParaRPr sz="875" dirty="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6854" y="1404774"/>
            <a:ext cx="799571" cy="195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>
              <a:spcBef>
                <a:spcPts val="75"/>
              </a:spcBef>
            </a:pPr>
            <a:r>
              <a:rPr sz="1208" spc="-8" dirty="0">
                <a:solidFill>
                  <a:srgbClr val="1E1E1D"/>
                </a:solidFill>
                <a:latin typeface="Calibri"/>
                <a:cs typeface="Calibri"/>
              </a:rPr>
              <a:t>Process</a:t>
            </a:r>
            <a:r>
              <a:rPr sz="1208" spc="-58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Step</a:t>
            </a:r>
            <a:endParaRPr sz="1208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7651" y="3160727"/>
            <a:ext cx="936625" cy="195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>
              <a:spcBef>
                <a:spcPts val="75"/>
              </a:spcBef>
            </a:pPr>
            <a:r>
              <a:rPr sz="1208" spc="-8" dirty="0">
                <a:solidFill>
                  <a:srgbClr val="1E1E1D"/>
                </a:solidFill>
                <a:latin typeface="Calibri"/>
                <a:cs typeface="Calibri"/>
              </a:rPr>
              <a:t>Container</a:t>
            </a:r>
            <a:r>
              <a:rPr sz="1208" spc="-62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Step</a:t>
            </a:r>
            <a:endParaRPr sz="120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8513" y="1406298"/>
            <a:ext cx="1000654" cy="195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>
              <a:spcBef>
                <a:spcPts val="75"/>
              </a:spcBef>
            </a:pP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Participant</a:t>
            </a:r>
            <a:r>
              <a:rPr sz="1208" spc="-21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Step</a:t>
            </a:r>
            <a:endParaRPr sz="120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6930" y="1436931"/>
            <a:ext cx="638175" cy="195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>
              <a:spcBef>
                <a:spcPts val="75"/>
              </a:spcBef>
            </a:pP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Goto</a:t>
            </a:r>
            <a:r>
              <a:rPr sz="1208" spc="-37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Step</a:t>
            </a:r>
            <a:endParaRPr sz="1208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5951" y="1419225"/>
            <a:ext cx="395604" cy="3956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870" y="3076574"/>
            <a:ext cx="441325" cy="4413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6264" y="1330960"/>
            <a:ext cx="431800" cy="4318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6936" y="1306195"/>
            <a:ext cx="450849" cy="4508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7175500" y="5376852"/>
            <a:ext cx="2286000" cy="144484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31749">
              <a:spcBef>
                <a:spcPts val="167"/>
              </a:spcBef>
            </a:pPr>
            <a:fld id="{81D60167-4931-47E6-BA6A-407CBD079E47}" type="slidenum">
              <a:rPr spc="-8" dirty="0"/>
              <a:pPr marL="31749">
                <a:spcBef>
                  <a:spcPts val="167"/>
                </a:spcBef>
              </a:pPr>
              <a:t>71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844" y="3138376"/>
            <a:ext cx="130036" cy="54768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EXAMPLE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419" y="408312"/>
            <a:ext cx="1329796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4" dirty="0">
                <a:latin typeface="Calibri"/>
                <a:cs typeface="Calibri"/>
              </a:rPr>
              <a:t>EXAMPLE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6853" y="1404775"/>
            <a:ext cx="9038696" cy="29971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583">
              <a:spcBef>
                <a:spcPts val="75"/>
              </a:spcBef>
            </a:pPr>
            <a:r>
              <a:rPr sz="1208" spc="-4" dirty="0">
                <a:solidFill>
                  <a:srgbClr val="1E1E1D"/>
                </a:solidFill>
                <a:latin typeface="Calibri"/>
                <a:cs typeface="Calibri"/>
              </a:rPr>
              <a:t>Publish</a:t>
            </a: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17" dirty="0">
                <a:solidFill>
                  <a:srgbClr val="1E1E1D"/>
                </a:solidFill>
                <a:latin typeface="Calibri"/>
                <a:cs typeface="Calibri"/>
              </a:rPr>
              <a:t>Workflow</a:t>
            </a:r>
            <a:endParaRPr sz="1208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 marL="248698" marR="167739" indent="-238115">
              <a:lnSpc>
                <a:spcPct val="150000"/>
              </a:lnSpc>
              <a:buClr>
                <a:srgbClr val="EE2E24"/>
              </a:buClr>
              <a:buSzPct val="135714"/>
              <a:buFont typeface="Arial MT"/>
              <a:buChar char="•"/>
              <a:tabLst>
                <a:tab pos="248169" algn="l"/>
                <a:tab pos="248698" algn="l"/>
              </a:tabLst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An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editor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has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to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review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content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-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before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site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administrator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activates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page.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that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automates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this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example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notifies </a:t>
            </a:r>
            <a:r>
              <a:rPr sz="1167" spc="-30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each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participant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when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it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is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time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to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perform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their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required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</a:t>
            </a:r>
            <a:endParaRPr sz="1167">
              <a:latin typeface="Segoe UI"/>
              <a:cs typeface="Segoe UI"/>
            </a:endParaRPr>
          </a:p>
          <a:p>
            <a:pPr>
              <a:spcBef>
                <a:spcPts val="25"/>
              </a:spcBef>
              <a:buClr>
                <a:srgbClr val="EE2E24"/>
              </a:buClr>
              <a:buFont typeface="Arial MT"/>
              <a:buChar char="•"/>
            </a:pPr>
            <a:endParaRPr sz="2083">
              <a:latin typeface="Segoe UI"/>
              <a:cs typeface="Segoe UI"/>
            </a:endParaRPr>
          </a:p>
          <a:p>
            <a:pPr marL="248698" indent="-238115">
              <a:spcBef>
                <a:spcPts val="4"/>
              </a:spcBef>
              <a:buClr>
                <a:srgbClr val="EE2E24"/>
              </a:buClr>
              <a:buSzPct val="135714"/>
              <a:buFont typeface="Arial MT"/>
              <a:buChar char="•"/>
              <a:tabLst>
                <a:tab pos="248169" algn="l"/>
                <a:tab pos="248698" algn="l"/>
              </a:tabLst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author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applies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to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page.</a:t>
            </a:r>
            <a:endParaRPr sz="1167">
              <a:latin typeface="Segoe UI"/>
              <a:cs typeface="Segoe UI"/>
            </a:endParaRPr>
          </a:p>
          <a:p>
            <a:pPr>
              <a:spcBef>
                <a:spcPts val="46"/>
              </a:spcBef>
              <a:buClr>
                <a:srgbClr val="EE2E24"/>
              </a:buClr>
              <a:buFont typeface="Arial MT"/>
              <a:buChar char="•"/>
            </a:pPr>
            <a:endParaRPr sz="1542">
              <a:latin typeface="Segoe UI"/>
              <a:cs typeface="Segoe UI"/>
            </a:endParaRPr>
          </a:p>
          <a:p>
            <a:pPr marL="248698" marR="4233" indent="-238115">
              <a:lnSpc>
                <a:spcPct val="150000"/>
              </a:lnSpc>
              <a:buClr>
                <a:srgbClr val="EE2E24"/>
              </a:buClr>
              <a:buSzPct val="135714"/>
              <a:buFont typeface="Arial MT"/>
              <a:buChar char="•"/>
              <a:tabLst>
                <a:tab pos="248169" algn="l"/>
                <a:tab pos="248698" algn="l"/>
              </a:tabLst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editor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receives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FF0000"/>
                </a:solidFill>
                <a:latin typeface="Segoe UI"/>
                <a:cs typeface="Segoe UI"/>
              </a:rPr>
              <a:t>work</a:t>
            </a:r>
            <a:r>
              <a:rPr sz="1167" spc="21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FF0000"/>
                </a:solidFill>
                <a:latin typeface="Segoe UI"/>
                <a:cs typeface="Segoe UI"/>
              </a:rPr>
              <a:t>item</a:t>
            </a:r>
            <a:r>
              <a:rPr sz="1167" spc="8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that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indicates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that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they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are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required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to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review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page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content.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When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finished,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they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indicate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that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their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item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is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complete.</a:t>
            </a:r>
            <a:endParaRPr sz="1167">
              <a:latin typeface="Segoe UI"/>
              <a:cs typeface="Segoe UI"/>
            </a:endParaRPr>
          </a:p>
          <a:p>
            <a:pPr>
              <a:spcBef>
                <a:spcPts val="50"/>
              </a:spcBef>
              <a:buClr>
                <a:srgbClr val="EE2E24"/>
              </a:buClr>
              <a:buFont typeface="Arial MT"/>
              <a:buChar char="•"/>
            </a:pPr>
            <a:endParaRPr sz="1542">
              <a:latin typeface="Segoe UI"/>
              <a:cs typeface="Segoe UI"/>
            </a:endParaRPr>
          </a:p>
          <a:p>
            <a:pPr marL="248169" marR="122762" indent="-238115">
              <a:lnSpc>
                <a:spcPct val="150000"/>
              </a:lnSpc>
              <a:buClr>
                <a:srgbClr val="EE2E24"/>
              </a:buClr>
              <a:buSzPct val="135714"/>
              <a:buFont typeface="Arial MT"/>
              <a:buChar char="•"/>
              <a:tabLst>
                <a:tab pos="248169" algn="l"/>
                <a:tab pos="248698" algn="l"/>
              </a:tabLst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site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administrator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then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receives</a:t>
            </a:r>
            <a:r>
              <a:rPr sz="1167" spc="33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FF0000"/>
                </a:solidFill>
                <a:latin typeface="Segoe UI"/>
                <a:cs typeface="Segoe UI"/>
              </a:rPr>
              <a:t>work</a:t>
            </a:r>
            <a:r>
              <a:rPr sz="1167" spc="17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FF0000"/>
                </a:solidFill>
                <a:latin typeface="Segoe UI"/>
                <a:cs typeface="Segoe UI"/>
              </a:rPr>
              <a:t>item</a:t>
            </a:r>
            <a:r>
              <a:rPr sz="1167" spc="17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that requests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activation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12" dirty="0">
                <a:solidFill>
                  <a:srgbClr val="6F757A"/>
                </a:solidFill>
                <a:latin typeface="Segoe UI"/>
                <a:cs typeface="Segoe UI"/>
              </a:rPr>
              <a:t>of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page.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When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finished,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they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indicate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that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their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FF0000"/>
                </a:solidFill>
                <a:latin typeface="Segoe UI"/>
                <a:cs typeface="Segoe UI"/>
              </a:rPr>
              <a:t>work </a:t>
            </a:r>
            <a:r>
              <a:rPr sz="1167" spc="-308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FF0000"/>
                </a:solidFill>
                <a:latin typeface="Segoe UI"/>
                <a:cs typeface="Segoe UI"/>
              </a:rPr>
              <a:t>item</a:t>
            </a:r>
            <a:r>
              <a:rPr sz="1167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is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complete.</a:t>
            </a:r>
            <a:endParaRPr sz="1167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565" y="1412876"/>
            <a:ext cx="428624" cy="428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72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4388" y="2814403"/>
            <a:ext cx="3006725" cy="472351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83"/>
              </a:spcBef>
            </a:pPr>
            <a:r>
              <a:rPr sz="3000" spc="-4" dirty="0"/>
              <a:t>W</a:t>
            </a:r>
            <a:r>
              <a:rPr sz="3000" dirty="0"/>
              <a:t>ORKF</a:t>
            </a:r>
            <a:r>
              <a:rPr sz="3000" spc="-4" dirty="0"/>
              <a:t>L</a:t>
            </a:r>
            <a:r>
              <a:rPr sz="3000" dirty="0"/>
              <a:t>OW</a:t>
            </a:r>
            <a:r>
              <a:rPr sz="3000" spc="-167" dirty="0"/>
              <a:t> </a:t>
            </a:r>
            <a:r>
              <a:rPr sz="3000" dirty="0"/>
              <a:t>API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695700" y="3649980"/>
            <a:ext cx="366183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8912" y="0"/>
                </a:lnTo>
              </a:path>
            </a:pathLst>
          </a:custGeom>
          <a:ln w="44196">
            <a:solidFill>
              <a:srgbClr val="EE2E2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393700" y="4053205"/>
            <a:ext cx="0" cy="480483"/>
          </a:xfrm>
          <a:custGeom>
            <a:avLst/>
            <a:gdLst/>
            <a:ahLst/>
            <a:cxnLst/>
            <a:rect l="l" t="t" r="r" b="b"/>
            <a:pathLst>
              <a:path h="576579">
                <a:moveTo>
                  <a:pt x="0" y="0"/>
                </a:moveTo>
                <a:lnTo>
                  <a:pt x="0" y="576059"/>
                </a:lnTo>
              </a:path>
            </a:pathLst>
          </a:custGeom>
          <a:ln w="6096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314346" y="2755269"/>
            <a:ext cx="153888" cy="101705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187"/>
              </a:lnSpc>
            </a:pPr>
            <a:r>
              <a:rPr sz="1000" dirty="0">
                <a:solidFill>
                  <a:srgbClr val="DADADA"/>
                </a:solidFill>
                <a:latin typeface="Arial MT"/>
                <a:cs typeface="Arial MT"/>
              </a:rPr>
              <a:t>WO</a:t>
            </a:r>
            <a:r>
              <a:rPr sz="1000" spc="-4" dirty="0">
                <a:solidFill>
                  <a:srgbClr val="DADADA"/>
                </a:solidFill>
                <a:latin typeface="Arial MT"/>
                <a:cs typeface="Arial MT"/>
              </a:rPr>
              <a:t>RKFL</a:t>
            </a:r>
            <a:r>
              <a:rPr sz="1000" dirty="0">
                <a:solidFill>
                  <a:srgbClr val="DADADA"/>
                </a:solidFill>
                <a:latin typeface="Arial MT"/>
                <a:cs typeface="Arial MT"/>
              </a:rPr>
              <a:t>OW</a:t>
            </a:r>
            <a:r>
              <a:rPr sz="1000" spc="-46" dirty="0">
                <a:solidFill>
                  <a:srgbClr val="DADADA"/>
                </a:solidFill>
                <a:latin typeface="Arial MT"/>
                <a:cs typeface="Arial MT"/>
              </a:rPr>
              <a:t> </a:t>
            </a:r>
            <a:r>
              <a:rPr sz="1000" spc="-4" dirty="0">
                <a:solidFill>
                  <a:srgbClr val="DADADA"/>
                </a:solidFill>
                <a:latin typeface="Arial MT"/>
                <a:cs typeface="Arial MT"/>
              </a:rPr>
              <a:t>API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09155" y="2751631"/>
            <a:ext cx="937683" cy="660929"/>
          </a:xfrm>
          <a:custGeom>
            <a:avLst/>
            <a:gdLst/>
            <a:ahLst/>
            <a:cxnLst/>
            <a:rect l="l" t="t" r="r" b="b"/>
            <a:pathLst>
              <a:path w="1125220" h="793114">
                <a:moveTo>
                  <a:pt x="273775" y="0"/>
                </a:moveTo>
                <a:lnTo>
                  <a:pt x="203528" y="7218"/>
                </a:lnTo>
                <a:lnTo>
                  <a:pt x="145188" y="28867"/>
                </a:lnTo>
                <a:lnTo>
                  <a:pt x="97864" y="63698"/>
                </a:lnTo>
                <a:lnTo>
                  <a:pt x="60656" y="110426"/>
                </a:lnTo>
                <a:lnTo>
                  <a:pt x="32978" y="168322"/>
                </a:lnTo>
                <a:lnTo>
                  <a:pt x="14225" y="236639"/>
                </a:lnTo>
                <a:lnTo>
                  <a:pt x="7975" y="274308"/>
                </a:lnTo>
                <a:lnTo>
                  <a:pt x="3510" y="313801"/>
                </a:lnTo>
                <a:lnTo>
                  <a:pt x="831" y="355118"/>
                </a:lnTo>
                <a:lnTo>
                  <a:pt x="0" y="401827"/>
                </a:lnTo>
                <a:lnTo>
                  <a:pt x="738" y="444526"/>
                </a:lnTo>
                <a:lnTo>
                  <a:pt x="3138" y="488078"/>
                </a:lnTo>
                <a:lnTo>
                  <a:pt x="7139" y="528913"/>
                </a:lnTo>
                <a:lnTo>
                  <a:pt x="12739" y="567029"/>
                </a:lnTo>
                <a:lnTo>
                  <a:pt x="29926" y="634752"/>
                </a:lnTo>
                <a:lnTo>
                  <a:pt x="55894" y="690854"/>
                </a:lnTo>
                <a:lnTo>
                  <a:pt x="91092" y="735060"/>
                </a:lnTo>
                <a:lnTo>
                  <a:pt x="135967" y="767054"/>
                </a:lnTo>
                <a:lnTo>
                  <a:pt x="191403" y="786479"/>
                </a:lnTo>
                <a:lnTo>
                  <a:pt x="258307" y="792949"/>
                </a:lnTo>
                <a:lnTo>
                  <a:pt x="295176" y="791146"/>
                </a:lnTo>
                <a:lnTo>
                  <a:pt x="359760" y="776715"/>
                </a:lnTo>
                <a:lnTo>
                  <a:pt x="412426" y="748156"/>
                </a:lnTo>
                <a:lnTo>
                  <a:pt x="453352" y="709015"/>
                </a:lnTo>
                <a:lnTo>
                  <a:pt x="264250" y="709015"/>
                </a:lnTo>
                <a:lnTo>
                  <a:pt x="243619" y="707936"/>
                </a:lnTo>
                <a:lnTo>
                  <a:pt x="191327" y="691756"/>
                </a:lnTo>
                <a:lnTo>
                  <a:pt x="152263" y="654131"/>
                </a:lnTo>
                <a:lnTo>
                  <a:pt x="132899" y="615938"/>
                </a:lnTo>
                <a:lnTo>
                  <a:pt x="118758" y="566675"/>
                </a:lnTo>
                <a:lnTo>
                  <a:pt x="109733" y="506032"/>
                </a:lnTo>
                <a:lnTo>
                  <a:pt x="105270" y="432662"/>
                </a:lnTo>
                <a:lnTo>
                  <a:pt x="104713" y="391121"/>
                </a:lnTo>
                <a:lnTo>
                  <a:pt x="105122" y="359496"/>
                </a:lnTo>
                <a:lnTo>
                  <a:pt x="108394" y="299369"/>
                </a:lnTo>
                <a:lnTo>
                  <a:pt x="115256" y="243776"/>
                </a:lnTo>
                <a:lnTo>
                  <a:pt x="127614" y="194965"/>
                </a:lnTo>
                <a:lnTo>
                  <a:pt x="145883" y="153516"/>
                </a:lnTo>
                <a:lnTo>
                  <a:pt x="170738" y="120769"/>
                </a:lnTo>
                <a:lnTo>
                  <a:pt x="202640" y="97328"/>
                </a:lnTo>
                <a:lnTo>
                  <a:pt x="243716" y="85422"/>
                </a:lnTo>
                <a:lnTo>
                  <a:pt x="267832" y="83934"/>
                </a:lnTo>
                <a:lnTo>
                  <a:pt x="464186" y="83934"/>
                </a:lnTo>
                <a:lnTo>
                  <a:pt x="460392" y="78466"/>
                </a:lnTo>
                <a:lnTo>
                  <a:pt x="420354" y="40366"/>
                </a:lnTo>
                <a:lnTo>
                  <a:pt x="370389" y="14567"/>
                </a:lnTo>
                <a:lnTo>
                  <a:pt x="308920" y="1619"/>
                </a:lnTo>
                <a:lnTo>
                  <a:pt x="273775" y="0"/>
                </a:lnTo>
                <a:close/>
              </a:path>
              <a:path w="1125220" h="793114">
                <a:moveTo>
                  <a:pt x="464186" y="83934"/>
                </a:moveTo>
                <a:lnTo>
                  <a:pt x="267832" y="83934"/>
                </a:lnTo>
                <a:lnTo>
                  <a:pt x="281764" y="84400"/>
                </a:lnTo>
                <a:lnTo>
                  <a:pt x="294989" y="85798"/>
                </a:lnTo>
                <a:lnTo>
                  <a:pt x="340974" y="101053"/>
                </a:lnTo>
                <a:lnTo>
                  <a:pt x="376693" y="133794"/>
                </a:lnTo>
                <a:lnTo>
                  <a:pt x="396858" y="170126"/>
                </a:lnTo>
                <a:lnTo>
                  <a:pt x="411596" y="217284"/>
                </a:lnTo>
                <a:lnTo>
                  <a:pt x="418665" y="255089"/>
                </a:lnTo>
                <a:lnTo>
                  <a:pt x="423800" y="298246"/>
                </a:lnTo>
                <a:lnTo>
                  <a:pt x="426926" y="347065"/>
                </a:lnTo>
                <a:lnTo>
                  <a:pt x="427966" y="401827"/>
                </a:lnTo>
                <a:lnTo>
                  <a:pt x="427799" y="423061"/>
                </a:lnTo>
                <a:lnTo>
                  <a:pt x="426460" y="464291"/>
                </a:lnTo>
                <a:lnTo>
                  <a:pt x="423667" y="503729"/>
                </a:lnTo>
                <a:lnTo>
                  <a:pt x="415469" y="557809"/>
                </a:lnTo>
                <a:lnTo>
                  <a:pt x="402075" y="605358"/>
                </a:lnTo>
                <a:lnTo>
                  <a:pt x="382949" y="645685"/>
                </a:lnTo>
                <a:lnTo>
                  <a:pt x="356823" y="677035"/>
                </a:lnTo>
                <a:lnTo>
                  <a:pt x="322899" y="698296"/>
                </a:lnTo>
                <a:lnTo>
                  <a:pt x="280417" y="708346"/>
                </a:lnTo>
                <a:lnTo>
                  <a:pt x="264250" y="709015"/>
                </a:lnTo>
                <a:lnTo>
                  <a:pt x="453352" y="709015"/>
                </a:lnTo>
                <a:lnTo>
                  <a:pt x="487383" y="654895"/>
                </a:lnTo>
                <a:lnTo>
                  <a:pt x="510599" y="591944"/>
                </a:lnTo>
                <a:lnTo>
                  <a:pt x="524870" y="519034"/>
                </a:lnTo>
                <a:lnTo>
                  <a:pt x="529244" y="479520"/>
                </a:lnTo>
                <a:lnTo>
                  <a:pt x="531867" y="438072"/>
                </a:lnTo>
                <a:lnTo>
                  <a:pt x="532669" y="398259"/>
                </a:lnTo>
                <a:lnTo>
                  <a:pt x="532679" y="391121"/>
                </a:lnTo>
                <a:lnTo>
                  <a:pt x="531941" y="348423"/>
                </a:lnTo>
                <a:lnTo>
                  <a:pt x="529540" y="304871"/>
                </a:lnTo>
                <a:lnTo>
                  <a:pt x="525540" y="264036"/>
                </a:lnTo>
                <a:lnTo>
                  <a:pt x="519939" y="225920"/>
                </a:lnTo>
                <a:lnTo>
                  <a:pt x="502748" y="158207"/>
                </a:lnTo>
                <a:lnTo>
                  <a:pt x="476785" y="102095"/>
                </a:lnTo>
                <a:lnTo>
                  <a:pt x="464186" y="83934"/>
                </a:lnTo>
                <a:close/>
              </a:path>
              <a:path w="1125220" h="793114">
                <a:moveTo>
                  <a:pt x="1060233" y="90487"/>
                </a:moveTo>
                <a:lnTo>
                  <a:pt x="854394" y="90487"/>
                </a:lnTo>
                <a:lnTo>
                  <a:pt x="869900" y="91120"/>
                </a:lnTo>
                <a:lnTo>
                  <a:pt x="884488" y="93019"/>
                </a:lnTo>
                <a:lnTo>
                  <a:pt x="922664" y="106114"/>
                </a:lnTo>
                <a:lnTo>
                  <a:pt x="959408" y="136974"/>
                </a:lnTo>
                <a:lnTo>
                  <a:pt x="980391" y="179800"/>
                </a:lnTo>
                <a:lnTo>
                  <a:pt x="985229" y="216687"/>
                </a:lnTo>
                <a:lnTo>
                  <a:pt x="984884" y="229712"/>
                </a:lnTo>
                <a:lnTo>
                  <a:pt x="979705" y="271462"/>
                </a:lnTo>
                <a:lnTo>
                  <a:pt x="964699" y="318896"/>
                </a:lnTo>
                <a:lnTo>
                  <a:pt x="947042" y="354689"/>
                </a:lnTo>
                <a:lnTo>
                  <a:pt x="922195" y="394280"/>
                </a:lnTo>
                <a:lnTo>
                  <a:pt x="889587" y="437965"/>
                </a:lnTo>
                <a:lnTo>
                  <a:pt x="846797" y="487075"/>
                </a:lnTo>
                <a:lnTo>
                  <a:pt x="667462" y="672109"/>
                </a:lnTo>
                <a:lnTo>
                  <a:pt x="662560" y="677265"/>
                </a:lnTo>
                <a:lnTo>
                  <a:pt x="643231" y="722109"/>
                </a:lnTo>
                <a:lnTo>
                  <a:pt x="642926" y="729056"/>
                </a:lnTo>
                <a:lnTo>
                  <a:pt x="642926" y="745731"/>
                </a:lnTo>
                <a:lnTo>
                  <a:pt x="666434" y="780948"/>
                </a:lnTo>
                <a:lnTo>
                  <a:pt x="671298" y="781646"/>
                </a:lnTo>
                <a:lnTo>
                  <a:pt x="1106070" y="781646"/>
                </a:lnTo>
                <a:lnTo>
                  <a:pt x="1125041" y="745731"/>
                </a:lnTo>
                <a:lnTo>
                  <a:pt x="1125010" y="729056"/>
                </a:lnTo>
                <a:lnTo>
                  <a:pt x="1105079" y="694728"/>
                </a:lnTo>
                <a:lnTo>
                  <a:pt x="766751" y="694728"/>
                </a:lnTo>
                <a:lnTo>
                  <a:pt x="920190" y="534384"/>
                </a:lnTo>
                <a:lnTo>
                  <a:pt x="948318" y="503408"/>
                </a:lnTo>
                <a:lnTo>
                  <a:pt x="973173" y="474404"/>
                </a:lnTo>
                <a:lnTo>
                  <a:pt x="1013526" y="421923"/>
                </a:lnTo>
                <a:lnTo>
                  <a:pt x="1044030" y="374598"/>
                </a:lnTo>
                <a:lnTo>
                  <a:pt x="1065424" y="331809"/>
                </a:lnTo>
                <a:lnTo>
                  <a:pt x="1079264" y="292223"/>
                </a:lnTo>
                <a:lnTo>
                  <a:pt x="1088366" y="236856"/>
                </a:lnTo>
                <a:lnTo>
                  <a:pt x="1090004" y="200024"/>
                </a:lnTo>
                <a:lnTo>
                  <a:pt x="1089147" y="179784"/>
                </a:lnTo>
                <a:lnTo>
                  <a:pt x="1086578" y="160137"/>
                </a:lnTo>
                <a:lnTo>
                  <a:pt x="1082299" y="141084"/>
                </a:lnTo>
                <a:lnTo>
                  <a:pt x="1076314" y="122631"/>
                </a:lnTo>
                <a:lnTo>
                  <a:pt x="1068591" y="105033"/>
                </a:lnTo>
                <a:lnTo>
                  <a:pt x="1060233" y="90487"/>
                </a:lnTo>
                <a:close/>
              </a:path>
              <a:path w="1125220" h="793114">
                <a:moveTo>
                  <a:pt x="867360" y="0"/>
                </a:moveTo>
                <a:lnTo>
                  <a:pt x="816511" y="4013"/>
                </a:lnTo>
                <a:lnTo>
                  <a:pt x="769871" y="15100"/>
                </a:lnTo>
                <a:lnTo>
                  <a:pt x="729353" y="29930"/>
                </a:lnTo>
                <a:lnTo>
                  <a:pt x="689862" y="50916"/>
                </a:lnTo>
                <a:lnTo>
                  <a:pt x="660884" y="78981"/>
                </a:lnTo>
                <a:lnTo>
                  <a:pt x="657214" y="117271"/>
                </a:lnTo>
                <a:lnTo>
                  <a:pt x="657620" y="124421"/>
                </a:lnTo>
                <a:lnTo>
                  <a:pt x="672161" y="154774"/>
                </a:lnTo>
                <a:lnTo>
                  <a:pt x="679934" y="154774"/>
                </a:lnTo>
                <a:lnTo>
                  <a:pt x="687414" y="151409"/>
                </a:lnTo>
                <a:lnTo>
                  <a:pt x="697447" y="144665"/>
                </a:lnTo>
                <a:lnTo>
                  <a:pt x="705432" y="139488"/>
                </a:lnTo>
                <a:lnTo>
                  <a:pt x="746583" y="116789"/>
                </a:lnTo>
                <a:lnTo>
                  <a:pt x="787122" y="100609"/>
                </a:lnTo>
                <a:lnTo>
                  <a:pt x="836137" y="91120"/>
                </a:lnTo>
                <a:lnTo>
                  <a:pt x="854394" y="90487"/>
                </a:lnTo>
                <a:lnTo>
                  <a:pt x="1060233" y="90487"/>
                </a:lnTo>
                <a:lnTo>
                  <a:pt x="1059121" y="88552"/>
                </a:lnTo>
                <a:lnTo>
                  <a:pt x="1034937" y="58940"/>
                </a:lnTo>
                <a:lnTo>
                  <a:pt x="1003684" y="34451"/>
                </a:lnTo>
                <a:lnTo>
                  <a:pt x="965277" y="15773"/>
                </a:lnTo>
                <a:lnTo>
                  <a:pt x="919815" y="3943"/>
                </a:lnTo>
                <a:lnTo>
                  <a:pt x="894461" y="985"/>
                </a:lnTo>
                <a:lnTo>
                  <a:pt x="867360" y="0"/>
                </a:lnTo>
                <a:close/>
              </a:path>
            </a:pathLst>
          </a:custGeom>
          <a:solidFill>
            <a:srgbClr val="212121">
              <a:alpha val="5096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73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844" y="2917659"/>
            <a:ext cx="130036" cy="98530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29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r>
              <a:rPr sz="1000" spc="33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APIS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175500" y="5376852"/>
            <a:ext cx="2286000" cy="144484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31749">
              <a:spcBef>
                <a:spcPts val="167"/>
              </a:spcBef>
            </a:pPr>
            <a:fld id="{81D60167-4931-47E6-BA6A-407CBD079E47}" type="slidenum">
              <a:rPr spc="-8" dirty="0"/>
              <a:pPr marL="31749">
                <a:spcBef>
                  <a:spcPts val="167"/>
                </a:spcBef>
              </a:pPr>
              <a:t>74</a:t>
            </a:fld>
            <a:endParaRPr spc="-8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419" y="408312"/>
            <a:ext cx="2382838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spc="-4" dirty="0">
                <a:latin typeface="Calibri"/>
                <a:cs typeface="Calibri"/>
              </a:rPr>
              <a:t>WORKFLOW</a:t>
            </a:r>
            <a:r>
              <a:rPr sz="2583" spc="-50" dirty="0">
                <a:latin typeface="Calibri"/>
                <a:cs typeface="Calibri"/>
              </a:rPr>
              <a:t> </a:t>
            </a:r>
            <a:r>
              <a:rPr sz="2583" spc="4" dirty="0">
                <a:latin typeface="Calibri"/>
                <a:cs typeface="Calibri"/>
              </a:rPr>
              <a:t>APIs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666" y="1021709"/>
            <a:ext cx="2918354" cy="266697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>
              <a:spcBef>
                <a:spcPts val="79"/>
              </a:spcBef>
            </a:pPr>
            <a:r>
              <a:rPr sz="1667" spc="-12" dirty="0">
                <a:solidFill>
                  <a:srgbClr val="212121"/>
                </a:solidFill>
                <a:latin typeface="Calibri"/>
                <a:cs typeface="Calibri"/>
              </a:rPr>
              <a:t>com.adobe.granite.workflow.exec</a:t>
            </a:r>
            <a:endParaRPr sz="16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667" y="1463039"/>
            <a:ext cx="1967442" cy="3422946"/>
          </a:xfrm>
          <a:prstGeom prst="rect">
            <a:avLst/>
          </a:prstGeom>
        </p:spPr>
        <p:txBody>
          <a:bodyPr vert="horz" wrap="square" lIns="0" tIns="37042" rIns="0" bIns="0" rtlCol="0">
            <a:spAutoFit/>
          </a:bodyPr>
          <a:lstStyle/>
          <a:p>
            <a:pPr marL="10583">
              <a:spcBef>
                <a:spcPts val="292"/>
              </a:spcBef>
            </a:pPr>
            <a:r>
              <a:rPr sz="1000" b="1" dirty="0">
                <a:solidFill>
                  <a:srgbClr val="212121"/>
                </a:solidFill>
                <a:latin typeface="Segoe UI"/>
                <a:cs typeface="Segoe UI"/>
              </a:rPr>
              <a:t>Interfaces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8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2"/>
              </a:rPr>
              <a:t>WorkflowProcess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29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8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3"/>
              </a:rPr>
              <a:t>WorkItem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4"/>
              </a:rPr>
              <a:t>WorkflowData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8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5"/>
              </a:rPr>
              <a:t>Workflow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29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8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6"/>
              </a:rPr>
              <a:t>ParticipantStepChooser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7"/>
              </a:rPr>
              <a:t>DynamicParticipantExecutor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8"/>
              </a:rPr>
              <a:t>Participant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29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9"/>
              </a:rPr>
              <a:t>HistoryItem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10"/>
              </a:rPr>
              <a:t>InboxItem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12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11"/>
              </a:rPr>
              <a:t>Route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29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12"/>
              </a:rPr>
              <a:t>ScriptContextProvider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8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13"/>
              </a:rPr>
              <a:t>StepExecutor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8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14"/>
              </a:rPr>
              <a:t>WorkflowExternalProcess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29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8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15"/>
              </a:rPr>
              <a:t>WorkflowExternalProcessProxy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4738" y="3772183"/>
            <a:ext cx="2495550" cy="266697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>
              <a:spcBef>
                <a:spcPts val="79"/>
              </a:spcBef>
            </a:pPr>
            <a:r>
              <a:rPr sz="1667" u="heavy" spc="-8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Calibri"/>
                <a:cs typeface="Calibri"/>
                <a:hlinkClick r:id="rId16"/>
              </a:rPr>
              <a:t>com.adobe.granite.workflow</a:t>
            </a:r>
            <a:endParaRPr sz="166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16090" y="4247562"/>
            <a:ext cx="612246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1000" b="1" spc="-4" dirty="0">
                <a:solidFill>
                  <a:srgbClr val="212121"/>
                </a:solidFill>
                <a:latin typeface="Segoe UI"/>
                <a:cs typeface="Segoe UI"/>
              </a:rPr>
              <a:t>I</a:t>
            </a:r>
            <a:r>
              <a:rPr sz="1000" b="1" dirty="0">
                <a:solidFill>
                  <a:srgbClr val="212121"/>
                </a:solidFill>
                <a:latin typeface="Segoe UI"/>
                <a:cs typeface="Segoe UI"/>
              </a:rPr>
              <a:t>n</a:t>
            </a:r>
            <a:r>
              <a:rPr sz="1000" b="1" spc="-4" dirty="0">
                <a:solidFill>
                  <a:srgbClr val="212121"/>
                </a:solidFill>
                <a:latin typeface="Segoe UI"/>
                <a:cs typeface="Segoe UI"/>
              </a:rPr>
              <a:t>te</a:t>
            </a:r>
            <a:r>
              <a:rPr sz="1000" b="1" spc="25" dirty="0">
                <a:solidFill>
                  <a:srgbClr val="212121"/>
                </a:solidFill>
                <a:latin typeface="Segoe UI"/>
                <a:cs typeface="Segoe UI"/>
              </a:rPr>
              <a:t>r</a:t>
            </a:r>
            <a:r>
              <a:rPr sz="1000" b="1" dirty="0">
                <a:solidFill>
                  <a:srgbClr val="212121"/>
                </a:solidFill>
                <a:latin typeface="Segoe UI"/>
                <a:cs typeface="Segoe UI"/>
              </a:rPr>
              <a:t>fac</a:t>
            </a:r>
            <a:r>
              <a:rPr sz="1000" b="1" spc="-4" dirty="0">
                <a:solidFill>
                  <a:srgbClr val="212121"/>
                </a:solidFill>
                <a:latin typeface="Segoe UI"/>
                <a:cs typeface="Segoe UI"/>
              </a:rPr>
              <a:t>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16090" y="4454268"/>
            <a:ext cx="1217613" cy="652423"/>
          </a:xfrm>
          <a:prstGeom prst="rect">
            <a:avLst/>
          </a:prstGeom>
        </p:spPr>
        <p:txBody>
          <a:bodyPr vert="horz" wrap="square" lIns="0" tIns="36513" rIns="0" bIns="0" rtlCol="0">
            <a:spAutoFit/>
          </a:bodyPr>
          <a:lstStyle/>
          <a:p>
            <a:pPr marL="253990" indent="-243936">
              <a:spcBef>
                <a:spcPts val="28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17"/>
              </a:rPr>
              <a:t>WorkflowSession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18"/>
              </a:rPr>
              <a:t>HasMetaData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6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8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19"/>
              </a:rPr>
              <a:t>PayloadMap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4739" y="1040998"/>
            <a:ext cx="3169708" cy="266697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>
              <a:spcBef>
                <a:spcPts val="79"/>
              </a:spcBef>
            </a:pPr>
            <a:r>
              <a:rPr sz="1667" b="1" u="heavy" spc="-12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Calibri"/>
                <a:cs typeface="Calibri"/>
                <a:hlinkClick r:id="rId20"/>
              </a:rPr>
              <a:t>com.adobe.granite.workflow.model</a:t>
            </a:r>
            <a:endParaRPr sz="166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6665" y="5175060"/>
            <a:ext cx="3455458" cy="266697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>
              <a:spcBef>
                <a:spcPts val="79"/>
              </a:spcBef>
            </a:pPr>
            <a:r>
              <a:rPr sz="1667" b="1" u="heavy" spc="-12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Calibri"/>
                <a:cs typeface="Calibri"/>
                <a:hlinkClick r:id="rId21"/>
              </a:rPr>
              <a:t>com.adobe.granite.workflow.metadata</a:t>
            </a:r>
            <a:endParaRPr sz="1667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6665" y="5594635"/>
            <a:ext cx="1069975" cy="484641"/>
          </a:xfrm>
          <a:prstGeom prst="rect">
            <a:avLst/>
          </a:prstGeom>
        </p:spPr>
        <p:txBody>
          <a:bodyPr vert="horz" wrap="square" lIns="0" tIns="60854" rIns="0" bIns="0" rtlCol="0">
            <a:spAutoFit/>
          </a:bodyPr>
          <a:lstStyle/>
          <a:p>
            <a:pPr marL="10583">
              <a:spcBef>
                <a:spcPts val="479"/>
              </a:spcBef>
            </a:pPr>
            <a:r>
              <a:rPr sz="1000" b="1" dirty="0">
                <a:solidFill>
                  <a:srgbClr val="212121"/>
                </a:solidFill>
                <a:latin typeface="Segoe UI"/>
                <a:cs typeface="Segoe UI"/>
              </a:rPr>
              <a:t>Interfaces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88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22"/>
              </a:rPr>
              <a:t>MetaDataMap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7042" y="1549922"/>
            <a:ext cx="612246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1000" b="1" spc="-4" dirty="0">
                <a:solidFill>
                  <a:srgbClr val="212121"/>
                </a:solidFill>
                <a:latin typeface="Segoe UI"/>
                <a:cs typeface="Segoe UI"/>
              </a:rPr>
              <a:t>I</a:t>
            </a:r>
            <a:r>
              <a:rPr sz="1000" b="1" dirty="0">
                <a:solidFill>
                  <a:srgbClr val="212121"/>
                </a:solidFill>
                <a:latin typeface="Segoe UI"/>
                <a:cs typeface="Segoe UI"/>
              </a:rPr>
              <a:t>n</a:t>
            </a:r>
            <a:r>
              <a:rPr sz="1000" b="1" spc="-4" dirty="0">
                <a:solidFill>
                  <a:srgbClr val="212121"/>
                </a:solidFill>
                <a:latin typeface="Segoe UI"/>
                <a:cs typeface="Segoe UI"/>
              </a:rPr>
              <a:t>te</a:t>
            </a:r>
            <a:r>
              <a:rPr sz="1000" b="1" spc="25" dirty="0">
                <a:solidFill>
                  <a:srgbClr val="212121"/>
                </a:solidFill>
                <a:latin typeface="Segoe UI"/>
                <a:cs typeface="Segoe UI"/>
              </a:rPr>
              <a:t>r</a:t>
            </a:r>
            <a:r>
              <a:rPr sz="1000" b="1" dirty="0">
                <a:solidFill>
                  <a:srgbClr val="212121"/>
                </a:solidFill>
                <a:latin typeface="Segoe UI"/>
                <a:cs typeface="Segoe UI"/>
              </a:rPr>
              <a:t>fac</a:t>
            </a:r>
            <a:r>
              <a:rPr sz="1000" b="1" spc="-4" dirty="0">
                <a:solidFill>
                  <a:srgbClr val="212121"/>
                </a:solidFill>
                <a:latin typeface="Segoe UI"/>
                <a:cs typeface="Segoe UI"/>
              </a:rPr>
              <a:t>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97042" y="1764858"/>
            <a:ext cx="1659996" cy="12920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3990" indent="-243936">
              <a:spcBef>
                <a:spcPts val="475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23"/>
              </a:rPr>
              <a:t>WorkflowModel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879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24"/>
              </a:rPr>
              <a:t>WorkflowModelFilter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88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25"/>
              </a:rPr>
              <a:t>WorkflowModelSerializer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88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26"/>
              </a:rPr>
              <a:t>WorkflowNode</a:t>
            </a:r>
            <a:endParaRPr sz="1000">
              <a:latin typeface="Segoe UI"/>
              <a:cs typeface="Segoe UI"/>
            </a:endParaRPr>
          </a:p>
          <a:p>
            <a:pPr marL="253990" indent="-243936">
              <a:spcBef>
                <a:spcPts val="879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253990" algn="l"/>
                <a:tab pos="254519" algn="l"/>
              </a:tabLst>
            </a:pPr>
            <a:r>
              <a:rPr sz="1000" u="sng" spc="-12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  <a:hlinkClick r:id="rId27"/>
              </a:rPr>
              <a:t>WorkflowTransition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4388" y="2814403"/>
            <a:ext cx="5829299" cy="472351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83"/>
              </a:spcBef>
            </a:pPr>
            <a:r>
              <a:rPr sz="3000" spc="-12" dirty="0"/>
              <a:t>CUSTOM</a:t>
            </a:r>
            <a:r>
              <a:rPr sz="3000" spc="-17" dirty="0"/>
              <a:t> </a:t>
            </a:r>
            <a:r>
              <a:rPr sz="3000" spc="-4" dirty="0"/>
              <a:t>WORKFLOW</a:t>
            </a:r>
            <a:r>
              <a:rPr sz="3000" spc="-21" dirty="0"/>
              <a:t> </a:t>
            </a:r>
            <a:r>
              <a:rPr sz="3000" spc="-8" dirty="0"/>
              <a:t>SERVICE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695700" y="3649980"/>
            <a:ext cx="366183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8912" y="0"/>
                </a:lnTo>
              </a:path>
            </a:pathLst>
          </a:custGeom>
          <a:ln w="44196">
            <a:solidFill>
              <a:srgbClr val="EE2E2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314346" y="2289108"/>
            <a:ext cx="153888" cy="22547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187"/>
              </a:lnSpc>
              <a:tabLst>
                <a:tab pos="306904" algn="l"/>
              </a:tabLst>
            </a:pPr>
            <a:r>
              <a:rPr sz="1000" strike="sngStrike" dirty="0">
                <a:solidFill>
                  <a:srgbClr val="DADADA"/>
                </a:solidFill>
                <a:latin typeface="Arial MT"/>
                <a:cs typeface="Arial MT"/>
              </a:rPr>
              <a:t> 	</a:t>
            </a:r>
            <a:r>
              <a:rPr sz="1000" strike="sngStrike" spc="-8" dirty="0">
                <a:solidFill>
                  <a:srgbClr val="DADADA"/>
                </a:solidFill>
                <a:latin typeface="Arial MT"/>
                <a:cs typeface="Arial MT"/>
              </a:rPr>
              <a:t>CU</a:t>
            </a:r>
            <a:r>
              <a:rPr sz="1000" spc="-8" dirty="0">
                <a:solidFill>
                  <a:srgbClr val="DADADA"/>
                </a:solidFill>
                <a:latin typeface="Arial MT"/>
                <a:cs typeface="Arial MT"/>
              </a:rPr>
              <a:t>STOM </a:t>
            </a:r>
            <a:r>
              <a:rPr sz="1000" spc="-4" dirty="0">
                <a:solidFill>
                  <a:srgbClr val="DADADA"/>
                </a:solidFill>
                <a:latin typeface="Arial MT"/>
                <a:cs typeface="Arial MT"/>
              </a:rPr>
              <a:t>WORKFLOW </a:t>
            </a:r>
            <a:r>
              <a:rPr sz="1000" spc="-8" dirty="0">
                <a:solidFill>
                  <a:srgbClr val="DADADA"/>
                </a:solidFill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9155" y="2751631"/>
            <a:ext cx="932921" cy="660929"/>
          </a:xfrm>
          <a:custGeom>
            <a:avLst/>
            <a:gdLst/>
            <a:ahLst/>
            <a:cxnLst/>
            <a:rect l="l" t="t" r="r" b="b"/>
            <a:pathLst>
              <a:path w="1119504" h="793114">
                <a:moveTo>
                  <a:pt x="273775" y="0"/>
                </a:moveTo>
                <a:lnTo>
                  <a:pt x="203528" y="7218"/>
                </a:lnTo>
                <a:lnTo>
                  <a:pt x="145188" y="28867"/>
                </a:lnTo>
                <a:lnTo>
                  <a:pt x="97864" y="63698"/>
                </a:lnTo>
                <a:lnTo>
                  <a:pt x="60656" y="110426"/>
                </a:lnTo>
                <a:lnTo>
                  <a:pt x="32978" y="168322"/>
                </a:lnTo>
                <a:lnTo>
                  <a:pt x="14225" y="236639"/>
                </a:lnTo>
                <a:lnTo>
                  <a:pt x="7975" y="274308"/>
                </a:lnTo>
                <a:lnTo>
                  <a:pt x="3510" y="313801"/>
                </a:lnTo>
                <a:lnTo>
                  <a:pt x="831" y="355118"/>
                </a:lnTo>
                <a:lnTo>
                  <a:pt x="0" y="401827"/>
                </a:lnTo>
                <a:lnTo>
                  <a:pt x="738" y="444526"/>
                </a:lnTo>
                <a:lnTo>
                  <a:pt x="3138" y="488078"/>
                </a:lnTo>
                <a:lnTo>
                  <a:pt x="7139" y="528913"/>
                </a:lnTo>
                <a:lnTo>
                  <a:pt x="12739" y="567029"/>
                </a:lnTo>
                <a:lnTo>
                  <a:pt x="29926" y="634752"/>
                </a:lnTo>
                <a:lnTo>
                  <a:pt x="55894" y="690854"/>
                </a:lnTo>
                <a:lnTo>
                  <a:pt x="91092" y="735060"/>
                </a:lnTo>
                <a:lnTo>
                  <a:pt x="135967" y="767054"/>
                </a:lnTo>
                <a:lnTo>
                  <a:pt x="191403" y="786479"/>
                </a:lnTo>
                <a:lnTo>
                  <a:pt x="258307" y="792949"/>
                </a:lnTo>
                <a:lnTo>
                  <a:pt x="295176" y="791146"/>
                </a:lnTo>
                <a:lnTo>
                  <a:pt x="359760" y="776715"/>
                </a:lnTo>
                <a:lnTo>
                  <a:pt x="412426" y="748156"/>
                </a:lnTo>
                <a:lnTo>
                  <a:pt x="453352" y="709015"/>
                </a:lnTo>
                <a:lnTo>
                  <a:pt x="264250" y="709015"/>
                </a:lnTo>
                <a:lnTo>
                  <a:pt x="243619" y="707936"/>
                </a:lnTo>
                <a:lnTo>
                  <a:pt x="191327" y="691756"/>
                </a:lnTo>
                <a:lnTo>
                  <a:pt x="152263" y="654131"/>
                </a:lnTo>
                <a:lnTo>
                  <a:pt x="132899" y="615938"/>
                </a:lnTo>
                <a:lnTo>
                  <a:pt x="118758" y="566675"/>
                </a:lnTo>
                <a:lnTo>
                  <a:pt x="109733" y="506032"/>
                </a:lnTo>
                <a:lnTo>
                  <a:pt x="105270" y="432662"/>
                </a:lnTo>
                <a:lnTo>
                  <a:pt x="104713" y="391121"/>
                </a:lnTo>
                <a:lnTo>
                  <a:pt x="105122" y="359496"/>
                </a:lnTo>
                <a:lnTo>
                  <a:pt x="108394" y="299369"/>
                </a:lnTo>
                <a:lnTo>
                  <a:pt x="115256" y="243776"/>
                </a:lnTo>
                <a:lnTo>
                  <a:pt x="127614" y="194965"/>
                </a:lnTo>
                <a:lnTo>
                  <a:pt x="145883" y="153516"/>
                </a:lnTo>
                <a:lnTo>
                  <a:pt x="170738" y="120769"/>
                </a:lnTo>
                <a:lnTo>
                  <a:pt x="202640" y="97328"/>
                </a:lnTo>
                <a:lnTo>
                  <a:pt x="243716" y="85422"/>
                </a:lnTo>
                <a:lnTo>
                  <a:pt x="267832" y="83934"/>
                </a:lnTo>
                <a:lnTo>
                  <a:pt x="464186" y="83934"/>
                </a:lnTo>
                <a:lnTo>
                  <a:pt x="460392" y="78466"/>
                </a:lnTo>
                <a:lnTo>
                  <a:pt x="420354" y="40366"/>
                </a:lnTo>
                <a:lnTo>
                  <a:pt x="370389" y="14567"/>
                </a:lnTo>
                <a:lnTo>
                  <a:pt x="308920" y="1619"/>
                </a:lnTo>
                <a:lnTo>
                  <a:pt x="273775" y="0"/>
                </a:lnTo>
                <a:close/>
              </a:path>
              <a:path w="1119504" h="793114">
                <a:moveTo>
                  <a:pt x="464186" y="83934"/>
                </a:moveTo>
                <a:lnTo>
                  <a:pt x="267832" y="83934"/>
                </a:lnTo>
                <a:lnTo>
                  <a:pt x="281764" y="84400"/>
                </a:lnTo>
                <a:lnTo>
                  <a:pt x="294989" y="85798"/>
                </a:lnTo>
                <a:lnTo>
                  <a:pt x="340974" y="101053"/>
                </a:lnTo>
                <a:lnTo>
                  <a:pt x="376693" y="133794"/>
                </a:lnTo>
                <a:lnTo>
                  <a:pt x="396858" y="170126"/>
                </a:lnTo>
                <a:lnTo>
                  <a:pt x="411596" y="217284"/>
                </a:lnTo>
                <a:lnTo>
                  <a:pt x="418665" y="255089"/>
                </a:lnTo>
                <a:lnTo>
                  <a:pt x="423800" y="298246"/>
                </a:lnTo>
                <a:lnTo>
                  <a:pt x="426926" y="347065"/>
                </a:lnTo>
                <a:lnTo>
                  <a:pt x="427966" y="401827"/>
                </a:lnTo>
                <a:lnTo>
                  <a:pt x="427799" y="423061"/>
                </a:lnTo>
                <a:lnTo>
                  <a:pt x="426460" y="464291"/>
                </a:lnTo>
                <a:lnTo>
                  <a:pt x="423667" y="503729"/>
                </a:lnTo>
                <a:lnTo>
                  <a:pt x="415469" y="557809"/>
                </a:lnTo>
                <a:lnTo>
                  <a:pt x="402075" y="605358"/>
                </a:lnTo>
                <a:lnTo>
                  <a:pt x="382949" y="645685"/>
                </a:lnTo>
                <a:lnTo>
                  <a:pt x="356823" y="677035"/>
                </a:lnTo>
                <a:lnTo>
                  <a:pt x="322899" y="698296"/>
                </a:lnTo>
                <a:lnTo>
                  <a:pt x="280417" y="708346"/>
                </a:lnTo>
                <a:lnTo>
                  <a:pt x="264250" y="709015"/>
                </a:lnTo>
                <a:lnTo>
                  <a:pt x="453352" y="709015"/>
                </a:lnTo>
                <a:lnTo>
                  <a:pt x="487383" y="654895"/>
                </a:lnTo>
                <a:lnTo>
                  <a:pt x="510599" y="591944"/>
                </a:lnTo>
                <a:lnTo>
                  <a:pt x="524870" y="519034"/>
                </a:lnTo>
                <a:lnTo>
                  <a:pt x="529244" y="479520"/>
                </a:lnTo>
                <a:lnTo>
                  <a:pt x="531867" y="438072"/>
                </a:lnTo>
                <a:lnTo>
                  <a:pt x="532669" y="398259"/>
                </a:lnTo>
                <a:lnTo>
                  <a:pt x="532679" y="391121"/>
                </a:lnTo>
                <a:lnTo>
                  <a:pt x="531941" y="348423"/>
                </a:lnTo>
                <a:lnTo>
                  <a:pt x="529540" y="304871"/>
                </a:lnTo>
                <a:lnTo>
                  <a:pt x="525540" y="264036"/>
                </a:lnTo>
                <a:lnTo>
                  <a:pt x="519939" y="225920"/>
                </a:lnTo>
                <a:lnTo>
                  <a:pt x="502748" y="158207"/>
                </a:lnTo>
                <a:lnTo>
                  <a:pt x="476785" y="102095"/>
                </a:lnTo>
                <a:lnTo>
                  <a:pt x="464186" y="83934"/>
                </a:lnTo>
                <a:close/>
              </a:path>
              <a:path w="1119504" h="793114">
                <a:moveTo>
                  <a:pt x="656528" y="648296"/>
                </a:moveTo>
                <a:lnTo>
                  <a:pt x="647574" y="648296"/>
                </a:lnTo>
                <a:lnTo>
                  <a:pt x="643498" y="651065"/>
                </a:lnTo>
                <a:lnTo>
                  <a:pt x="636444" y="683770"/>
                </a:lnTo>
                <a:lnTo>
                  <a:pt x="636444" y="696441"/>
                </a:lnTo>
                <a:lnTo>
                  <a:pt x="645695" y="735012"/>
                </a:lnTo>
                <a:lnTo>
                  <a:pt x="681877" y="758535"/>
                </a:lnTo>
                <a:lnTo>
                  <a:pt x="729705" y="775984"/>
                </a:lnTo>
                <a:lnTo>
                  <a:pt x="775971" y="786701"/>
                </a:lnTo>
                <a:lnTo>
                  <a:pt x="829274" y="792559"/>
                </a:lnTo>
                <a:lnTo>
                  <a:pt x="848310" y="792949"/>
                </a:lnTo>
                <a:lnTo>
                  <a:pt x="879336" y="791927"/>
                </a:lnTo>
                <a:lnTo>
                  <a:pt x="936486" y="783745"/>
                </a:lnTo>
                <a:lnTo>
                  <a:pt x="987022" y="767464"/>
                </a:lnTo>
                <a:lnTo>
                  <a:pt x="1029467" y="744157"/>
                </a:lnTo>
                <a:lnTo>
                  <a:pt x="1063995" y="713911"/>
                </a:lnTo>
                <a:lnTo>
                  <a:pt x="1068475" y="708418"/>
                </a:lnTo>
                <a:lnTo>
                  <a:pt x="850736" y="708418"/>
                </a:lnTo>
                <a:lnTo>
                  <a:pt x="830443" y="707823"/>
                </a:lnTo>
                <a:lnTo>
                  <a:pt x="775311" y="698893"/>
                </a:lnTo>
                <a:lnTo>
                  <a:pt x="729277" y="683770"/>
                </a:lnTo>
                <a:lnTo>
                  <a:pt x="693015" y="667718"/>
                </a:lnTo>
                <a:lnTo>
                  <a:pt x="663754" y="651471"/>
                </a:lnTo>
                <a:lnTo>
                  <a:pt x="656528" y="648296"/>
                </a:lnTo>
                <a:close/>
              </a:path>
              <a:path w="1119504" h="793114">
                <a:moveTo>
                  <a:pt x="1056026" y="84531"/>
                </a:moveTo>
                <a:lnTo>
                  <a:pt x="847714" y="84531"/>
                </a:lnTo>
                <a:lnTo>
                  <a:pt x="863022" y="85107"/>
                </a:lnTo>
                <a:lnTo>
                  <a:pt x="877401" y="86837"/>
                </a:lnTo>
                <a:lnTo>
                  <a:pt x="914883" y="98802"/>
                </a:lnTo>
                <a:lnTo>
                  <a:pt x="950216" y="127454"/>
                </a:lnTo>
                <a:lnTo>
                  <a:pt x="969563" y="167854"/>
                </a:lnTo>
                <a:lnTo>
                  <a:pt x="973913" y="202399"/>
                </a:lnTo>
                <a:lnTo>
                  <a:pt x="973187" y="218382"/>
                </a:lnTo>
                <a:lnTo>
                  <a:pt x="962306" y="261632"/>
                </a:lnTo>
                <a:lnTo>
                  <a:pt x="939203" y="297185"/>
                </a:lnTo>
                <a:lnTo>
                  <a:pt x="904857" y="323994"/>
                </a:lnTo>
                <a:lnTo>
                  <a:pt x="859858" y="340778"/>
                </a:lnTo>
                <a:lnTo>
                  <a:pt x="805448" y="346468"/>
                </a:lnTo>
                <a:lnTo>
                  <a:pt x="734595" y="346468"/>
                </a:lnTo>
                <a:lnTo>
                  <a:pt x="731420" y="347167"/>
                </a:lnTo>
                <a:lnTo>
                  <a:pt x="714364" y="394093"/>
                </a:lnTo>
                <a:lnTo>
                  <a:pt x="715075" y="400837"/>
                </a:lnTo>
                <a:lnTo>
                  <a:pt x="736284" y="427431"/>
                </a:lnTo>
                <a:lnTo>
                  <a:pt x="815189" y="427431"/>
                </a:lnTo>
                <a:lnTo>
                  <a:pt x="838225" y="428064"/>
                </a:lnTo>
                <a:lnTo>
                  <a:pt x="880497" y="433126"/>
                </a:lnTo>
                <a:lnTo>
                  <a:pt x="917604" y="443170"/>
                </a:lnTo>
                <a:lnTo>
                  <a:pt x="962445" y="466724"/>
                </a:lnTo>
                <a:lnTo>
                  <a:pt x="993801" y="499313"/>
                </a:lnTo>
                <a:lnTo>
                  <a:pt x="1011096" y="539794"/>
                </a:lnTo>
                <a:lnTo>
                  <a:pt x="1014401" y="570903"/>
                </a:lnTo>
                <a:lnTo>
                  <a:pt x="1013751" y="585509"/>
                </a:lnTo>
                <a:lnTo>
                  <a:pt x="1004012" y="625970"/>
                </a:lnTo>
                <a:lnTo>
                  <a:pt x="982604" y="660065"/>
                </a:lnTo>
                <a:lnTo>
                  <a:pt x="949661" y="686095"/>
                </a:lnTo>
                <a:lnTo>
                  <a:pt x="905691" y="702723"/>
                </a:lnTo>
                <a:lnTo>
                  <a:pt x="850736" y="708418"/>
                </a:lnTo>
                <a:lnTo>
                  <a:pt x="1068475" y="708418"/>
                </a:lnTo>
                <a:lnTo>
                  <a:pt x="1100723" y="656920"/>
                </a:lnTo>
                <a:lnTo>
                  <a:pt x="1114560" y="611754"/>
                </a:lnTo>
                <a:lnTo>
                  <a:pt x="1119176" y="561378"/>
                </a:lnTo>
                <a:lnTo>
                  <a:pt x="1118338" y="543502"/>
                </a:lnTo>
                <a:lnTo>
                  <a:pt x="1105778" y="493217"/>
                </a:lnTo>
                <a:lnTo>
                  <a:pt x="1079771" y="449905"/>
                </a:lnTo>
                <a:lnTo>
                  <a:pt x="1042449" y="415750"/>
                </a:lnTo>
                <a:lnTo>
                  <a:pt x="994769" y="390804"/>
                </a:lnTo>
                <a:lnTo>
                  <a:pt x="938798" y="378028"/>
                </a:lnTo>
                <a:lnTo>
                  <a:pt x="938798" y="376834"/>
                </a:lnTo>
                <a:lnTo>
                  <a:pt x="986790" y="361148"/>
                </a:lnTo>
                <a:lnTo>
                  <a:pt x="1025410" y="334564"/>
                </a:lnTo>
                <a:lnTo>
                  <a:pt x="1054618" y="299738"/>
                </a:lnTo>
                <a:lnTo>
                  <a:pt x="1073926" y="256870"/>
                </a:lnTo>
                <a:lnTo>
                  <a:pt x="1082856" y="207146"/>
                </a:lnTo>
                <a:lnTo>
                  <a:pt x="1083451" y="189306"/>
                </a:lnTo>
                <a:lnTo>
                  <a:pt x="1082615" y="168636"/>
                </a:lnTo>
                <a:lnTo>
                  <a:pt x="1080105" y="148899"/>
                </a:lnTo>
                <a:lnTo>
                  <a:pt x="1075918" y="130093"/>
                </a:lnTo>
                <a:lnTo>
                  <a:pt x="1070052" y="112217"/>
                </a:lnTo>
                <a:lnTo>
                  <a:pt x="1062501" y="95417"/>
                </a:lnTo>
                <a:lnTo>
                  <a:pt x="1056026" y="84531"/>
                </a:lnTo>
                <a:close/>
              </a:path>
              <a:path w="1119504" h="793114">
                <a:moveTo>
                  <a:pt x="867945" y="0"/>
                </a:moveTo>
                <a:lnTo>
                  <a:pt x="813645" y="4013"/>
                </a:lnTo>
                <a:lnTo>
                  <a:pt x="765702" y="15100"/>
                </a:lnTo>
                <a:lnTo>
                  <a:pt x="726321" y="29930"/>
                </a:lnTo>
                <a:lnTo>
                  <a:pt x="688000" y="50878"/>
                </a:lnTo>
                <a:lnTo>
                  <a:pt x="659588" y="84632"/>
                </a:lnTo>
                <a:lnTo>
                  <a:pt x="657868" y="119062"/>
                </a:lnTo>
                <a:lnTo>
                  <a:pt x="658103" y="124713"/>
                </a:lnTo>
                <a:lnTo>
                  <a:pt x="671692" y="150012"/>
                </a:lnTo>
                <a:lnTo>
                  <a:pt x="678448" y="150012"/>
                </a:lnTo>
                <a:lnTo>
                  <a:pt x="685382" y="146545"/>
                </a:lnTo>
                <a:lnTo>
                  <a:pt x="695314" y="139598"/>
                </a:lnTo>
                <a:lnTo>
                  <a:pt x="703236" y="134295"/>
                </a:lnTo>
                <a:lnTo>
                  <a:pt x="744515" y="111411"/>
                </a:lnTo>
                <a:lnTo>
                  <a:pt x="784302" y="94945"/>
                </a:lnTo>
                <a:lnTo>
                  <a:pt x="830799" y="85183"/>
                </a:lnTo>
                <a:lnTo>
                  <a:pt x="847714" y="84531"/>
                </a:lnTo>
                <a:lnTo>
                  <a:pt x="1056026" y="84531"/>
                </a:lnTo>
                <a:lnTo>
                  <a:pt x="1053239" y="79844"/>
                </a:lnTo>
                <a:lnTo>
                  <a:pt x="1015197" y="40590"/>
                </a:lnTo>
                <a:lnTo>
                  <a:pt x="981416" y="21244"/>
                </a:lnTo>
                <a:lnTo>
                  <a:pt x="940954" y="7699"/>
                </a:lnTo>
                <a:lnTo>
                  <a:pt x="893919" y="855"/>
                </a:lnTo>
                <a:lnTo>
                  <a:pt x="867945" y="0"/>
                </a:lnTo>
                <a:close/>
              </a:path>
            </a:pathLst>
          </a:custGeom>
          <a:solidFill>
            <a:srgbClr val="212121">
              <a:alpha val="5096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75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72592" y="6316259"/>
            <a:ext cx="172508" cy="1794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83">
              <a:spcBef>
                <a:spcPts val="100"/>
              </a:spcBef>
            </a:pPr>
            <a:r>
              <a:rPr sz="1083" spc="8" dirty="0">
                <a:solidFill>
                  <a:srgbClr val="EE2E24"/>
                </a:solidFill>
                <a:latin typeface="Segoe UI"/>
                <a:cs typeface="Segoe UI"/>
              </a:rPr>
              <a:t>13</a:t>
            </a:r>
            <a:endParaRPr sz="1083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1291" y="6465616"/>
            <a:ext cx="66146" cy="201508"/>
          </a:xfrm>
          <a:prstGeom prst="rect">
            <a:avLst/>
          </a:prstGeom>
        </p:spPr>
        <p:txBody>
          <a:bodyPr vert="horz" wrap="square" lIns="0" tIns="21695" rIns="0" bIns="0" rtlCol="0">
            <a:spAutoFit/>
          </a:bodyPr>
          <a:lstStyle/>
          <a:p>
            <a:pPr marL="10583">
              <a:spcBef>
                <a:spcPts val="170"/>
              </a:spcBef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}</a:t>
            </a:r>
            <a:endParaRPr sz="1167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920" y="2735306"/>
            <a:ext cx="130036" cy="135096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29" dirty="0">
                <a:solidFill>
                  <a:srgbClr val="C0C0C0"/>
                </a:solidFill>
                <a:latin typeface="Calibri"/>
                <a:cs typeface="Calibri"/>
              </a:rPr>
              <a:t>CUSTOM</a:t>
            </a:r>
            <a:r>
              <a:rPr sz="1000" spc="71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29" dirty="0">
                <a:solidFill>
                  <a:srgbClr val="C0C0C0"/>
                </a:solidFill>
                <a:latin typeface="Calibri"/>
                <a:cs typeface="Calibri"/>
              </a:rPr>
              <a:t>PROCESS</a:t>
            </a:r>
            <a:r>
              <a:rPr sz="1000" spc="75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STEP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1418" y="408312"/>
            <a:ext cx="3260725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-8" dirty="0">
                <a:latin typeface="Calibri"/>
                <a:cs typeface="Calibri"/>
              </a:rPr>
              <a:t>CUSTOM</a:t>
            </a:r>
            <a:r>
              <a:rPr sz="2583" b="1" spc="-29" dirty="0">
                <a:latin typeface="Calibri"/>
                <a:cs typeface="Calibri"/>
              </a:rPr>
              <a:t> </a:t>
            </a:r>
            <a:r>
              <a:rPr sz="2583" b="1" dirty="0">
                <a:latin typeface="Calibri"/>
                <a:cs typeface="Calibri"/>
              </a:rPr>
              <a:t>PROCESS</a:t>
            </a:r>
            <a:r>
              <a:rPr sz="2583" b="1" spc="-29" dirty="0">
                <a:latin typeface="Calibri"/>
                <a:cs typeface="Calibri"/>
              </a:rPr>
              <a:t> </a:t>
            </a:r>
            <a:r>
              <a:rPr sz="2583" b="1" dirty="0">
                <a:latin typeface="Calibri"/>
                <a:cs typeface="Calibri"/>
              </a:rPr>
              <a:t>STEP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1144" y="964812"/>
            <a:ext cx="3999971" cy="1910672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 marR="336537">
              <a:spcBef>
                <a:spcPts val="79"/>
              </a:spcBef>
            </a:pP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com.adobe.granite.workflow.WorkflowException;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com.adobe.granite.workflow.WorkflowSession;</a:t>
            </a:r>
            <a:endParaRPr sz="1167">
              <a:latin typeface="Segoe UI"/>
              <a:cs typeface="Segoe UI"/>
            </a:endParaRPr>
          </a:p>
          <a:p>
            <a:pPr>
              <a:spcBef>
                <a:spcPts val="17"/>
              </a:spcBef>
            </a:pPr>
            <a:endParaRPr sz="1042">
              <a:latin typeface="Segoe UI"/>
              <a:cs typeface="Segoe UI"/>
            </a:endParaRPr>
          </a:p>
          <a:p>
            <a:pPr marL="10583" marR="152394"/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  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com.adobe.granite.workflow.exec.WorkItem;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com.adobe.granite.workflow.exec.WorkflowData;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import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com.adobe.granite.workflow.exec.WorkflowProcess;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 com.adobe.granite.workflow.exec.WorkflowData;</a:t>
            </a:r>
            <a:endParaRPr sz="1167">
              <a:latin typeface="Segoe UI"/>
              <a:cs typeface="Segoe UI"/>
            </a:endParaRPr>
          </a:p>
          <a:p>
            <a:pPr marL="10583" marR="4233">
              <a:lnSpc>
                <a:spcPct val="200000"/>
              </a:lnSpc>
            </a:pP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com.adobe.granite.workflow.metadata.MetaDataMap;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com.adobe.granite.workflow.model.WorkflowNode;</a:t>
            </a:r>
            <a:endParaRPr sz="1167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1144" y="3276166"/>
            <a:ext cx="8453438" cy="3242960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 marR="2038798">
              <a:spcBef>
                <a:spcPts val="79"/>
              </a:spcBef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@Component(service=WorkflowProcess.class,</a:t>
            </a:r>
            <a:r>
              <a:rPr sz="1167" spc="5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property</a:t>
            </a:r>
            <a:r>
              <a:rPr sz="1167" spc="33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=</a:t>
            </a:r>
            <a:r>
              <a:rPr sz="1167" spc="33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{"process.label=My</a:t>
            </a:r>
            <a:r>
              <a:rPr sz="1167" spc="5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Workflow</a:t>
            </a:r>
            <a:r>
              <a:rPr sz="1167" spc="50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Process"}) </a:t>
            </a:r>
            <a:r>
              <a:rPr sz="1167" spc="-30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public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class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CustomStep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implements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FF0000"/>
                </a:solidFill>
                <a:latin typeface="Segoe UI"/>
                <a:cs typeface="Segoe UI"/>
              </a:rPr>
              <a:t>WorkflowProcess</a:t>
            </a:r>
            <a:endParaRPr sz="1167">
              <a:latin typeface="Segoe UI"/>
              <a:cs typeface="Segoe UI"/>
            </a:endParaRPr>
          </a:p>
          <a:p>
            <a:pPr marL="10583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</a:t>
            </a:r>
            <a:endParaRPr sz="1167">
              <a:latin typeface="Segoe UI"/>
              <a:cs typeface="Segoe UI"/>
            </a:endParaRPr>
          </a:p>
          <a:p>
            <a:pPr marL="772023" marR="4233" indent="-433899">
              <a:spcBef>
                <a:spcPts val="4"/>
              </a:spcBef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public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void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FF0000"/>
                </a:solidFill>
                <a:latin typeface="Segoe UI"/>
                <a:cs typeface="Segoe UI"/>
              </a:rPr>
              <a:t>execute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(WorkItem</a:t>
            </a:r>
            <a:r>
              <a:rPr sz="1167" spc="3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workItem,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WorkflowSession</a:t>
            </a:r>
            <a:r>
              <a:rPr sz="1167" spc="4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workflowsession,MetaDataMap</a:t>
            </a:r>
            <a:r>
              <a:rPr sz="1167" spc="4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args)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throws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WorkflowException</a:t>
            </a:r>
            <a:r>
              <a:rPr sz="1167" spc="3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 </a:t>
            </a:r>
            <a:r>
              <a:rPr sz="1167" spc="-30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final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FF0000"/>
                </a:solidFill>
                <a:latin typeface="Segoe UI"/>
                <a:cs typeface="Segoe UI"/>
              </a:rPr>
              <a:t>WorkflowData</a:t>
            </a:r>
            <a:r>
              <a:rPr sz="1167" spc="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workflowData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=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FF0000"/>
                </a:solidFill>
                <a:latin typeface="Segoe UI"/>
                <a:cs typeface="Segoe UI"/>
              </a:rPr>
              <a:t>workItem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.getWorkflowData();</a:t>
            </a:r>
            <a:endParaRPr sz="1167">
              <a:latin typeface="Segoe UI"/>
              <a:cs typeface="Segoe UI"/>
            </a:endParaRPr>
          </a:p>
          <a:p>
            <a:pPr marL="772023" marR="4377621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final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String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type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=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workflowData.getPayloadType(); </a:t>
            </a:r>
            <a:r>
              <a:rPr sz="1167" spc="-30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if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(!StringUtils.equals(type,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21" dirty="0">
                <a:solidFill>
                  <a:srgbClr val="6F757A"/>
                </a:solidFill>
                <a:latin typeface="Segoe UI"/>
                <a:cs typeface="Segoe UI"/>
              </a:rPr>
              <a:t>"JCR_PATH"))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</a:t>
            </a:r>
            <a:endParaRPr sz="1167">
              <a:latin typeface="Segoe UI"/>
              <a:cs typeface="Segoe UI"/>
            </a:endParaRPr>
          </a:p>
          <a:p>
            <a:pPr marL="1533992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return;</a:t>
            </a:r>
            <a:endParaRPr sz="1167">
              <a:latin typeface="Segoe UI"/>
              <a:cs typeface="Segoe UI"/>
            </a:endParaRPr>
          </a:p>
          <a:p>
            <a:pPr marL="772023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}</a:t>
            </a:r>
            <a:endParaRPr sz="1167">
              <a:latin typeface="Segoe UI"/>
              <a:cs typeface="Segoe UI"/>
            </a:endParaRPr>
          </a:p>
          <a:p>
            <a:pPr marL="772552" marR="3890278" indent="-529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Session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session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=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FF0000"/>
                </a:solidFill>
                <a:latin typeface="Segoe UI"/>
                <a:cs typeface="Segoe UI"/>
              </a:rPr>
              <a:t>workflowSession.adaptTo(Session.class)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; </a:t>
            </a:r>
            <a:r>
              <a:rPr sz="1167" spc="-30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final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String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path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=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workflowData.getPayload().toString();</a:t>
            </a:r>
            <a:endParaRPr sz="1167">
              <a:latin typeface="Segoe UI"/>
              <a:cs typeface="Segoe UI"/>
            </a:endParaRPr>
          </a:p>
          <a:p>
            <a:pPr marL="948229"/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try</a:t>
            </a:r>
            <a:r>
              <a:rPr sz="1167" spc="-33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</a:t>
            </a:r>
            <a:endParaRPr sz="1167">
              <a:latin typeface="Segoe UI"/>
              <a:cs typeface="Segoe UI"/>
            </a:endParaRPr>
          </a:p>
          <a:p>
            <a:pPr marL="1112264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Node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node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=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session.getNode(path);</a:t>
            </a:r>
            <a:endParaRPr sz="1167">
              <a:latin typeface="Segoe UI"/>
              <a:cs typeface="Segoe UI"/>
            </a:endParaRPr>
          </a:p>
          <a:p>
            <a:pPr marL="1112264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/*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Write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your custom code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here.</a:t>
            </a:r>
            <a:r>
              <a:rPr sz="1167" spc="3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*/</a:t>
            </a:r>
            <a:endParaRPr sz="1167">
              <a:latin typeface="Segoe UI"/>
              <a:cs typeface="Segoe UI"/>
            </a:endParaRPr>
          </a:p>
          <a:p>
            <a:pPr marL="948229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}</a:t>
            </a:r>
            <a:r>
              <a:rPr sz="1167" spc="-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catch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(Exception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ex)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</a:t>
            </a:r>
            <a:endParaRPr sz="1167">
              <a:latin typeface="Segoe UI"/>
              <a:cs typeface="Segoe UI"/>
            </a:endParaRPr>
          </a:p>
          <a:p>
            <a:pPr marL="1112264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/*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Use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this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block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for</a:t>
            </a:r>
            <a:r>
              <a:rPr sz="1167" spc="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Exception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Handling.</a:t>
            </a:r>
            <a:r>
              <a:rPr sz="1167" spc="333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*/</a:t>
            </a:r>
            <a:endParaRPr sz="1167">
              <a:latin typeface="Segoe UI"/>
              <a:cs typeface="Segoe UI"/>
            </a:endParaRPr>
          </a:p>
          <a:p>
            <a:pPr marL="948229">
              <a:spcBef>
                <a:spcPts val="4"/>
              </a:spcBef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}</a:t>
            </a:r>
            <a:endParaRPr sz="1167">
              <a:latin typeface="Segoe UI"/>
              <a:cs typeface="Segoe UI"/>
            </a:endParaRPr>
          </a:p>
          <a:p>
            <a:pPr marL="420671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}</a:t>
            </a:r>
            <a:endParaRPr sz="1167">
              <a:latin typeface="Segoe UI"/>
              <a:cs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72592" y="6316259"/>
            <a:ext cx="172508" cy="1794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83">
              <a:spcBef>
                <a:spcPts val="100"/>
              </a:spcBef>
            </a:pPr>
            <a:r>
              <a:rPr sz="1083" spc="8" dirty="0">
                <a:solidFill>
                  <a:srgbClr val="EE2E24"/>
                </a:solidFill>
                <a:latin typeface="Segoe UI"/>
                <a:cs typeface="Segoe UI"/>
              </a:rPr>
              <a:t>14</a:t>
            </a:r>
            <a:endParaRPr sz="1083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1291" y="6465616"/>
            <a:ext cx="66146" cy="201508"/>
          </a:xfrm>
          <a:prstGeom prst="rect">
            <a:avLst/>
          </a:prstGeom>
        </p:spPr>
        <p:txBody>
          <a:bodyPr vert="horz" wrap="square" lIns="0" tIns="21695" rIns="0" bIns="0" rtlCol="0">
            <a:spAutoFit/>
          </a:bodyPr>
          <a:lstStyle/>
          <a:p>
            <a:pPr marL="10583">
              <a:spcBef>
                <a:spcPts val="170"/>
              </a:spcBef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}</a:t>
            </a:r>
            <a:endParaRPr sz="1167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921" y="2607465"/>
            <a:ext cx="130036" cy="159173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29" dirty="0">
                <a:solidFill>
                  <a:srgbClr val="C0C0C0"/>
                </a:solidFill>
                <a:latin typeface="Calibri"/>
                <a:cs typeface="Calibri"/>
              </a:rPr>
              <a:t>CUSTOM</a:t>
            </a:r>
            <a:r>
              <a:rPr sz="1000" spc="71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33" dirty="0">
                <a:solidFill>
                  <a:srgbClr val="C0C0C0"/>
                </a:solidFill>
                <a:latin typeface="Calibri"/>
                <a:cs typeface="Calibri"/>
              </a:rPr>
              <a:t>PRATICIPANT</a:t>
            </a:r>
            <a:r>
              <a:rPr sz="1000" spc="75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STEP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1419" y="408312"/>
            <a:ext cx="3820054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-8" dirty="0">
                <a:latin typeface="Calibri"/>
                <a:cs typeface="Calibri"/>
              </a:rPr>
              <a:t>CUSTOM</a:t>
            </a:r>
            <a:r>
              <a:rPr sz="2583" b="1" spc="-21" dirty="0">
                <a:latin typeface="Calibri"/>
                <a:cs typeface="Calibri"/>
              </a:rPr>
              <a:t> </a:t>
            </a:r>
            <a:r>
              <a:rPr sz="2583" b="1" spc="-29" dirty="0">
                <a:latin typeface="Calibri"/>
                <a:cs typeface="Calibri"/>
              </a:rPr>
              <a:t>PARTICIPANT</a:t>
            </a:r>
            <a:r>
              <a:rPr sz="2583" b="1" spc="-21" dirty="0">
                <a:latin typeface="Calibri"/>
                <a:cs typeface="Calibri"/>
              </a:rPr>
              <a:t> </a:t>
            </a:r>
            <a:r>
              <a:rPr sz="2583" b="1" dirty="0">
                <a:latin typeface="Calibri"/>
                <a:cs typeface="Calibri"/>
              </a:rPr>
              <a:t>STEP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0989" y="964812"/>
            <a:ext cx="7384521" cy="2789439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 marR="3720951">
              <a:spcBef>
                <a:spcPts val="79"/>
              </a:spcBef>
            </a:pP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com.adobe.granite.workflow.WorkflowException;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com.adobe.granite.workflow.WorkflowSession;</a:t>
            </a:r>
            <a:endParaRPr sz="1167">
              <a:latin typeface="Segoe UI"/>
              <a:cs typeface="Segoe UI"/>
            </a:endParaRPr>
          </a:p>
          <a:p>
            <a:pPr>
              <a:spcBef>
                <a:spcPts val="17"/>
              </a:spcBef>
            </a:pPr>
            <a:endParaRPr sz="1042">
              <a:latin typeface="Segoe UI"/>
              <a:cs typeface="Segoe UI"/>
            </a:endParaRPr>
          </a:p>
          <a:p>
            <a:pPr marL="10583" marR="3536809"/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  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com.adobe.granite.workflow.exec.WorkItem;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com.adobe.granite.workflow.exec.WorkflowData;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import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com.adobe.granite.workflow.exec.WorkflowProcess;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 com.adobe.granite.workflow.exec.WorkflowData;</a:t>
            </a:r>
            <a:endParaRPr sz="1167">
              <a:latin typeface="Segoe UI"/>
              <a:cs typeface="Segoe UI"/>
            </a:endParaRPr>
          </a:p>
          <a:p>
            <a:pPr marL="10583" marR="3388118">
              <a:lnSpc>
                <a:spcPct val="200000"/>
              </a:lnSpc>
            </a:pP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com.adobe.granite.workflow.metadata.MetaDataMap;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import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com.adobe.granite.workflow.model.WorkflowNode;</a:t>
            </a:r>
            <a:endParaRPr sz="1167">
              <a:latin typeface="Segoe UI"/>
              <a:cs typeface="Segoe UI"/>
            </a:endParaRPr>
          </a:p>
          <a:p>
            <a:pPr>
              <a:spcBef>
                <a:spcPts val="12"/>
              </a:spcBef>
            </a:pPr>
            <a:endParaRPr sz="1042">
              <a:latin typeface="Segoe UI"/>
              <a:cs typeface="Segoe UI"/>
            </a:endParaRPr>
          </a:p>
          <a:p>
            <a:pPr marL="10583" marR="4233">
              <a:lnSpc>
                <a:spcPct val="200000"/>
              </a:lnSpc>
            </a:pP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@Component(service=</a:t>
            </a:r>
            <a:r>
              <a:rPr sz="1167" spc="33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ParticipantStepChooser.class,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property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=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{"process.label=My</a:t>
            </a:r>
            <a:r>
              <a:rPr sz="1167" spc="4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Participant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Workflow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12" dirty="0">
                <a:solidFill>
                  <a:srgbClr val="6F757A"/>
                </a:solidFill>
                <a:latin typeface="Segoe UI"/>
                <a:cs typeface="Segoe UI"/>
              </a:rPr>
              <a:t>Step"})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public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class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MyDynamicParticipant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implements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FF0000"/>
                </a:solidFill>
                <a:latin typeface="Segoe UI"/>
                <a:cs typeface="Segoe UI"/>
              </a:rPr>
              <a:t>ParticipantStepChooser</a:t>
            </a:r>
            <a:r>
              <a:rPr sz="1167" spc="33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</a:t>
            </a:r>
            <a:endParaRPr sz="1167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0693" y="4165079"/>
            <a:ext cx="7471833" cy="2344959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 marR="4233" indent="164035">
              <a:spcBef>
                <a:spcPts val="79"/>
              </a:spcBef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public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String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FF0000"/>
                </a:solidFill>
                <a:latin typeface="Segoe UI"/>
                <a:cs typeface="Segoe UI"/>
              </a:rPr>
              <a:t>getParticipant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(WorkItem</a:t>
            </a:r>
            <a:r>
              <a:rPr sz="1167" spc="4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workItem,</a:t>
            </a:r>
            <a:r>
              <a:rPr sz="1167" spc="3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WorkflowSession</a:t>
            </a:r>
            <a:r>
              <a:rPr sz="1167" spc="4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workflowSession,</a:t>
            </a:r>
            <a:r>
              <a:rPr sz="1167" spc="4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MetaDataMap</a:t>
            </a:r>
            <a:r>
              <a:rPr sz="1167" spc="3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args)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throws </a:t>
            </a:r>
            <a:r>
              <a:rPr sz="1167" spc="-304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WorkflowException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</a:t>
            </a:r>
            <a:endParaRPr sz="1167">
              <a:latin typeface="Segoe UI"/>
              <a:cs typeface="Segoe UI"/>
            </a:endParaRPr>
          </a:p>
          <a:p>
            <a:pPr marL="338653" marR="3158469" indent="-529"/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WorkflowData</a:t>
            </a:r>
            <a:r>
              <a:rPr sz="1167" spc="3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workflowData</a:t>
            </a:r>
            <a:r>
              <a:rPr sz="1167" spc="33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=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workItem.getWorkflowData();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if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(workflowData.getPayloadType().equals(TYPE_JCR_PATH))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</a:t>
            </a:r>
            <a:endParaRPr sz="1167">
              <a:latin typeface="Segoe UI"/>
              <a:cs typeface="Segoe UI"/>
            </a:endParaRPr>
          </a:p>
          <a:p>
            <a:pPr marL="502688">
              <a:spcBef>
                <a:spcPts val="4"/>
              </a:spcBef>
            </a:pP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//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Write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your custom code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here.</a:t>
            </a:r>
            <a:endParaRPr sz="1167">
              <a:latin typeface="Segoe UI"/>
              <a:cs typeface="Segoe UI"/>
            </a:endParaRPr>
          </a:p>
          <a:p>
            <a:pPr marL="502688"/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String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path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=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workflowData.getPayload().toString();</a:t>
            </a:r>
            <a:endParaRPr sz="1167">
              <a:latin typeface="Segoe UI"/>
              <a:cs typeface="Segoe UI"/>
            </a:endParaRPr>
          </a:p>
          <a:p>
            <a:pPr marL="502688"/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String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pathFromArgument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 =</a:t>
            </a:r>
            <a:r>
              <a:rPr sz="1167" spc="1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args.get("PROCESS_ARGS",</a:t>
            </a:r>
            <a:r>
              <a:rPr sz="1167" spc="29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String.class);</a:t>
            </a:r>
            <a:endParaRPr sz="1167">
              <a:latin typeface="Segoe UI"/>
              <a:cs typeface="Segoe UI"/>
            </a:endParaRPr>
          </a:p>
          <a:p>
            <a:pPr marL="666723" marR="2225057" indent="-164035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if</a:t>
            </a:r>
            <a:r>
              <a:rPr sz="1167" spc="12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8" dirty="0">
                <a:solidFill>
                  <a:srgbClr val="6F757A"/>
                </a:solidFill>
                <a:latin typeface="Segoe UI"/>
                <a:cs typeface="Segoe UI"/>
              </a:rPr>
              <a:t>(pathFromArgument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!=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null</a:t>
            </a:r>
            <a:r>
              <a:rPr sz="1167" spc="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&amp;&amp;</a:t>
            </a:r>
            <a:r>
              <a:rPr sz="1167" spc="21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path.startsWith(pathFromArgument))</a:t>
            </a:r>
            <a:r>
              <a:rPr sz="1167" spc="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{ </a:t>
            </a:r>
            <a:r>
              <a:rPr sz="1167" spc="-308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return</a:t>
            </a:r>
            <a:r>
              <a:rPr sz="1167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12" dirty="0">
                <a:solidFill>
                  <a:srgbClr val="6F757A"/>
                </a:solidFill>
                <a:latin typeface="Segoe UI"/>
                <a:cs typeface="Segoe UI"/>
              </a:rPr>
              <a:t>"admin";</a:t>
            </a:r>
            <a:endParaRPr sz="1167">
              <a:latin typeface="Segoe UI"/>
              <a:cs typeface="Segoe UI"/>
            </a:endParaRPr>
          </a:p>
          <a:p>
            <a:pPr marL="502688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}</a:t>
            </a:r>
            <a:endParaRPr sz="1167">
              <a:latin typeface="Segoe UI"/>
              <a:cs typeface="Segoe UI"/>
            </a:endParaRPr>
          </a:p>
          <a:p>
            <a:pPr marL="339181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}</a:t>
            </a:r>
            <a:endParaRPr sz="1167">
              <a:latin typeface="Segoe UI"/>
              <a:cs typeface="Segoe UI"/>
            </a:endParaRPr>
          </a:p>
          <a:p>
            <a:pPr marL="339181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return</a:t>
            </a:r>
            <a:r>
              <a:rPr sz="1167" spc="-25" dirty="0">
                <a:solidFill>
                  <a:srgbClr val="6F757A"/>
                </a:solidFill>
                <a:latin typeface="Segoe UI"/>
                <a:cs typeface="Segoe UI"/>
              </a:rPr>
              <a:t> </a:t>
            </a:r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"administrators";</a:t>
            </a:r>
            <a:endParaRPr sz="1167">
              <a:latin typeface="Segoe UI"/>
              <a:cs typeface="Segoe UI"/>
            </a:endParaRPr>
          </a:p>
          <a:p>
            <a:pPr marL="174618"/>
            <a:r>
              <a:rPr sz="1167" spc="-4" dirty="0">
                <a:solidFill>
                  <a:srgbClr val="6F757A"/>
                </a:solidFill>
                <a:latin typeface="Segoe UI"/>
                <a:cs typeface="Segoe UI"/>
              </a:rPr>
              <a:t>}</a:t>
            </a:r>
            <a:endParaRPr sz="1167">
              <a:latin typeface="Segoe UI"/>
              <a:cs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20" y="2618848"/>
            <a:ext cx="130036" cy="157585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25" dirty="0">
                <a:solidFill>
                  <a:srgbClr val="C0C0C0"/>
                </a:solidFill>
                <a:latin typeface="Calibri"/>
                <a:cs typeface="Calibri"/>
              </a:rPr>
              <a:t>KEY</a:t>
            </a:r>
            <a:r>
              <a:rPr sz="1000" spc="71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33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r>
              <a:rPr sz="1000" spc="71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42" dirty="0">
                <a:solidFill>
                  <a:srgbClr val="C0C0C0"/>
                </a:solidFill>
                <a:latin typeface="Calibri"/>
                <a:cs typeface="Calibri"/>
              </a:rPr>
              <a:t>ELEMENTS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78</a:t>
            </a:fld>
            <a:endParaRPr spc="-8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419" y="408312"/>
            <a:ext cx="3823229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4" dirty="0">
                <a:latin typeface="Calibri"/>
                <a:cs typeface="Calibri"/>
              </a:rPr>
              <a:t>KEY</a:t>
            </a:r>
            <a:r>
              <a:rPr sz="2583" b="1" spc="-12" dirty="0">
                <a:latin typeface="Calibri"/>
                <a:cs typeface="Calibri"/>
              </a:rPr>
              <a:t> </a:t>
            </a:r>
            <a:r>
              <a:rPr sz="2583" b="1" spc="-4" dirty="0">
                <a:latin typeface="Calibri"/>
                <a:cs typeface="Calibri"/>
              </a:rPr>
              <a:t>WORKFLOW</a:t>
            </a:r>
            <a:r>
              <a:rPr sz="2583" b="1" spc="-12" dirty="0">
                <a:latin typeface="Calibri"/>
                <a:cs typeface="Calibri"/>
              </a:rPr>
              <a:t> </a:t>
            </a:r>
            <a:r>
              <a:rPr sz="2583" b="1" spc="4" dirty="0">
                <a:latin typeface="Calibri"/>
                <a:cs typeface="Calibri"/>
              </a:rPr>
              <a:t>ELEMENTS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0696" y="1378039"/>
            <a:ext cx="5923492" cy="3728458"/>
          </a:xfrm>
          <a:prstGeom prst="rect">
            <a:avLst/>
          </a:prstGeom>
        </p:spPr>
        <p:txBody>
          <a:bodyPr vert="horz" wrap="square" lIns="0" tIns="100013" rIns="0" bIns="0" rtlCol="0">
            <a:spAutoFit/>
          </a:bodyPr>
          <a:lstStyle/>
          <a:p>
            <a:pPr marL="182026" indent="-171443">
              <a:spcBef>
                <a:spcPts val="78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Payload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Typically</a:t>
            </a:r>
            <a:r>
              <a:rPr sz="1000" spc="-33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path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in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repository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you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can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add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status</a:t>
            </a:r>
            <a:r>
              <a:rPr sz="1000" spc="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or other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data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associated</a:t>
            </a:r>
            <a:r>
              <a:rPr sz="1000" spc="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with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payload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(ex: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DAM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update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Asset)</a:t>
            </a:r>
            <a:endParaRPr sz="1000">
              <a:latin typeface="Segoe UI"/>
              <a:cs typeface="Segoe UI"/>
            </a:endParaRPr>
          </a:p>
          <a:p>
            <a:pPr marL="182026" indent="-171443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WorkItem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metadata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can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store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info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related to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an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individual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step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most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useful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for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steps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which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do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not complete immediately(participant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step,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external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process)</a:t>
            </a:r>
            <a:endParaRPr sz="1000">
              <a:latin typeface="Segoe UI"/>
              <a:cs typeface="Segoe UI"/>
            </a:endParaRPr>
          </a:p>
          <a:p>
            <a:pPr marL="182026" indent="-171443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29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metadata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useful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for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populating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when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starts,</a:t>
            </a:r>
            <a:r>
              <a:rPr sz="1000" spc="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and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sharing amongst</a:t>
            </a:r>
            <a:r>
              <a:rPr sz="1000" spc="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different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steps</a:t>
            </a:r>
            <a:endParaRPr sz="1000">
              <a:latin typeface="Segoe UI"/>
              <a:cs typeface="Segoe UI"/>
            </a:endParaRPr>
          </a:p>
          <a:p>
            <a:pPr marL="620159" marR="988444" lvl="1">
              <a:lnSpc>
                <a:spcPct val="2083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can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be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updated in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step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workItem.getWorkflowData().getMetaDataMap().put(“somekey”,”someValue”);</a:t>
            </a:r>
            <a:endParaRPr sz="1000">
              <a:latin typeface="Segoe UI"/>
              <a:cs typeface="Segoe UI"/>
            </a:endParaRPr>
          </a:p>
          <a:p>
            <a:pPr marL="620159" marR="1057233" lvl="1">
              <a:lnSpc>
                <a:spcPct val="2083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can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be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retrieved on subsequent steps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workItem.getWorkflowData().getMetaDataMap().get(“somekey”,String.class);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844" y="2767999"/>
            <a:ext cx="130036" cy="157003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29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r>
              <a:rPr sz="1000" spc="33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MAINTENENCE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419" y="408312"/>
            <a:ext cx="3878263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-4" dirty="0">
                <a:latin typeface="Calibri"/>
                <a:cs typeface="Calibri"/>
              </a:rPr>
              <a:t>WORKFLOW</a:t>
            </a:r>
            <a:r>
              <a:rPr sz="2583" b="1" spc="-54" dirty="0">
                <a:latin typeface="Calibri"/>
                <a:cs typeface="Calibri"/>
              </a:rPr>
              <a:t> </a:t>
            </a:r>
            <a:r>
              <a:rPr sz="2583" b="1" spc="8" dirty="0">
                <a:latin typeface="Calibri"/>
                <a:cs typeface="Calibri"/>
              </a:rPr>
              <a:t>MAINTENANCE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0139" y="1435187"/>
            <a:ext cx="4315883" cy="2447722"/>
          </a:xfrm>
          <a:prstGeom prst="rect">
            <a:avLst/>
          </a:prstGeom>
        </p:spPr>
        <p:txBody>
          <a:bodyPr vert="horz" wrap="square" lIns="0" tIns="100013" rIns="0" bIns="0" rtlCol="0">
            <a:spAutoFit/>
          </a:bodyPr>
          <a:lstStyle/>
          <a:p>
            <a:pPr marL="182026" indent="-171443">
              <a:spcBef>
                <a:spcPts val="78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3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PURGE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It’s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important!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54" dirty="0">
                <a:solidFill>
                  <a:srgbClr val="212121"/>
                </a:solidFill>
                <a:latin typeface="Segoe UI"/>
                <a:cs typeface="Segoe UI"/>
              </a:rPr>
              <a:t>To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clean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old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instances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from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system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Clean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up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completed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and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aborted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workflows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on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regular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basis.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Configure</a:t>
            </a:r>
            <a:r>
              <a:rPr sz="1000" spc="-3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Weekly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maintenance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window</a:t>
            </a:r>
            <a:endParaRPr sz="1000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buClr>
                <a:srgbClr val="EE2E24"/>
              </a:buClr>
              <a:buFont typeface="Wingdings"/>
              <a:buChar char=""/>
            </a:pPr>
            <a:endParaRPr sz="1500">
              <a:latin typeface="Segoe UI"/>
              <a:cs typeface="Segoe UI"/>
            </a:endParaRPr>
          </a:p>
          <a:p>
            <a:pPr lvl="1">
              <a:spcBef>
                <a:spcPts val="29"/>
              </a:spcBef>
              <a:buClr>
                <a:srgbClr val="EE2E24"/>
              </a:buClr>
              <a:buFont typeface="Wingdings"/>
              <a:buChar char=""/>
            </a:pPr>
            <a:endParaRPr sz="1333">
              <a:latin typeface="Segoe UI"/>
              <a:cs typeface="Segoe UI"/>
            </a:endParaRPr>
          </a:p>
          <a:p>
            <a:pPr marL="182026" indent="-171443"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STALE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WORKFLOWS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running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no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longer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has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job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can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be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safely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restarted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in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console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or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jmx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0139" y="4927685"/>
            <a:ext cx="4594754" cy="1196354"/>
          </a:xfrm>
          <a:prstGeom prst="rect">
            <a:avLst/>
          </a:prstGeom>
        </p:spPr>
        <p:txBody>
          <a:bodyPr vert="horz" wrap="square" lIns="0" tIns="100013" rIns="0" bIns="0" rtlCol="0">
            <a:spAutoFit/>
          </a:bodyPr>
          <a:lstStyle/>
          <a:p>
            <a:pPr marL="182026" indent="-171443">
              <a:spcBef>
                <a:spcPts val="78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SYSTEM</a:t>
            </a:r>
            <a:r>
              <a:rPr sz="1000" spc="-33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CONSOLE</a:t>
            </a:r>
            <a:endParaRPr sz="1000">
              <a:latin typeface="Segoe UI"/>
              <a:cs typeface="Segoe UI"/>
            </a:endParaRPr>
          </a:p>
          <a:p>
            <a:pPr marL="791073" marR="4233" lvl="1" indent="-171443">
              <a:lnSpc>
                <a:spcPct val="2083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</a:rPr>
              <a:t>http://localhost:8080/system/console/jmx/com.adobe.granite.workfl </a:t>
            </a:r>
            <a:r>
              <a:rPr sz="1000" spc="-262" dirty="0">
                <a:solidFill>
                  <a:srgbClr val="36362F"/>
                </a:solidFill>
                <a:latin typeface="Segoe UI"/>
                <a:cs typeface="Segoe UI"/>
              </a:rPr>
              <a:t> </a:t>
            </a: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</a:rPr>
              <a:t>ow%3Atype%3DMaintenance</a:t>
            </a:r>
            <a:endParaRPr sz="1000">
              <a:latin typeface="Segoe UI"/>
              <a:cs typeface="Segoe UI"/>
            </a:endParaRPr>
          </a:p>
          <a:p>
            <a:pPr lvl="1">
              <a:spcBef>
                <a:spcPts val="25"/>
              </a:spcBef>
              <a:buClr>
                <a:srgbClr val="EE2E24"/>
              </a:buClr>
              <a:buFont typeface="Wingdings"/>
              <a:buChar char=""/>
            </a:pPr>
            <a:endParaRPr sz="958">
              <a:latin typeface="Segoe UI"/>
              <a:cs typeface="Segoe UI"/>
            </a:endParaRPr>
          </a:p>
          <a:p>
            <a:pPr marL="791602" lvl="1" indent="-171972"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u="sng" spc="-4" dirty="0">
                <a:solidFill>
                  <a:srgbClr val="36362F"/>
                </a:solidFill>
                <a:uFill>
                  <a:solidFill>
                    <a:srgbClr val="36362F"/>
                  </a:solidFill>
                </a:uFill>
                <a:latin typeface="Segoe UI"/>
                <a:cs typeface="Segoe UI"/>
              </a:rPr>
              <a:t>http://localhost:8080/system/console/slingevent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1905" y="560705"/>
            <a:ext cx="2809874" cy="37230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76080" y="560705"/>
            <a:ext cx="2770504" cy="37230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8870" y="4328795"/>
            <a:ext cx="4955601" cy="242950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79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8C413-8B57-4350-9493-8A855606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512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086" y="3734435"/>
            <a:ext cx="6661149" cy="24885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7654" y="2811231"/>
            <a:ext cx="130036" cy="152823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29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r>
              <a:rPr sz="1000" spc="33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THROUGHPUT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1418" y="408312"/>
            <a:ext cx="3752850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-4" dirty="0">
                <a:latin typeface="Calibri"/>
                <a:cs typeface="Calibri"/>
              </a:rPr>
              <a:t>WORKFLOW</a:t>
            </a:r>
            <a:r>
              <a:rPr sz="2583" b="1" spc="-54" dirty="0">
                <a:latin typeface="Calibri"/>
                <a:cs typeface="Calibri"/>
              </a:rPr>
              <a:t> </a:t>
            </a:r>
            <a:r>
              <a:rPr sz="2583" b="1" spc="4" dirty="0">
                <a:latin typeface="Calibri"/>
                <a:cs typeface="Calibri"/>
              </a:rPr>
              <a:t>THROUGHPUT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669" y="1408839"/>
            <a:ext cx="3884083" cy="1837555"/>
          </a:xfrm>
          <a:prstGeom prst="rect">
            <a:avLst/>
          </a:prstGeom>
        </p:spPr>
        <p:txBody>
          <a:bodyPr vert="horz" wrap="square" lIns="0" tIns="100013" rIns="0" bIns="0" rtlCol="0">
            <a:spAutoFit/>
          </a:bodyPr>
          <a:lstStyle/>
          <a:p>
            <a:pPr marL="182026" indent="-171443">
              <a:spcBef>
                <a:spcPts val="78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Limit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number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of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threads used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to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execute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workflows.</a:t>
            </a:r>
            <a:endParaRPr sz="1000">
              <a:latin typeface="Segoe UI"/>
              <a:cs typeface="Segoe UI"/>
            </a:endParaRPr>
          </a:p>
          <a:p>
            <a:pPr marL="791073" marR="4233" lvl="1" indent="-171443">
              <a:lnSpc>
                <a:spcPct val="2083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OOB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its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set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to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half the number 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of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CPU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cores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and its not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advised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to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change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it</a:t>
            </a:r>
            <a:endParaRPr sz="1000">
              <a:latin typeface="Segoe UI"/>
              <a:cs typeface="Segoe UI"/>
            </a:endParaRPr>
          </a:p>
          <a:p>
            <a:pPr lvl="1">
              <a:spcBef>
                <a:spcPts val="25"/>
              </a:spcBef>
              <a:buClr>
                <a:srgbClr val="EE2E24"/>
              </a:buClr>
              <a:buFont typeface="Wingdings"/>
              <a:buChar char=""/>
            </a:pPr>
            <a:endParaRPr sz="958">
              <a:latin typeface="Segoe UI"/>
              <a:cs typeface="Segoe UI"/>
            </a:endParaRPr>
          </a:p>
          <a:p>
            <a:pPr marL="182026" indent="-171443"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Can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be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configured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per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or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globally</a:t>
            </a:r>
            <a:endParaRPr sz="1000">
              <a:latin typeface="Segoe UI"/>
              <a:cs typeface="Segoe UI"/>
            </a:endParaRPr>
          </a:p>
          <a:p>
            <a:pPr marL="182026" indent="-171443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GLOBALLY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Edit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: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‘Granite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Queue’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668" y="5218840"/>
            <a:ext cx="2333625" cy="575479"/>
          </a:xfrm>
          <a:prstGeom prst="rect">
            <a:avLst/>
          </a:prstGeom>
        </p:spPr>
        <p:txBody>
          <a:bodyPr vert="horz" wrap="square" lIns="0" tIns="100013" rIns="0" bIns="0" rtlCol="0">
            <a:spAutoFit/>
          </a:bodyPr>
          <a:lstStyle/>
          <a:p>
            <a:pPr marL="182026" indent="-171443">
              <a:spcBef>
                <a:spcPts val="787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82026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PER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endParaRPr sz="1000">
              <a:latin typeface="Segoe UI"/>
              <a:cs typeface="Segoe UI"/>
            </a:endParaRPr>
          </a:p>
          <a:p>
            <a:pPr marL="79160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791602" algn="l"/>
              </a:tabLst>
            </a:pP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Create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new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Sling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job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queue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8086" y="1104266"/>
            <a:ext cx="6661149" cy="23780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80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4388" y="2814403"/>
            <a:ext cx="3296708" cy="472351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83"/>
              </a:spcBef>
            </a:pPr>
            <a:r>
              <a:rPr sz="3000" dirty="0"/>
              <a:t>BEST</a:t>
            </a:r>
            <a:r>
              <a:rPr sz="3000" spc="-104" dirty="0"/>
              <a:t> </a:t>
            </a:r>
            <a:r>
              <a:rPr sz="3000" spc="-4" dirty="0"/>
              <a:t>PRACTICES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695700" y="3649980"/>
            <a:ext cx="366183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8912" y="0"/>
                </a:lnTo>
              </a:path>
            </a:pathLst>
          </a:custGeom>
          <a:ln w="44196">
            <a:solidFill>
              <a:srgbClr val="EE2E2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393700" y="4053205"/>
            <a:ext cx="0" cy="480483"/>
          </a:xfrm>
          <a:custGeom>
            <a:avLst/>
            <a:gdLst/>
            <a:ahLst/>
            <a:cxnLst/>
            <a:rect l="l" t="t" r="r" b="b"/>
            <a:pathLst>
              <a:path h="576579">
                <a:moveTo>
                  <a:pt x="0" y="0"/>
                </a:moveTo>
                <a:lnTo>
                  <a:pt x="0" y="576059"/>
                </a:lnTo>
              </a:path>
            </a:pathLst>
          </a:custGeom>
          <a:ln w="6096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314347" y="2707940"/>
            <a:ext cx="153888" cy="111230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187"/>
              </a:lnSpc>
            </a:pPr>
            <a:r>
              <a:rPr sz="1000" spc="-4" dirty="0">
                <a:solidFill>
                  <a:srgbClr val="DADADA"/>
                </a:solidFill>
                <a:latin typeface="Arial MT"/>
                <a:cs typeface="Arial MT"/>
              </a:rPr>
              <a:t>BEST</a:t>
            </a:r>
            <a:r>
              <a:rPr sz="1000" spc="-58" dirty="0">
                <a:solidFill>
                  <a:srgbClr val="DADADA"/>
                </a:solidFill>
                <a:latin typeface="Arial MT"/>
                <a:cs typeface="Arial MT"/>
              </a:rPr>
              <a:t> </a:t>
            </a:r>
            <a:r>
              <a:rPr sz="1000" spc="-4" dirty="0">
                <a:solidFill>
                  <a:srgbClr val="DADADA"/>
                </a:solidFill>
                <a:latin typeface="Arial MT"/>
                <a:cs typeface="Arial MT"/>
              </a:rPr>
              <a:t>PRACTICES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09155" y="2751631"/>
            <a:ext cx="935038" cy="660929"/>
          </a:xfrm>
          <a:custGeom>
            <a:avLst/>
            <a:gdLst/>
            <a:ahLst/>
            <a:cxnLst/>
            <a:rect l="l" t="t" r="r" b="b"/>
            <a:pathLst>
              <a:path w="1122045" h="793114">
                <a:moveTo>
                  <a:pt x="273775" y="0"/>
                </a:moveTo>
                <a:lnTo>
                  <a:pt x="203528" y="7218"/>
                </a:lnTo>
                <a:lnTo>
                  <a:pt x="145188" y="28867"/>
                </a:lnTo>
                <a:lnTo>
                  <a:pt x="97864" y="63698"/>
                </a:lnTo>
                <a:lnTo>
                  <a:pt x="60656" y="110426"/>
                </a:lnTo>
                <a:lnTo>
                  <a:pt x="32978" y="168322"/>
                </a:lnTo>
                <a:lnTo>
                  <a:pt x="14225" y="236639"/>
                </a:lnTo>
                <a:lnTo>
                  <a:pt x="7975" y="274308"/>
                </a:lnTo>
                <a:lnTo>
                  <a:pt x="3510" y="313801"/>
                </a:lnTo>
                <a:lnTo>
                  <a:pt x="831" y="355118"/>
                </a:lnTo>
                <a:lnTo>
                  <a:pt x="0" y="401827"/>
                </a:lnTo>
                <a:lnTo>
                  <a:pt x="738" y="444526"/>
                </a:lnTo>
                <a:lnTo>
                  <a:pt x="3138" y="488078"/>
                </a:lnTo>
                <a:lnTo>
                  <a:pt x="7139" y="528913"/>
                </a:lnTo>
                <a:lnTo>
                  <a:pt x="12739" y="567029"/>
                </a:lnTo>
                <a:lnTo>
                  <a:pt x="29926" y="634752"/>
                </a:lnTo>
                <a:lnTo>
                  <a:pt x="55894" y="690854"/>
                </a:lnTo>
                <a:lnTo>
                  <a:pt x="91092" y="735060"/>
                </a:lnTo>
                <a:lnTo>
                  <a:pt x="135967" y="767054"/>
                </a:lnTo>
                <a:lnTo>
                  <a:pt x="191403" y="786479"/>
                </a:lnTo>
                <a:lnTo>
                  <a:pt x="258307" y="792949"/>
                </a:lnTo>
                <a:lnTo>
                  <a:pt x="295176" y="791146"/>
                </a:lnTo>
                <a:lnTo>
                  <a:pt x="359760" y="776715"/>
                </a:lnTo>
                <a:lnTo>
                  <a:pt x="412426" y="748156"/>
                </a:lnTo>
                <a:lnTo>
                  <a:pt x="453352" y="709015"/>
                </a:lnTo>
                <a:lnTo>
                  <a:pt x="264250" y="709015"/>
                </a:lnTo>
                <a:lnTo>
                  <a:pt x="243619" y="707936"/>
                </a:lnTo>
                <a:lnTo>
                  <a:pt x="191327" y="691756"/>
                </a:lnTo>
                <a:lnTo>
                  <a:pt x="152263" y="654131"/>
                </a:lnTo>
                <a:lnTo>
                  <a:pt x="132899" y="615938"/>
                </a:lnTo>
                <a:lnTo>
                  <a:pt x="118758" y="566675"/>
                </a:lnTo>
                <a:lnTo>
                  <a:pt x="109733" y="506032"/>
                </a:lnTo>
                <a:lnTo>
                  <a:pt x="105270" y="432662"/>
                </a:lnTo>
                <a:lnTo>
                  <a:pt x="104713" y="391121"/>
                </a:lnTo>
                <a:lnTo>
                  <a:pt x="105122" y="359496"/>
                </a:lnTo>
                <a:lnTo>
                  <a:pt x="108394" y="299369"/>
                </a:lnTo>
                <a:lnTo>
                  <a:pt x="115256" y="243776"/>
                </a:lnTo>
                <a:lnTo>
                  <a:pt x="127614" y="194965"/>
                </a:lnTo>
                <a:lnTo>
                  <a:pt x="145883" y="153516"/>
                </a:lnTo>
                <a:lnTo>
                  <a:pt x="170738" y="120769"/>
                </a:lnTo>
                <a:lnTo>
                  <a:pt x="202640" y="97328"/>
                </a:lnTo>
                <a:lnTo>
                  <a:pt x="243716" y="85422"/>
                </a:lnTo>
                <a:lnTo>
                  <a:pt x="267832" y="83934"/>
                </a:lnTo>
                <a:lnTo>
                  <a:pt x="464186" y="83934"/>
                </a:lnTo>
                <a:lnTo>
                  <a:pt x="460392" y="78466"/>
                </a:lnTo>
                <a:lnTo>
                  <a:pt x="420354" y="40366"/>
                </a:lnTo>
                <a:lnTo>
                  <a:pt x="370389" y="14567"/>
                </a:lnTo>
                <a:lnTo>
                  <a:pt x="308920" y="1619"/>
                </a:lnTo>
                <a:lnTo>
                  <a:pt x="273775" y="0"/>
                </a:lnTo>
                <a:close/>
              </a:path>
              <a:path w="1122045" h="793114">
                <a:moveTo>
                  <a:pt x="464186" y="83934"/>
                </a:moveTo>
                <a:lnTo>
                  <a:pt x="267832" y="83934"/>
                </a:lnTo>
                <a:lnTo>
                  <a:pt x="281764" y="84400"/>
                </a:lnTo>
                <a:lnTo>
                  <a:pt x="294989" y="85798"/>
                </a:lnTo>
                <a:lnTo>
                  <a:pt x="340974" y="101053"/>
                </a:lnTo>
                <a:lnTo>
                  <a:pt x="376693" y="133794"/>
                </a:lnTo>
                <a:lnTo>
                  <a:pt x="396858" y="170126"/>
                </a:lnTo>
                <a:lnTo>
                  <a:pt x="411596" y="217284"/>
                </a:lnTo>
                <a:lnTo>
                  <a:pt x="418665" y="255089"/>
                </a:lnTo>
                <a:lnTo>
                  <a:pt x="423800" y="298246"/>
                </a:lnTo>
                <a:lnTo>
                  <a:pt x="426926" y="347065"/>
                </a:lnTo>
                <a:lnTo>
                  <a:pt x="427966" y="401827"/>
                </a:lnTo>
                <a:lnTo>
                  <a:pt x="427799" y="423061"/>
                </a:lnTo>
                <a:lnTo>
                  <a:pt x="426460" y="464291"/>
                </a:lnTo>
                <a:lnTo>
                  <a:pt x="423667" y="503729"/>
                </a:lnTo>
                <a:lnTo>
                  <a:pt x="415469" y="557809"/>
                </a:lnTo>
                <a:lnTo>
                  <a:pt x="402075" y="605358"/>
                </a:lnTo>
                <a:lnTo>
                  <a:pt x="382949" y="645685"/>
                </a:lnTo>
                <a:lnTo>
                  <a:pt x="356823" y="677035"/>
                </a:lnTo>
                <a:lnTo>
                  <a:pt x="322899" y="698296"/>
                </a:lnTo>
                <a:lnTo>
                  <a:pt x="280417" y="708346"/>
                </a:lnTo>
                <a:lnTo>
                  <a:pt x="264250" y="709015"/>
                </a:lnTo>
                <a:lnTo>
                  <a:pt x="453352" y="709015"/>
                </a:lnTo>
                <a:lnTo>
                  <a:pt x="487383" y="654895"/>
                </a:lnTo>
                <a:lnTo>
                  <a:pt x="510599" y="591944"/>
                </a:lnTo>
                <a:lnTo>
                  <a:pt x="524870" y="519034"/>
                </a:lnTo>
                <a:lnTo>
                  <a:pt x="529244" y="479520"/>
                </a:lnTo>
                <a:lnTo>
                  <a:pt x="531867" y="438072"/>
                </a:lnTo>
                <a:lnTo>
                  <a:pt x="532669" y="398259"/>
                </a:lnTo>
                <a:lnTo>
                  <a:pt x="532679" y="391121"/>
                </a:lnTo>
                <a:lnTo>
                  <a:pt x="531941" y="348423"/>
                </a:lnTo>
                <a:lnTo>
                  <a:pt x="529540" y="304871"/>
                </a:lnTo>
                <a:lnTo>
                  <a:pt x="525540" y="264036"/>
                </a:lnTo>
                <a:lnTo>
                  <a:pt x="519939" y="225920"/>
                </a:lnTo>
                <a:lnTo>
                  <a:pt x="502748" y="158207"/>
                </a:lnTo>
                <a:lnTo>
                  <a:pt x="476785" y="102095"/>
                </a:lnTo>
                <a:lnTo>
                  <a:pt x="464186" y="83934"/>
                </a:lnTo>
                <a:close/>
              </a:path>
              <a:path w="1122045" h="793114">
                <a:moveTo>
                  <a:pt x="656413" y="660793"/>
                </a:moveTo>
                <a:lnTo>
                  <a:pt x="649670" y="660793"/>
                </a:lnTo>
                <a:lnTo>
                  <a:pt x="647193" y="661593"/>
                </a:lnTo>
                <a:lnTo>
                  <a:pt x="635179" y="709015"/>
                </a:lnTo>
                <a:lnTo>
                  <a:pt x="635382" y="715162"/>
                </a:lnTo>
                <a:lnTo>
                  <a:pt x="650368" y="752271"/>
                </a:lnTo>
                <a:lnTo>
                  <a:pt x="686228" y="768026"/>
                </a:lnTo>
                <a:lnTo>
                  <a:pt x="735788" y="782237"/>
                </a:lnTo>
                <a:lnTo>
                  <a:pt x="782449" y="790110"/>
                </a:lnTo>
                <a:lnTo>
                  <a:pt x="834023" y="792949"/>
                </a:lnTo>
                <a:lnTo>
                  <a:pt x="865444" y="791871"/>
                </a:lnTo>
                <a:lnTo>
                  <a:pt x="923927" y="783241"/>
                </a:lnTo>
                <a:lnTo>
                  <a:pt x="976424" y="766073"/>
                </a:lnTo>
                <a:lnTo>
                  <a:pt x="1021820" y="740918"/>
                </a:lnTo>
                <a:lnTo>
                  <a:pt x="1059240" y="708418"/>
                </a:lnTo>
                <a:lnTo>
                  <a:pt x="831038" y="708418"/>
                </a:lnTo>
                <a:lnTo>
                  <a:pt x="810333" y="707935"/>
                </a:lnTo>
                <a:lnTo>
                  <a:pt x="756921" y="700684"/>
                </a:lnTo>
                <a:lnTo>
                  <a:pt x="715691" y="688554"/>
                </a:lnTo>
                <a:lnTo>
                  <a:pt x="677693" y="672033"/>
                </a:lnTo>
                <a:lnTo>
                  <a:pt x="662573" y="663270"/>
                </a:lnTo>
                <a:lnTo>
                  <a:pt x="656413" y="660793"/>
                </a:lnTo>
                <a:close/>
              </a:path>
              <a:path w="1122045" h="793114">
                <a:moveTo>
                  <a:pt x="1076596" y="394093"/>
                </a:moveTo>
                <a:lnTo>
                  <a:pt x="816751" y="394093"/>
                </a:lnTo>
                <a:lnTo>
                  <a:pt x="841459" y="394670"/>
                </a:lnTo>
                <a:lnTo>
                  <a:pt x="864379" y="396400"/>
                </a:lnTo>
                <a:lnTo>
                  <a:pt x="904864" y="403326"/>
                </a:lnTo>
                <a:lnTo>
                  <a:pt x="953023" y="422520"/>
                </a:lnTo>
                <a:lnTo>
                  <a:pt x="986861" y="452437"/>
                </a:lnTo>
                <a:lnTo>
                  <a:pt x="1006676" y="493008"/>
                </a:lnTo>
                <a:lnTo>
                  <a:pt x="1013207" y="543521"/>
                </a:lnTo>
                <a:lnTo>
                  <a:pt x="1012352" y="564707"/>
                </a:lnTo>
                <a:lnTo>
                  <a:pt x="999517" y="618235"/>
                </a:lnTo>
                <a:lnTo>
                  <a:pt x="973115" y="658357"/>
                </a:lnTo>
                <a:lnTo>
                  <a:pt x="935298" y="686690"/>
                </a:lnTo>
                <a:lnTo>
                  <a:pt x="887188" y="703060"/>
                </a:lnTo>
                <a:lnTo>
                  <a:pt x="831038" y="708418"/>
                </a:lnTo>
                <a:lnTo>
                  <a:pt x="1059240" y="708418"/>
                </a:lnTo>
                <a:lnTo>
                  <a:pt x="1089247" y="667245"/>
                </a:lnTo>
                <a:lnTo>
                  <a:pt x="1109833" y="619161"/>
                </a:lnTo>
                <a:lnTo>
                  <a:pt x="1120249" y="564096"/>
                </a:lnTo>
                <a:lnTo>
                  <a:pt x="1121551" y="533996"/>
                </a:lnTo>
                <a:lnTo>
                  <a:pt x="1120529" y="509551"/>
                </a:lnTo>
                <a:lnTo>
                  <a:pt x="1112357" y="464007"/>
                </a:lnTo>
                <a:lnTo>
                  <a:pt x="1096067" y="423138"/>
                </a:lnTo>
                <a:lnTo>
                  <a:pt x="1084992" y="404888"/>
                </a:lnTo>
                <a:lnTo>
                  <a:pt x="1076596" y="394093"/>
                </a:lnTo>
                <a:close/>
              </a:path>
              <a:path w="1122045" h="793114">
                <a:moveTo>
                  <a:pt x="1054482" y="11315"/>
                </a:moveTo>
                <a:lnTo>
                  <a:pt x="710198" y="11315"/>
                </a:lnTo>
                <a:lnTo>
                  <a:pt x="702063" y="11911"/>
                </a:lnTo>
                <a:lnTo>
                  <a:pt x="675049" y="40812"/>
                </a:lnTo>
                <a:lnTo>
                  <a:pt x="674473" y="49999"/>
                </a:lnTo>
                <a:lnTo>
                  <a:pt x="674473" y="363727"/>
                </a:lnTo>
                <a:lnTo>
                  <a:pt x="694323" y="401243"/>
                </a:lnTo>
                <a:lnTo>
                  <a:pt x="705435" y="401243"/>
                </a:lnTo>
                <a:lnTo>
                  <a:pt x="716965" y="401019"/>
                </a:lnTo>
                <a:lnTo>
                  <a:pt x="728943" y="400348"/>
                </a:lnTo>
                <a:lnTo>
                  <a:pt x="741369" y="399229"/>
                </a:lnTo>
                <a:lnTo>
                  <a:pt x="767972" y="396102"/>
                </a:lnTo>
                <a:lnTo>
                  <a:pt x="782967" y="394987"/>
                </a:lnTo>
                <a:lnTo>
                  <a:pt x="799228" y="394317"/>
                </a:lnTo>
                <a:lnTo>
                  <a:pt x="816751" y="394093"/>
                </a:lnTo>
                <a:lnTo>
                  <a:pt x="1076596" y="394093"/>
                </a:lnTo>
                <a:lnTo>
                  <a:pt x="1071982" y="388162"/>
                </a:lnTo>
                <a:lnTo>
                  <a:pt x="1040133" y="359341"/>
                </a:lnTo>
                <a:lnTo>
                  <a:pt x="1000414" y="337018"/>
                </a:lnTo>
                <a:lnTo>
                  <a:pt x="952791" y="321406"/>
                </a:lnTo>
                <a:lnTo>
                  <a:pt x="927189" y="316699"/>
                </a:lnTo>
                <a:lnTo>
                  <a:pt x="776873" y="316699"/>
                </a:lnTo>
                <a:lnTo>
                  <a:pt x="776873" y="100609"/>
                </a:lnTo>
                <a:lnTo>
                  <a:pt x="1059105" y="100609"/>
                </a:lnTo>
                <a:lnTo>
                  <a:pt x="1064426" y="96634"/>
                </a:lnTo>
                <a:lnTo>
                  <a:pt x="1073926" y="55359"/>
                </a:lnTo>
                <a:lnTo>
                  <a:pt x="1073926" y="47828"/>
                </a:lnTo>
                <a:lnTo>
                  <a:pt x="1057556" y="12204"/>
                </a:lnTo>
                <a:lnTo>
                  <a:pt x="1054482" y="11315"/>
                </a:lnTo>
                <a:close/>
              </a:path>
              <a:path w="1122045" h="793114">
                <a:moveTo>
                  <a:pt x="866344" y="312534"/>
                </a:moveTo>
                <a:lnTo>
                  <a:pt x="817869" y="313131"/>
                </a:lnTo>
                <a:lnTo>
                  <a:pt x="776873" y="316699"/>
                </a:lnTo>
                <a:lnTo>
                  <a:pt x="927189" y="316699"/>
                </a:lnTo>
                <a:lnTo>
                  <a:pt x="925981" y="316477"/>
                </a:lnTo>
                <a:lnTo>
                  <a:pt x="897165" y="313520"/>
                </a:lnTo>
                <a:lnTo>
                  <a:pt x="866344" y="312534"/>
                </a:lnTo>
                <a:close/>
              </a:path>
            </a:pathLst>
          </a:custGeom>
          <a:solidFill>
            <a:srgbClr val="212121">
              <a:alpha val="5096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3974091" y="7555900"/>
            <a:ext cx="27305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0"/>
              </a:spcBef>
            </a:pPr>
            <a:fld id="{81D60167-4931-47E6-BA6A-407CBD079E47}" type="slidenum">
              <a:rPr lang="en-US" spc="-10" smtClean="0"/>
              <a:pPr marL="38100">
                <a:spcBef>
                  <a:spcPts val="200"/>
                </a:spcBef>
              </a:pPr>
              <a:t>81</a:t>
            </a:fld>
            <a:endParaRPr spc="-8" dirty="0"/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72592" y="6316259"/>
            <a:ext cx="172508" cy="1794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83">
              <a:spcBef>
                <a:spcPts val="100"/>
              </a:spcBef>
            </a:pPr>
            <a:r>
              <a:rPr sz="1083" spc="8" dirty="0">
                <a:solidFill>
                  <a:srgbClr val="EE2E24"/>
                </a:solidFill>
                <a:latin typeface="Segoe UI"/>
                <a:cs typeface="Segoe UI"/>
              </a:rPr>
              <a:t>21</a:t>
            </a:r>
            <a:endParaRPr sz="1083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545" y="2876027"/>
            <a:ext cx="130036" cy="135360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583">
              <a:lnSpc>
                <a:spcPts val="1033"/>
              </a:lnSpc>
            </a:pPr>
            <a:r>
              <a:rPr sz="1000" spc="37" dirty="0">
                <a:solidFill>
                  <a:srgbClr val="C0C0C0"/>
                </a:solidFill>
                <a:latin typeface="Calibri"/>
                <a:cs typeface="Calibri"/>
              </a:rPr>
              <a:t>ARCHITECTURE</a:t>
            </a:r>
            <a:r>
              <a:rPr sz="1000" spc="50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1000" spc="42" dirty="0">
                <a:solidFill>
                  <a:srgbClr val="C0C0C0"/>
                </a:solidFill>
                <a:latin typeface="Calibri"/>
                <a:cs typeface="Calibri"/>
              </a:rPr>
              <a:t>REVIEW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1419" y="408312"/>
            <a:ext cx="2228321" cy="41030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0583">
              <a:lnSpc>
                <a:spcPct val="100000"/>
              </a:lnSpc>
              <a:spcBef>
                <a:spcPts val="100"/>
              </a:spcBef>
            </a:pPr>
            <a:r>
              <a:rPr sz="2583" b="1" spc="-8" dirty="0">
                <a:latin typeface="Calibri"/>
                <a:cs typeface="Calibri"/>
              </a:rPr>
              <a:t>BEST</a:t>
            </a:r>
            <a:r>
              <a:rPr sz="2583" b="1" spc="-25" dirty="0">
                <a:latin typeface="Calibri"/>
                <a:cs typeface="Calibri"/>
              </a:rPr>
              <a:t> </a:t>
            </a:r>
            <a:r>
              <a:rPr sz="2583" b="1" spc="-4" dirty="0">
                <a:latin typeface="Calibri"/>
                <a:cs typeface="Calibri"/>
              </a:rPr>
              <a:t>PRACTICES</a:t>
            </a:r>
            <a:endParaRPr sz="258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3755" y="1340485"/>
            <a:ext cx="5190596" cy="3578394"/>
          </a:xfrm>
          <a:prstGeom prst="rect">
            <a:avLst/>
          </a:prstGeom>
          <a:solidFill>
            <a:srgbClr val="147EC6">
              <a:alpha val="10194"/>
            </a:srgbClr>
          </a:solidFill>
          <a:ln w="3175">
            <a:solidFill>
              <a:srgbClr val="147EC6"/>
            </a:solidFill>
          </a:ln>
        </p:spPr>
        <p:txBody>
          <a:bodyPr vert="horz" wrap="square" lIns="0" tIns="2646" rIns="0" bIns="0" rtlCol="0">
            <a:spAutoFit/>
          </a:bodyPr>
          <a:lstStyle/>
          <a:p>
            <a:pPr>
              <a:spcBef>
                <a:spcPts val="21"/>
              </a:spcBef>
            </a:pPr>
            <a:endParaRPr sz="1292">
              <a:latin typeface="Times New Roman"/>
              <a:cs typeface="Times New Roman"/>
            </a:endParaRPr>
          </a:p>
          <a:p>
            <a:pPr marL="287326"/>
            <a:r>
              <a:rPr sz="1208" spc="-21" dirty="0">
                <a:solidFill>
                  <a:srgbClr val="1E1E1D"/>
                </a:solidFill>
                <a:latin typeface="Calibri"/>
                <a:cs typeface="Calibri"/>
              </a:rPr>
              <a:t>Transient</a:t>
            </a:r>
            <a:r>
              <a:rPr sz="1208" spc="-17" dirty="0">
                <a:solidFill>
                  <a:srgbClr val="1E1E1D"/>
                </a:solidFill>
                <a:latin typeface="Calibri"/>
                <a:cs typeface="Calibri"/>
              </a:rPr>
              <a:t> Workflows</a:t>
            </a:r>
            <a:endParaRPr sz="1208">
              <a:latin typeface="Calibri"/>
              <a:cs typeface="Calibri"/>
            </a:endParaRPr>
          </a:p>
          <a:p>
            <a:pPr marL="479935" marR="367756" indent="-171443">
              <a:lnSpc>
                <a:spcPct val="208300"/>
              </a:lnSpc>
              <a:spcBef>
                <a:spcPts val="18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480464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runtime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data</a:t>
            </a:r>
            <a:r>
              <a:rPr sz="1000" spc="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related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to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 intermediate worksteps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and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also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trance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of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 workflow(if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success)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are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not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persisted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in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JCR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when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they run</a:t>
            </a:r>
            <a:endParaRPr sz="1000">
              <a:latin typeface="Segoe UI"/>
              <a:cs typeface="Segoe UI"/>
            </a:endParaRPr>
          </a:p>
          <a:p>
            <a:pPr>
              <a:spcBef>
                <a:spcPts val="25"/>
              </a:spcBef>
              <a:buClr>
                <a:srgbClr val="EE2E24"/>
              </a:buClr>
              <a:buFont typeface="Wingdings"/>
              <a:buChar char=""/>
            </a:pPr>
            <a:endParaRPr sz="958">
              <a:latin typeface="Segoe UI"/>
              <a:cs typeface="Segoe UI"/>
            </a:endParaRPr>
          </a:p>
          <a:p>
            <a:pPr marL="479935" indent="-171972">
              <a:buClr>
                <a:srgbClr val="EE2E24"/>
              </a:buClr>
              <a:buSzPct val="133333"/>
              <a:buFont typeface="Wingdings"/>
              <a:buChar char=""/>
              <a:tabLst>
                <a:tab pos="480464" algn="l"/>
              </a:tabLst>
            </a:pP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Transient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workflows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become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persistent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endParaRPr sz="1000">
              <a:latin typeface="Segoe UI"/>
              <a:cs typeface="Segoe UI"/>
            </a:endParaRPr>
          </a:p>
          <a:p>
            <a:pPr marL="1089511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090040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if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an</a:t>
            </a:r>
            <a:r>
              <a:rPr sz="1000" spc="-29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error</a:t>
            </a:r>
            <a:r>
              <a:rPr sz="1000" spc="-4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occurs</a:t>
            </a:r>
            <a:endParaRPr sz="1000">
              <a:latin typeface="Segoe UI"/>
              <a:cs typeface="Segoe UI"/>
            </a:endParaRPr>
          </a:p>
          <a:p>
            <a:pPr marL="308492" marR="1449329" lvl="1" indent="609576">
              <a:lnSpc>
                <a:spcPct val="2083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1090040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Participant step or external process step is used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Advantages</a:t>
            </a:r>
            <a:endParaRPr sz="1000">
              <a:latin typeface="Segoe UI"/>
              <a:cs typeface="Segoe UI"/>
            </a:endParaRPr>
          </a:p>
          <a:p>
            <a:pPr lvl="1">
              <a:spcBef>
                <a:spcPts val="25"/>
              </a:spcBef>
              <a:buClr>
                <a:srgbClr val="EE2E24"/>
              </a:buClr>
              <a:buFont typeface="Wingdings"/>
              <a:buChar char=""/>
            </a:pPr>
            <a:endParaRPr sz="958">
              <a:latin typeface="Segoe UI"/>
              <a:cs typeface="Segoe UI"/>
            </a:endParaRPr>
          </a:p>
          <a:p>
            <a:pPr marL="479935" indent="-171972">
              <a:buClr>
                <a:srgbClr val="EE2E24"/>
              </a:buClr>
              <a:buSzPct val="133333"/>
              <a:buFont typeface="Wingdings"/>
              <a:buChar char=""/>
              <a:tabLst>
                <a:tab pos="480464" algn="l"/>
              </a:tabLst>
            </a:pP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reduction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in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</a:t>
            </a:r>
            <a:r>
              <a:rPr sz="1000" spc="-29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processing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time.</a:t>
            </a:r>
            <a:endParaRPr sz="1000">
              <a:latin typeface="Segoe UI"/>
              <a:cs typeface="Segoe UI"/>
            </a:endParaRPr>
          </a:p>
          <a:p>
            <a:pPr marL="479935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480464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Significantly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reduce</a:t>
            </a:r>
            <a:r>
              <a:rPr sz="1000" spc="-3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repository</a:t>
            </a:r>
            <a:r>
              <a:rPr sz="1000" spc="-3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growth.</a:t>
            </a:r>
            <a:endParaRPr sz="1000">
              <a:latin typeface="Segoe UI"/>
              <a:cs typeface="Segoe UI"/>
            </a:endParaRPr>
          </a:p>
          <a:p>
            <a:pPr marL="479935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480464" algn="l"/>
              </a:tabLst>
            </a:pP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No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more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CRUD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workflows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are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required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to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purge.</a:t>
            </a:r>
            <a:endParaRPr sz="1000">
              <a:latin typeface="Segoe UI"/>
              <a:cs typeface="Segoe UI"/>
            </a:endParaRPr>
          </a:p>
          <a:p>
            <a:pPr marL="479935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480464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In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addition,</a:t>
            </a:r>
            <a:r>
              <a:rPr sz="1000" spc="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it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reduces</a:t>
            </a:r>
            <a:r>
              <a:rPr sz="1000" spc="-21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number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of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25" dirty="0">
                <a:solidFill>
                  <a:srgbClr val="212121"/>
                </a:solidFill>
                <a:latin typeface="Segoe UI"/>
                <a:cs typeface="Segoe UI"/>
              </a:rPr>
              <a:t>TAR</a:t>
            </a:r>
            <a:r>
              <a:rPr sz="1000" spc="-17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files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 to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compact.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57339" y="2740659"/>
            <a:ext cx="4895850" cy="3809249"/>
          </a:xfrm>
          <a:prstGeom prst="rect">
            <a:avLst/>
          </a:prstGeom>
          <a:solidFill>
            <a:srgbClr val="147EC6">
              <a:alpha val="10194"/>
            </a:srgbClr>
          </a:solidFill>
          <a:ln w="3175">
            <a:solidFill>
              <a:srgbClr val="147EC6"/>
            </a:solidFill>
          </a:ln>
        </p:spPr>
        <p:txBody>
          <a:bodyPr vert="horz" wrap="square" lIns="0" tIns="1588" rIns="0" bIns="0" rtlCol="0">
            <a:spAutoFit/>
          </a:bodyPr>
          <a:lstStyle/>
          <a:p>
            <a:pPr>
              <a:spcBef>
                <a:spcPts val="12"/>
              </a:spcBef>
            </a:pPr>
            <a:endParaRPr sz="917">
              <a:latin typeface="Times New Roman"/>
              <a:cs typeface="Times New Roman"/>
            </a:endParaRPr>
          </a:p>
          <a:p>
            <a:pPr marL="350294"/>
            <a:r>
              <a:rPr sz="1208" spc="-8" dirty="0">
                <a:solidFill>
                  <a:srgbClr val="1E1E1D"/>
                </a:solidFill>
                <a:latin typeface="Calibri"/>
                <a:cs typeface="Calibri"/>
              </a:rPr>
              <a:t>Sessions</a:t>
            </a:r>
            <a:endParaRPr sz="1208">
              <a:latin typeface="Calibri"/>
              <a:cs typeface="Calibri"/>
            </a:endParaRPr>
          </a:p>
          <a:p>
            <a:pPr marL="540787" marR="355056" indent="-171443">
              <a:lnSpc>
                <a:spcPts val="2500"/>
              </a:lnSpc>
              <a:spcBef>
                <a:spcPts val="133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541316" algn="l"/>
              </a:tabLst>
            </a:pP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The WorkflowSession can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be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adapted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to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either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a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JCR session or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a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Sling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12" dirty="0">
                <a:solidFill>
                  <a:srgbClr val="1E1E1D"/>
                </a:solidFill>
                <a:latin typeface="Segoe UI"/>
                <a:cs typeface="Segoe UI"/>
              </a:rPr>
              <a:t>ResourceResolver.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It is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a best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practice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to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use this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adapt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pattern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to make </a:t>
            </a:r>
            <a:r>
              <a:rPr sz="1000" spc="-262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changes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to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the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payload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instead </a:t>
            </a:r>
            <a:r>
              <a:rPr sz="1000" spc="-12" dirty="0">
                <a:solidFill>
                  <a:srgbClr val="1E1E1D"/>
                </a:solidFill>
                <a:latin typeface="Segoe UI"/>
                <a:cs typeface="Segoe UI"/>
              </a:rPr>
              <a:t>of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acquiring your own JCR Session or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Resource</a:t>
            </a:r>
            <a:r>
              <a:rPr sz="1000" spc="-29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17" dirty="0">
                <a:solidFill>
                  <a:srgbClr val="1E1E1D"/>
                </a:solidFill>
                <a:latin typeface="Segoe UI"/>
                <a:cs typeface="Segoe UI"/>
              </a:rPr>
              <a:t>resolver.</a:t>
            </a:r>
            <a:endParaRPr sz="1000">
              <a:latin typeface="Segoe UI"/>
              <a:cs typeface="Segoe UI"/>
            </a:endParaRPr>
          </a:p>
          <a:p>
            <a:pPr marL="540787" marR="372518" indent="-171443">
              <a:lnSpc>
                <a:spcPts val="25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541316" algn="l"/>
              </a:tabLst>
            </a:pP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Creating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a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new sessions can result in parallel workflows colliding on the </a:t>
            </a:r>
            <a:r>
              <a:rPr sz="1000" spc="-262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same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payload.</a:t>
            </a:r>
            <a:endParaRPr sz="1000">
              <a:latin typeface="Segoe UI"/>
              <a:cs typeface="Segoe UI"/>
            </a:endParaRPr>
          </a:p>
          <a:p>
            <a:pPr marL="540787" indent="-171972">
              <a:spcBef>
                <a:spcPts val="10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541316" algn="l"/>
              </a:tabLst>
            </a:pP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Do</a:t>
            </a:r>
            <a:r>
              <a:rPr sz="1000" spc="-21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not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save</a:t>
            </a:r>
            <a:r>
              <a:rPr sz="1000" spc="-17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this session.</a:t>
            </a:r>
            <a:endParaRPr sz="1000">
              <a:latin typeface="Segoe UI"/>
              <a:cs typeface="Segoe UI"/>
            </a:endParaRPr>
          </a:p>
          <a:p>
            <a:pPr marL="1150362" lvl="1" indent="-171972">
              <a:spcBef>
                <a:spcPts val="1300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1150891" algn="l"/>
              </a:tabLst>
            </a:pP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Workflow</a:t>
            </a:r>
            <a:r>
              <a:rPr sz="1000" spc="-12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will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save the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session when</a:t>
            </a:r>
            <a:r>
              <a:rPr sz="1000" spc="-21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required</a:t>
            </a:r>
            <a:endParaRPr sz="1000">
              <a:latin typeface="Segoe UI"/>
              <a:cs typeface="Segoe UI"/>
            </a:endParaRPr>
          </a:p>
          <a:p>
            <a:pPr marL="1150362" marR="403738" lvl="1" indent="-171443">
              <a:lnSpc>
                <a:spcPct val="208300"/>
              </a:lnSpc>
              <a:buClr>
                <a:srgbClr val="EE2E24"/>
              </a:buClr>
              <a:buSzPct val="133333"/>
              <a:buFont typeface="Wingdings"/>
              <a:buChar char=""/>
              <a:tabLst>
                <a:tab pos="1150891" algn="l"/>
              </a:tabLst>
            </a:pP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Workflow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engine attempts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to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run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as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many steps together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at </a:t>
            </a:r>
            <a:r>
              <a:rPr sz="1000" spc="-262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one</a:t>
            </a:r>
            <a:r>
              <a:rPr sz="1000" spc="-12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time 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as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possible</a:t>
            </a:r>
            <a:endParaRPr sz="1000">
              <a:latin typeface="Segoe UI"/>
              <a:cs typeface="Segoe UI"/>
            </a:endParaRPr>
          </a:p>
          <a:p>
            <a:pPr lvl="1">
              <a:spcBef>
                <a:spcPts val="25"/>
              </a:spcBef>
              <a:buClr>
                <a:srgbClr val="EE2E24"/>
              </a:buClr>
              <a:buFont typeface="Wingdings"/>
              <a:buChar char=""/>
            </a:pPr>
            <a:endParaRPr sz="958">
              <a:latin typeface="Segoe UI"/>
              <a:cs typeface="Segoe UI"/>
            </a:endParaRPr>
          </a:p>
          <a:p>
            <a:pPr marL="1150362" lvl="1" indent="-171972">
              <a:buClr>
                <a:srgbClr val="EE2E24"/>
              </a:buClr>
              <a:buSzPct val="133333"/>
              <a:buFont typeface="Wingdings"/>
              <a:buChar char=""/>
              <a:tabLst>
                <a:tab pos="1150891" algn="l"/>
              </a:tabLst>
            </a:pP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Better</a:t>
            </a:r>
            <a:r>
              <a:rPr sz="1000" spc="-17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and</a:t>
            </a:r>
            <a:r>
              <a:rPr sz="1000" spc="-12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Efficient</a:t>
            </a:r>
            <a:r>
              <a:rPr sz="1000" spc="-12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error</a:t>
            </a:r>
            <a:r>
              <a:rPr sz="1000" spc="-33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handling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57339" y="1340485"/>
            <a:ext cx="4895850" cy="595185"/>
          </a:xfrm>
          <a:prstGeom prst="rect">
            <a:avLst/>
          </a:prstGeom>
          <a:solidFill>
            <a:srgbClr val="7030A0">
              <a:alpha val="10194"/>
            </a:srgbClr>
          </a:solidFill>
          <a:ln w="3175">
            <a:solidFill>
              <a:srgbClr val="002060"/>
            </a:solidFill>
          </a:ln>
        </p:spPr>
        <p:txBody>
          <a:bodyPr vert="horz" wrap="square" lIns="0" tIns="125942" rIns="0" bIns="0" rtlCol="0">
            <a:spAutoFit/>
          </a:bodyPr>
          <a:lstStyle/>
          <a:p>
            <a:pPr marL="286797">
              <a:spcBef>
                <a:spcPts val="992"/>
              </a:spcBef>
            </a:pPr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Maintenance</a:t>
            </a:r>
            <a:r>
              <a:rPr sz="1208" spc="-4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8" dirty="0">
                <a:solidFill>
                  <a:srgbClr val="1E1E1D"/>
                </a:solidFill>
                <a:latin typeface="Calibri"/>
                <a:cs typeface="Calibri"/>
              </a:rPr>
              <a:t>and</a:t>
            </a:r>
            <a:r>
              <a:rPr sz="1208" spc="-4" dirty="0">
                <a:solidFill>
                  <a:srgbClr val="1E1E1D"/>
                </a:solidFill>
                <a:latin typeface="Calibri"/>
                <a:cs typeface="Calibri"/>
              </a:rPr>
              <a:t> </a:t>
            </a:r>
            <a:r>
              <a:rPr sz="1208" spc="-8" dirty="0">
                <a:solidFill>
                  <a:srgbClr val="1E1E1D"/>
                </a:solidFill>
                <a:latin typeface="Calibri"/>
                <a:cs typeface="Calibri"/>
              </a:rPr>
              <a:t>Monitor</a:t>
            </a:r>
            <a:endParaRPr sz="1208">
              <a:latin typeface="Calibri"/>
              <a:cs typeface="Calibri"/>
            </a:endParaRPr>
          </a:p>
          <a:p>
            <a:pPr marL="477289" indent="-171972">
              <a:spcBef>
                <a:spcPts val="979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477818" algn="l"/>
              </a:tabLst>
            </a:pP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Do</a:t>
            </a:r>
            <a:r>
              <a:rPr sz="1000" spc="-12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not</a:t>
            </a:r>
            <a:r>
              <a:rPr sz="1000" spc="4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forget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to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setup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workflow</a:t>
            </a:r>
            <a:r>
              <a:rPr sz="1000" spc="-17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purging</a:t>
            </a:r>
            <a:r>
              <a:rPr sz="1000" spc="-12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and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8" dirty="0">
                <a:solidFill>
                  <a:srgbClr val="1E1E1D"/>
                </a:solidFill>
                <a:latin typeface="Segoe UI"/>
                <a:cs typeface="Segoe UI"/>
              </a:rPr>
              <a:t>monitor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 for stale</a:t>
            </a:r>
            <a:r>
              <a:rPr sz="1000" dirty="0">
                <a:solidFill>
                  <a:srgbClr val="1E1E1D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1E1E1D"/>
                </a:solidFill>
                <a:latin typeface="Segoe UI"/>
                <a:cs typeface="Segoe UI"/>
              </a:rPr>
              <a:t>workflows.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3755" y="5184775"/>
            <a:ext cx="5190596" cy="1298753"/>
          </a:xfrm>
          <a:prstGeom prst="rect">
            <a:avLst/>
          </a:prstGeom>
          <a:solidFill>
            <a:srgbClr val="7030A0">
              <a:alpha val="10194"/>
            </a:srgbClr>
          </a:solidFill>
          <a:ln w="3175">
            <a:solidFill>
              <a:srgbClr val="002060"/>
            </a:solidFill>
          </a:ln>
        </p:spPr>
        <p:txBody>
          <a:bodyPr vert="horz" wrap="square" lIns="0" tIns="4763" rIns="0" bIns="0" rtlCol="0">
            <a:spAutoFit/>
          </a:bodyPr>
          <a:lstStyle/>
          <a:p>
            <a:pPr>
              <a:spcBef>
                <a:spcPts val="37"/>
              </a:spcBef>
            </a:pPr>
            <a:endParaRPr sz="1125">
              <a:latin typeface="Times New Roman"/>
              <a:cs typeface="Times New Roman"/>
            </a:endParaRPr>
          </a:p>
          <a:p>
            <a:pPr marL="287326"/>
            <a:r>
              <a:rPr sz="1208" spc="-12" dirty="0">
                <a:solidFill>
                  <a:srgbClr val="1E1E1D"/>
                </a:solidFill>
                <a:latin typeface="Calibri"/>
                <a:cs typeface="Calibri"/>
              </a:rPr>
              <a:t>General</a:t>
            </a:r>
            <a:endParaRPr sz="1208">
              <a:latin typeface="Calibri"/>
              <a:cs typeface="Calibri"/>
            </a:endParaRPr>
          </a:p>
          <a:p>
            <a:pPr marL="479935" marR="310079" indent="-171443">
              <a:lnSpc>
                <a:spcPct val="208300"/>
              </a:lnSpc>
              <a:spcBef>
                <a:spcPts val="179"/>
              </a:spcBef>
              <a:buClr>
                <a:srgbClr val="EE2E24"/>
              </a:buClr>
              <a:buSzPct val="133333"/>
              <a:buFont typeface="Wingdings"/>
              <a:buChar char=""/>
              <a:tabLst>
                <a:tab pos="480464" algn="l"/>
              </a:tabLst>
            </a:pP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Do not edit any out </a:t>
            </a:r>
            <a:r>
              <a:rPr sz="1000" spc="-12" dirty="0">
                <a:solidFill>
                  <a:srgbClr val="212121"/>
                </a:solidFill>
                <a:latin typeface="Segoe UI"/>
                <a:cs typeface="Segoe UI"/>
              </a:rPr>
              <a:t>of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the box workflows or launchers. Always clone the model </a:t>
            </a:r>
            <a:r>
              <a:rPr sz="1000" spc="-262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and edit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as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necessary.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‘Override’ function is introduced in AEM 6.4 </a:t>
            </a:r>
            <a:r>
              <a:rPr sz="1000" spc="-8" dirty="0">
                <a:solidFill>
                  <a:srgbClr val="212121"/>
                </a:solidFill>
                <a:latin typeface="Segoe UI"/>
                <a:cs typeface="Segoe UI"/>
              </a:rPr>
              <a:t>to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address </a:t>
            </a:r>
            <a:r>
              <a:rPr sz="1000" dirty="0">
                <a:solidFill>
                  <a:srgbClr val="212121"/>
                </a:solidFill>
                <a:latin typeface="Segoe UI"/>
                <a:cs typeface="Segoe UI"/>
              </a:rPr>
              <a:t> </a:t>
            </a:r>
            <a:r>
              <a:rPr sz="1000" spc="-4" dirty="0">
                <a:solidFill>
                  <a:srgbClr val="212121"/>
                </a:solidFill>
                <a:latin typeface="Segoe UI"/>
                <a:cs typeface="Segoe UI"/>
              </a:rPr>
              <a:t>this.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75B1E-8048-430F-B86D-7B141B93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530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37F6-FBFE-4304-A950-1E209D57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AAFC-123E-4BA4-98AF-5C1A3CC2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42367-AA44-480C-B210-89F337E6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586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5105-02C1-4ACA-A682-D076A6EA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E13E1-E6C7-422E-B19B-2E5016F1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A4DEC-589F-4FAD-B3E8-3629F8D0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16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16529-BE7C-40C0-A5B6-ED57DC92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174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200A3-2B40-4B49-B44C-634A83B0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62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0F0D05-5243-4104-80E7-72FC166B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03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660F72-EC61-4BC9-937F-8E71600E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6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12188825" y="0"/>
                </a:moveTo>
                <a:lnTo>
                  <a:pt x="0" y="0"/>
                </a:lnTo>
                <a:lnTo>
                  <a:pt x="0" y="6858000"/>
                </a:lnTo>
                <a:lnTo>
                  <a:pt x="12188825" y="6858000"/>
                </a:lnTo>
                <a:lnTo>
                  <a:pt x="12188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993857" y="515677"/>
            <a:ext cx="0" cy="5648960"/>
          </a:xfrm>
          <a:custGeom>
            <a:avLst/>
            <a:gdLst/>
            <a:ahLst/>
            <a:cxnLst/>
            <a:rect l="l" t="t" r="r" b="b"/>
            <a:pathLst>
              <a:path h="5648960">
                <a:moveTo>
                  <a:pt x="0" y="5648943"/>
                </a:moveTo>
                <a:lnTo>
                  <a:pt x="0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56291" y="336803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8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00248" y="738632"/>
            <a:ext cx="1296670" cy="83629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160020">
              <a:lnSpc>
                <a:spcPts val="2180"/>
              </a:lnSpc>
              <a:spcBef>
                <a:spcPts val="455"/>
              </a:spcBef>
            </a:pPr>
            <a:r>
              <a:rPr sz="2100" b="0" spc="-135" dirty="0">
                <a:solidFill>
                  <a:srgbClr val="595959"/>
                </a:solidFill>
                <a:latin typeface="Tahoma"/>
                <a:cs typeface="Tahoma"/>
              </a:rPr>
              <a:t>User </a:t>
            </a:r>
            <a:r>
              <a:rPr sz="2100" b="0" spc="-130" dirty="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sz="2100" b="0" spc="-155" dirty="0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sz="2100" b="0" spc="-204" dirty="0">
                <a:solidFill>
                  <a:srgbClr val="595959"/>
                </a:solidFill>
                <a:latin typeface="Tahoma"/>
                <a:cs typeface="Tahoma"/>
              </a:rPr>
              <a:t>x</a:t>
            </a:r>
            <a:r>
              <a:rPr sz="2100" b="0" spc="-120" dirty="0">
                <a:solidFill>
                  <a:srgbClr val="595959"/>
                </a:solidFill>
                <a:latin typeface="Tahoma"/>
                <a:cs typeface="Tahoma"/>
              </a:rPr>
              <a:t>p</a:t>
            </a:r>
            <a:r>
              <a:rPr sz="2100" b="0" spc="-125" dirty="0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sz="2100" b="0" spc="-160" dirty="0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sz="2100" b="0" spc="-60" dirty="0">
                <a:solidFill>
                  <a:srgbClr val="595959"/>
                </a:solidFill>
                <a:latin typeface="Tahoma"/>
                <a:cs typeface="Tahoma"/>
              </a:rPr>
              <a:t>i</a:t>
            </a:r>
            <a:r>
              <a:rPr sz="2100" b="0" spc="-150" dirty="0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sz="2100" b="0" spc="-85" dirty="0">
                <a:solidFill>
                  <a:srgbClr val="595959"/>
                </a:solidFill>
                <a:latin typeface="Tahoma"/>
                <a:cs typeface="Tahoma"/>
              </a:rPr>
              <a:t>n</a:t>
            </a:r>
            <a:r>
              <a:rPr sz="2100" b="0" spc="-125" dirty="0">
                <a:solidFill>
                  <a:srgbClr val="595959"/>
                </a:solidFill>
                <a:latin typeface="Tahoma"/>
                <a:cs typeface="Tahoma"/>
              </a:rPr>
              <a:t>c</a:t>
            </a:r>
            <a:r>
              <a:rPr sz="2100" b="0" spc="-140" dirty="0">
                <a:solidFill>
                  <a:srgbClr val="595959"/>
                </a:solidFill>
                <a:latin typeface="Tahoma"/>
                <a:cs typeface="Tahoma"/>
              </a:rPr>
              <a:t>e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ts val="1670"/>
              </a:lnSpc>
            </a:pPr>
            <a:r>
              <a:rPr sz="1500" b="0" i="1" spc="-235" dirty="0">
                <a:solidFill>
                  <a:srgbClr val="595959"/>
                </a:solidFill>
                <a:latin typeface="Verdana"/>
                <a:cs typeface="Verdana"/>
              </a:rPr>
              <a:t>(</a:t>
            </a:r>
            <a:r>
              <a:rPr sz="1500" b="0" i="1" spc="-155" dirty="0">
                <a:solidFill>
                  <a:srgbClr val="595959"/>
                </a:solidFill>
                <a:latin typeface="Verdana"/>
                <a:cs typeface="Verdana"/>
              </a:rPr>
              <a:t>t</a:t>
            </a:r>
            <a:r>
              <a:rPr sz="1500" b="0" i="1" spc="-250" dirty="0">
                <a:solidFill>
                  <a:srgbClr val="595959"/>
                </a:solidFill>
                <a:latin typeface="Verdana"/>
                <a:cs typeface="Verdana"/>
              </a:rPr>
              <a:t>he</a:t>
            </a:r>
            <a:r>
              <a:rPr sz="1500" b="0" i="1" spc="-21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500" b="0" i="1" spc="-215" dirty="0">
                <a:solidFill>
                  <a:srgbClr val="595959"/>
                </a:solidFill>
                <a:latin typeface="Verdana"/>
                <a:cs typeface="Verdana"/>
              </a:rPr>
              <a:t>p</a:t>
            </a:r>
            <a:r>
              <a:rPr sz="1500" b="0" i="1" spc="-180" dirty="0">
                <a:solidFill>
                  <a:srgbClr val="595959"/>
                </a:solidFill>
                <a:latin typeface="Verdana"/>
                <a:cs typeface="Verdana"/>
              </a:rPr>
              <a:t>r</a:t>
            </a:r>
            <a:r>
              <a:rPr sz="1500" b="0" i="1" spc="-275" dirty="0">
                <a:solidFill>
                  <a:srgbClr val="595959"/>
                </a:solidFill>
                <a:latin typeface="Verdana"/>
                <a:cs typeface="Verdana"/>
              </a:rPr>
              <a:t>ese</a:t>
            </a:r>
            <a:r>
              <a:rPr sz="1500" b="0" i="1" spc="-204" dirty="0">
                <a:solidFill>
                  <a:srgbClr val="595959"/>
                </a:solidFill>
                <a:latin typeface="Verdana"/>
                <a:cs typeface="Verdana"/>
              </a:rPr>
              <a:t>n</a:t>
            </a:r>
            <a:r>
              <a:rPr sz="1500" b="0" i="1" spc="-155" dirty="0">
                <a:solidFill>
                  <a:srgbClr val="595959"/>
                </a:solidFill>
                <a:latin typeface="Verdana"/>
                <a:cs typeface="Verdana"/>
              </a:rPr>
              <a:t>t</a:t>
            </a:r>
            <a:r>
              <a:rPr sz="1500" b="0" i="1" spc="-235" dirty="0">
                <a:solidFill>
                  <a:srgbClr val="595959"/>
                </a:solidFill>
                <a:latin typeface="Verdana"/>
                <a:cs typeface="Verdana"/>
              </a:rPr>
              <a:t>a</a:t>
            </a:r>
            <a:r>
              <a:rPr sz="1500" b="0" i="1" spc="-175" dirty="0">
                <a:solidFill>
                  <a:srgbClr val="595959"/>
                </a:solidFill>
                <a:latin typeface="Verdana"/>
                <a:cs typeface="Verdana"/>
              </a:rPr>
              <a:t>t</a:t>
            </a:r>
            <a:r>
              <a:rPr sz="1500" b="0" i="1" spc="-120" dirty="0">
                <a:solidFill>
                  <a:srgbClr val="595959"/>
                </a:solidFill>
                <a:latin typeface="Verdana"/>
                <a:cs typeface="Verdana"/>
              </a:rPr>
              <a:t>i</a:t>
            </a:r>
            <a:r>
              <a:rPr sz="1500" b="0" i="1" spc="-200" dirty="0">
                <a:solidFill>
                  <a:srgbClr val="595959"/>
                </a:solidFill>
                <a:latin typeface="Verdana"/>
                <a:cs typeface="Verdana"/>
              </a:rPr>
              <a:t>o</a:t>
            </a:r>
            <a:r>
              <a:rPr sz="1500" b="0" i="1" spc="-204" dirty="0">
                <a:solidFill>
                  <a:srgbClr val="595959"/>
                </a:solidFill>
                <a:latin typeface="Verdana"/>
                <a:cs typeface="Verdana"/>
              </a:rPr>
              <a:t>n</a:t>
            </a:r>
            <a:r>
              <a:rPr sz="1500" b="0" i="1" spc="-215" dirty="0">
                <a:solidFill>
                  <a:srgbClr val="595959"/>
                </a:solidFill>
                <a:latin typeface="Verdana"/>
                <a:cs typeface="Verdana"/>
              </a:rPr>
              <a:t>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4365" y="5219191"/>
            <a:ext cx="1313815" cy="83946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463550">
              <a:lnSpc>
                <a:spcPts val="2210"/>
              </a:lnSpc>
              <a:spcBef>
                <a:spcPts val="430"/>
              </a:spcBef>
            </a:pPr>
            <a:r>
              <a:rPr sz="2100" spc="-140" dirty="0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sz="2100" spc="-135" dirty="0">
                <a:solidFill>
                  <a:srgbClr val="595959"/>
                </a:solidFill>
                <a:latin typeface="Tahoma"/>
                <a:cs typeface="Tahoma"/>
              </a:rPr>
              <a:t>d</a:t>
            </a:r>
            <a:r>
              <a:rPr sz="2100" spc="-65" dirty="0">
                <a:solidFill>
                  <a:srgbClr val="595959"/>
                </a:solidFill>
                <a:latin typeface="Tahoma"/>
                <a:cs typeface="Tahoma"/>
              </a:rPr>
              <a:t>i</a:t>
            </a:r>
            <a:r>
              <a:rPr sz="2100" spc="-150" dirty="0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sz="2100" spc="-75" dirty="0">
                <a:solidFill>
                  <a:srgbClr val="595959"/>
                </a:solidFill>
                <a:latin typeface="Tahoma"/>
                <a:cs typeface="Tahoma"/>
              </a:rPr>
              <a:t>o</a:t>
            </a:r>
            <a:r>
              <a:rPr sz="2100" spc="-145" dirty="0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sz="2100" spc="-90" dirty="0">
                <a:solidFill>
                  <a:srgbClr val="595959"/>
                </a:solidFill>
                <a:latin typeface="Tahoma"/>
                <a:cs typeface="Tahoma"/>
              </a:rPr>
              <a:t>i</a:t>
            </a:r>
            <a:r>
              <a:rPr sz="2100" spc="-165" dirty="0">
                <a:solidFill>
                  <a:srgbClr val="595959"/>
                </a:solidFill>
                <a:latin typeface="Tahoma"/>
                <a:cs typeface="Tahoma"/>
              </a:rPr>
              <a:t>a</a:t>
            </a:r>
            <a:r>
              <a:rPr sz="2100" spc="-30" dirty="0">
                <a:solidFill>
                  <a:srgbClr val="595959"/>
                </a:solidFill>
                <a:latin typeface="Tahoma"/>
                <a:cs typeface="Tahoma"/>
              </a:rPr>
              <a:t>l  </a:t>
            </a:r>
            <a:r>
              <a:rPr sz="2100" spc="-185" dirty="0">
                <a:solidFill>
                  <a:srgbClr val="595959"/>
                </a:solidFill>
                <a:latin typeface="Tahoma"/>
                <a:cs typeface="Tahoma"/>
              </a:rPr>
              <a:t>St</a:t>
            </a:r>
            <a:r>
              <a:rPr sz="2100" spc="-140" dirty="0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sz="2100" spc="-195" dirty="0">
                <a:solidFill>
                  <a:srgbClr val="595959"/>
                </a:solidFill>
                <a:latin typeface="Tahoma"/>
                <a:cs typeface="Tahoma"/>
              </a:rPr>
              <a:t>a</a:t>
            </a:r>
            <a:r>
              <a:rPr sz="2100" spc="-150" dirty="0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sz="2100" spc="-155" dirty="0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sz="2100" spc="-195" dirty="0">
                <a:solidFill>
                  <a:srgbClr val="595959"/>
                </a:solidFill>
                <a:latin typeface="Tahoma"/>
                <a:cs typeface="Tahoma"/>
              </a:rPr>
              <a:t>g</a:t>
            </a:r>
            <a:r>
              <a:rPr sz="2100" spc="-120" dirty="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ts val="1655"/>
              </a:lnSpc>
            </a:pPr>
            <a:r>
              <a:rPr sz="1500" i="1" spc="-235" dirty="0">
                <a:solidFill>
                  <a:srgbClr val="595959"/>
                </a:solidFill>
                <a:latin typeface="Verdana"/>
                <a:cs typeface="Verdana"/>
              </a:rPr>
              <a:t>(</a:t>
            </a:r>
            <a:r>
              <a:rPr sz="1500" i="1" spc="-155" dirty="0">
                <a:solidFill>
                  <a:srgbClr val="595959"/>
                </a:solidFill>
                <a:latin typeface="Verdana"/>
                <a:cs typeface="Verdana"/>
              </a:rPr>
              <a:t>t</a:t>
            </a:r>
            <a:r>
              <a:rPr sz="1500" i="1" spc="-250" dirty="0">
                <a:solidFill>
                  <a:srgbClr val="595959"/>
                </a:solidFill>
                <a:latin typeface="Verdana"/>
                <a:cs typeface="Verdana"/>
              </a:rPr>
              <a:t>he</a:t>
            </a:r>
            <a:r>
              <a:rPr sz="1500" i="1" spc="-21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500" i="1" spc="-235" dirty="0">
                <a:solidFill>
                  <a:srgbClr val="595959"/>
                </a:solidFill>
                <a:latin typeface="Verdana"/>
                <a:cs typeface="Verdana"/>
              </a:rPr>
              <a:t>c</a:t>
            </a:r>
            <a:r>
              <a:rPr sz="1500" i="1" spc="-200" dirty="0">
                <a:solidFill>
                  <a:srgbClr val="595959"/>
                </a:solidFill>
                <a:latin typeface="Verdana"/>
                <a:cs typeface="Verdana"/>
              </a:rPr>
              <a:t>o</a:t>
            </a:r>
            <a:r>
              <a:rPr sz="1500" i="1" spc="-204" dirty="0">
                <a:solidFill>
                  <a:srgbClr val="595959"/>
                </a:solidFill>
                <a:latin typeface="Verdana"/>
                <a:cs typeface="Verdana"/>
              </a:rPr>
              <a:t>n</a:t>
            </a:r>
            <a:r>
              <a:rPr sz="1500" i="1" spc="-275" dirty="0">
                <a:solidFill>
                  <a:srgbClr val="595959"/>
                </a:solidFill>
                <a:latin typeface="Verdana"/>
                <a:cs typeface="Verdana"/>
              </a:rPr>
              <a:t>ve</a:t>
            </a:r>
            <a:r>
              <a:rPr sz="1500" i="1" spc="-180" dirty="0">
                <a:solidFill>
                  <a:srgbClr val="595959"/>
                </a:solidFill>
                <a:latin typeface="Verdana"/>
                <a:cs typeface="Verdana"/>
              </a:rPr>
              <a:t>r</a:t>
            </a:r>
            <a:r>
              <a:rPr sz="1500" i="1" spc="-275" dirty="0">
                <a:solidFill>
                  <a:srgbClr val="595959"/>
                </a:solidFill>
                <a:latin typeface="Verdana"/>
                <a:cs typeface="Verdana"/>
              </a:rPr>
              <a:t>s</a:t>
            </a:r>
            <a:r>
              <a:rPr sz="1500" i="1" spc="-180" dirty="0">
                <a:solidFill>
                  <a:srgbClr val="595959"/>
                </a:solidFill>
                <a:latin typeface="Verdana"/>
                <a:cs typeface="Verdana"/>
              </a:rPr>
              <a:t>a</a:t>
            </a:r>
            <a:r>
              <a:rPr sz="1500" i="1" spc="-175" dirty="0">
                <a:solidFill>
                  <a:srgbClr val="595959"/>
                </a:solidFill>
                <a:latin typeface="Verdana"/>
                <a:cs typeface="Verdana"/>
              </a:rPr>
              <a:t>t</a:t>
            </a:r>
            <a:r>
              <a:rPr sz="1500" i="1" spc="-120" dirty="0">
                <a:solidFill>
                  <a:srgbClr val="595959"/>
                </a:solidFill>
                <a:latin typeface="Verdana"/>
                <a:cs typeface="Verdana"/>
              </a:rPr>
              <a:t>i</a:t>
            </a:r>
            <a:r>
              <a:rPr sz="1500" i="1" spc="-200" dirty="0">
                <a:solidFill>
                  <a:srgbClr val="595959"/>
                </a:solidFill>
                <a:latin typeface="Verdana"/>
                <a:cs typeface="Verdana"/>
              </a:rPr>
              <a:t>o</a:t>
            </a:r>
            <a:r>
              <a:rPr sz="1500" i="1" spc="-204" dirty="0">
                <a:solidFill>
                  <a:srgbClr val="595959"/>
                </a:solidFill>
                <a:latin typeface="Verdana"/>
                <a:cs typeface="Verdana"/>
              </a:rPr>
              <a:t>n</a:t>
            </a:r>
            <a:r>
              <a:rPr sz="1500" i="1" spc="-215" dirty="0">
                <a:solidFill>
                  <a:srgbClr val="595959"/>
                </a:solidFill>
                <a:latin typeface="Verdana"/>
                <a:cs typeface="Verdana"/>
              </a:rPr>
              <a:t>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4963" y="5234432"/>
            <a:ext cx="1185545" cy="8274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33350" marR="8890" indent="213995">
              <a:lnSpc>
                <a:spcPts val="2110"/>
              </a:lnSpc>
              <a:spcBef>
                <a:spcPts val="509"/>
              </a:spcBef>
            </a:pPr>
            <a:r>
              <a:rPr sz="2100" spc="-95" dirty="0">
                <a:solidFill>
                  <a:srgbClr val="595959"/>
                </a:solidFill>
                <a:latin typeface="Tahoma"/>
                <a:cs typeface="Tahoma"/>
              </a:rPr>
              <a:t>Co</a:t>
            </a:r>
            <a:r>
              <a:rPr sz="2100" spc="-100" dirty="0">
                <a:solidFill>
                  <a:srgbClr val="595959"/>
                </a:solidFill>
                <a:latin typeface="Tahoma"/>
                <a:cs typeface="Tahoma"/>
              </a:rPr>
              <a:t>n</a:t>
            </a:r>
            <a:r>
              <a:rPr sz="2100" spc="-150" dirty="0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sz="2100" spc="-155" dirty="0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sz="2100" spc="-95" dirty="0">
                <a:solidFill>
                  <a:srgbClr val="595959"/>
                </a:solidFill>
                <a:latin typeface="Tahoma"/>
                <a:cs typeface="Tahoma"/>
              </a:rPr>
              <a:t>n</a:t>
            </a:r>
            <a:r>
              <a:rPr sz="2100" spc="-130" dirty="0">
                <a:solidFill>
                  <a:srgbClr val="595959"/>
                </a:solidFill>
                <a:latin typeface="Tahoma"/>
                <a:cs typeface="Tahoma"/>
              </a:rPr>
              <a:t>t  </a:t>
            </a:r>
            <a:r>
              <a:rPr sz="2100" spc="-45" dirty="0">
                <a:solidFill>
                  <a:srgbClr val="595959"/>
                </a:solidFill>
                <a:latin typeface="Tahoma"/>
                <a:cs typeface="Tahoma"/>
              </a:rPr>
              <a:t>M</a:t>
            </a:r>
            <a:r>
              <a:rPr sz="2100" spc="-20" dirty="0">
                <a:solidFill>
                  <a:srgbClr val="595959"/>
                </a:solidFill>
                <a:latin typeface="Tahoma"/>
                <a:cs typeface="Tahoma"/>
              </a:rPr>
              <a:t>a</a:t>
            </a:r>
            <a:r>
              <a:rPr sz="2100" spc="-170" dirty="0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sz="2100" spc="-155" dirty="0">
                <a:solidFill>
                  <a:srgbClr val="595959"/>
                </a:solidFill>
                <a:latin typeface="Tahoma"/>
                <a:cs typeface="Tahoma"/>
              </a:rPr>
              <a:t>ke</a:t>
            </a:r>
            <a:r>
              <a:rPr sz="2100" spc="-150" dirty="0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sz="2100" spc="-65" dirty="0">
                <a:solidFill>
                  <a:srgbClr val="595959"/>
                </a:solidFill>
                <a:latin typeface="Tahoma"/>
                <a:cs typeface="Tahoma"/>
              </a:rPr>
              <a:t>i</a:t>
            </a:r>
            <a:r>
              <a:rPr sz="2100" spc="-95" dirty="0">
                <a:solidFill>
                  <a:srgbClr val="595959"/>
                </a:solidFill>
                <a:latin typeface="Tahoma"/>
                <a:cs typeface="Tahoma"/>
              </a:rPr>
              <a:t>n</a:t>
            </a:r>
            <a:r>
              <a:rPr sz="2100" spc="-180" dirty="0">
                <a:solidFill>
                  <a:srgbClr val="595959"/>
                </a:solidFill>
                <a:latin typeface="Tahoma"/>
                <a:cs typeface="Tahoma"/>
              </a:rPr>
              <a:t>g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ts val="1680"/>
              </a:lnSpc>
            </a:pPr>
            <a:r>
              <a:rPr sz="1500" i="1" spc="-235" dirty="0">
                <a:solidFill>
                  <a:srgbClr val="595959"/>
                </a:solidFill>
                <a:latin typeface="Verdana"/>
                <a:cs typeface="Verdana"/>
              </a:rPr>
              <a:t>(</a:t>
            </a:r>
            <a:r>
              <a:rPr sz="1500" i="1" spc="-155" dirty="0">
                <a:solidFill>
                  <a:srgbClr val="595959"/>
                </a:solidFill>
                <a:latin typeface="Verdana"/>
                <a:cs typeface="Verdana"/>
              </a:rPr>
              <a:t>t</a:t>
            </a:r>
            <a:r>
              <a:rPr sz="1500" i="1" spc="-250" dirty="0">
                <a:solidFill>
                  <a:srgbClr val="595959"/>
                </a:solidFill>
                <a:latin typeface="Verdana"/>
                <a:cs typeface="Verdana"/>
              </a:rPr>
              <a:t>he</a:t>
            </a:r>
            <a:r>
              <a:rPr sz="1500" i="1" spc="-21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500" i="1" spc="-235" dirty="0">
                <a:solidFill>
                  <a:srgbClr val="595959"/>
                </a:solidFill>
                <a:latin typeface="Verdana"/>
                <a:cs typeface="Verdana"/>
              </a:rPr>
              <a:t>c</a:t>
            </a:r>
            <a:r>
              <a:rPr sz="1500" i="1" spc="-200" dirty="0">
                <a:solidFill>
                  <a:srgbClr val="595959"/>
                </a:solidFill>
                <a:latin typeface="Verdana"/>
                <a:cs typeface="Verdana"/>
              </a:rPr>
              <a:t>o</a:t>
            </a:r>
            <a:r>
              <a:rPr sz="1500" i="1" spc="-204" dirty="0">
                <a:solidFill>
                  <a:srgbClr val="595959"/>
                </a:solidFill>
                <a:latin typeface="Verdana"/>
                <a:cs typeface="Verdana"/>
              </a:rPr>
              <a:t>nn</a:t>
            </a:r>
            <a:r>
              <a:rPr sz="1500" i="1" spc="-275" dirty="0">
                <a:solidFill>
                  <a:srgbClr val="595959"/>
                </a:solidFill>
                <a:latin typeface="Verdana"/>
                <a:cs typeface="Verdana"/>
              </a:rPr>
              <a:t>e</a:t>
            </a:r>
            <a:r>
              <a:rPr sz="1500" i="1" spc="-235" dirty="0">
                <a:solidFill>
                  <a:srgbClr val="595959"/>
                </a:solidFill>
                <a:latin typeface="Verdana"/>
                <a:cs typeface="Verdana"/>
              </a:rPr>
              <a:t>c</a:t>
            </a:r>
            <a:r>
              <a:rPr sz="1500" i="1" spc="-175" dirty="0">
                <a:solidFill>
                  <a:srgbClr val="595959"/>
                </a:solidFill>
                <a:latin typeface="Verdana"/>
                <a:cs typeface="Verdana"/>
              </a:rPr>
              <a:t>t</a:t>
            </a:r>
            <a:r>
              <a:rPr sz="1500" i="1" spc="-120" dirty="0">
                <a:solidFill>
                  <a:srgbClr val="595959"/>
                </a:solidFill>
                <a:latin typeface="Verdana"/>
                <a:cs typeface="Verdana"/>
              </a:rPr>
              <a:t>i</a:t>
            </a:r>
            <a:r>
              <a:rPr sz="1500" i="1" spc="-200" dirty="0">
                <a:solidFill>
                  <a:srgbClr val="595959"/>
                </a:solidFill>
                <a:latin typeface="Verdana"/>
                <a:cs typeface="Verdana"/>
              </a:rPr>
              <a:t>o</a:t>
            </a:r>
            <a:r>
              <a:rPr sz="1500" i="1" spc="-204" dirty="0">
                <a:solidFill>
                  <a:srgbClr val="595959"/>
                </a:solidFill>
                <a:latin typeface="Verdana"/>
                <a:cs typeface="Verdana"/>
              </a:rPr>
              <a:t>n</a:t>
            </a:r>
            <a:r>
              <a:rPr sz="1500" i="1" spc="-215" dirty="0">
                <a:solidFill>
                  <a:srgbClr val="595959"/>
                </a:solidFill>
                <a:latin typeface="Verdana"/>
                <a:cs typeface="Verdana"/>
              </a:rPr>
              <a:t>)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8708" y="5153"/>
            <a:ext cx="7333143" cy="569129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96808" y="3106928"/>
            <a:ext cx="7316470" cy="45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7725">
              <a:lnSpc>
                <a:spcPts val="2125"/>
              </a:lnSpc>
              <a:spcBef>
                <a:spcPts val="100"/>
              </a:spcBef>
              <a:tabLst>
                <a:tab pos="3128010" algn="l"/>
                <a:tab pos="6546850" algn="l"/>
              </a:tabLst>
            </a:pPr>
            <a:r>
              <a:rPr sz="2100" b="1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00" b="1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Content	</a:t>
            </a:r>
            <a:endParaRPr sz="2100">
              <a:latin typeface="Times New Roman"/>
              <a:cs typeface="Times New Roman"/>
            </a:endParaRPr>
          </a:p>
          <a:p>
            <a:pPr marL="38100">
              <a:lnSpc>
                <a:spcPts val="1285"/>
              </a:lnSpc>
              <a:tabLst>
                <a:tab pos="6668134" algn="l"/>
              </a:tabLst>
            </a:pPr>
            <a:r>
              <a:rPr sz="2100" b="1" spc="-217" baseline="-5952" dirty="0">
                <a:solidFill>
                  <a:srgbClr val="FFFFFF"/>
                </a:solidFill>
                <a:latin typeface="Tahoma"/>
                <a:cs typeface="Tahoma"/>
              </a:rPr>
              <a:t>Consume	</a:t>
            </a:r>
            <a:r>
              <a:rPr sz="1400" b="1" spc="-16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60053" y="6368237"/>
            <a:ext cx="671830" cy="2438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400" b="1" spc="-165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00" b="1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292019" y="6478117"/>
            <a:ext cx="2036445" cy="13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404040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-114">
                <a:solidFill>
                  <a:srgbClr val="FFFFFF"/>
                </a:solidFill>
              </a:rPr>
              <a:t>©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65">
                <a:solidFill>
                  <a:srgbClr val="FFFFFF"/>
                </a:solidFill>
              </a:rPr>
              <a:t>2019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Adobe.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5">
                <a:solidFill>
                  <a:srgbClr val="FFFFFF"/>
                </a:solidFill>
              </a:rPr>
              <a:t>All</a:t>
            </a:r>
            <a:r>
              <a:rPr lang="en-US" spc="-60">
                <a:solidFill>
                  <a:srgbClr val="FFFFFF"/>
                </a:solidFill>
              </a:rPr>
              <a:t> </a:t>
            </a:r>
            <a:r>
              <a:rPr lang="en-US" spc="-35">
                <a:solidFill>
                  <a:srgbClr val="FFFFFF"/>
                </a:solidFill>
              </a:rPr>
              <a:t>Rights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45">
                <a:solidFill>
                  <a:srgbClr val="FFFFFF"/>
                </a:solidFill>
              </a:rPr>
              <a:t>Reserved.</a:t>
            </a:r>
            <a:r>
              <a:rPr lang="en-US" spc="114">
                <a:solidFill>
                  <a:srgbClr val="FFFFFF"/>
                </a:solidFill>
              </a:rPr>
              <a:t> </a:t>
            </a:r>
            <a:r>
              <a:rPr lang="en-US" spc="-20">
                <a:solidFill>
                  <a:srgbClr val="FFFFFF"/>
                </a:solidFill>
              </a:rPr>
              <a:t>Adobe</a:t>
            </a:r>
            <a:r>
              <a:rPr lang="en-US" spc="-55">
                <a:solidFill>
                  <a:srgbClr val="FFFFFF"/>
                </a:solidFill>
              </a:rPr>
              <a:t> </a:t>
            </a:r>
            <a:r>
              <a:rPr lang="en-US" spc="-30">
                <a:solidFill>
                  <a:srgbClr val="FFFFFF"/>
                </a:solidFill>
              </a:rPr>
              <a:t>Confidential.</a:t>
            </a:r>
            <a:endParaRPr spc="-30" dirty="0">
              <a:solidFill>
                <a:srgbClr val="FFFFFF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9478" y="3387344"/>
            <a:ext cx="9931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93352" y="759967"/>
            <a:ext cx="1400175" cy="8274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9525" indent="544830">
              <a:lnSpc>
                <a:spcPts val="2110"/>
              </a:lnSpc>
              <a:spcBef>
                <a:spcPts val="509"/>
              </a:spcBef>
            </a:pPr>
            <a:r>
              <a:rPr sz="2100" spc="-1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00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100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00" spc="-1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100" spc="-100" dirty="0">
                <a:solidFill>
                  <a:srgbClr val="FFFFFF"/>
                </a:solidFill>
                <a:latin typeface="Tahoma"/>
                <a:cs typeface="Tahoma"/>
              </a:rPr>
              <a:t>nt  </a:t>
            </a:r>
            <a:r>
              <a:rPr sz="21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00" spc="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1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100">
              <a:latin typeface="Tahoma"/>
              <a:cs typeface="Tahoma"/>
            </a:endParaRPr>
          </a:p>
          <a:p>
            <a:pPr marL="50165">
              <a:lnSpc>
                <a:spcPts val="1680"/>
              </a:lnSpc>
            </a:pPr>
            <a:r>
              <a:rPr sz="1500" i="1" spc="-235" dirty="0">
                <a:solidFill>
                  <a:srgbClr val="C2FF3E"/>
                </a:solidFill>
                <a:latin typeface="Verdana"/>
                <a:cs typeface="Verdana"/>
              </a:rPr>
              <a:t>(</a:t>
            </a:r>
            <a:r>
              <a:rPr sz="1500" i="1" spc="-155" dirty="0">
                <a:solidFill>
                  <a:srgbClr val="C2FF3E"/>
                </a:solidFill>
                <a:latin typeface="Verdana"/>
                <a:cs typeface="Verdana"/>
              </a:rPr>
              <a:t>t</a:t>
            </a:r>
            <a:r>
              <a:rPr sz="1500" i="1" spc="-250" dirty="0">
                <a:solidFill>
                  <a:srgbClr val="C2FF3E"/>
                </a:solidFill>
                <a:latin typeface="Verdana"/>
                <a:cs typeface="Verdana"/>
              </a:rPr>
              <a:t>he</a:t>
            </a:r>
            <a:r>
              <a:rPr sz="1500" i="1" spc="-204" dirty="0">
                <a:solidFill>
                  <a:srgbClr val="C2FF3E"/>
                </a:solidFill>
                <a:latin typeface="Verdana"/>
                <a:cs typeface="Verdana"/>
              </a:rPr>
              <a:t> </a:t>
            </a:r>
            <a:r>
              <a:rPr sz="1500" i="1" spc="-90" dirty="0">
                <a:solidFill>
                  <a:srgbClr val="C2FF3E"/>
                </a:solidFill>
                <a:latin typeface="Verdana"/>
                <a:cs typeface="Verdana"/>
              </a:rPr>
              <a:t>i</a:t>
            </a:r>
            <a:r>
              <a:rPr sz="1500" i="1" spc="-200" dirty="0">
                <a:solidFill>
                  <a:srgbClr val="C2FF3E"/>
                </a:solidFill>
                <a:latin typeface="Verdana"/>
                <a:cs typeface="Verdana"/>
              </a:rPr>
              <a:t>n</a:t>
            </a:r>
            <a:r>
              <a:rPr sz="1500" i="1" spc="-180" dirty="0">
                <a:solidFill>
                  <a:srgbClr val="C2FF3E"/>
                </a:solidFill>
                <a:latin typeface="Verdana"/>
                <a:cs typeface="Verdana"/>
              </a:rPr>
              <a:t>fr</a:t>
            </a:r>
            <a:r>
              <a:rPr sz="1500" i="1" spc="-175" dirty="0">
                <a:solidFill>
                  <a:srgbClr val="C2FF3E"/>
                </a:solidFill>
                <a:latin typeface="Verdana"/>
                <a:cs typeface="Verdana"/>
              </a:rPr>
              <a:t>a</a:t>
            </a:r>
            <a:r>
              <a:rPr sz="1500" i="1" spc="-270" dirty="0">
                <a:solidFill>
                  <a:srgbClr val="C2FF3E"/>
                </a:solidFill>
                <a:latin typeface="Verdana"/>
                <a:cs typeface="Verdana"/>
              </a:rPr>
              <a:t>s</a:t>
            </a:r>
            <a:r>
              <a:rPr sz="1500" i="1" spc="-190" dirty="0">
                <a:solidFill>
                  <a:srgbClr val="C2FF3E"/>
                </a:solidFill>
                <a:latin typeface="Verdana"/>
                <a:cs typeface="Verdana"/>
              </a:rPr>
              <a:t>t</a:t>
            </a:r>
            <a:r>
              <a:rPr sz="1500" i="1" spc="-200" dirty="0">
                <a:solidFill>
                  <a:srgbClr val="C2FF3E"/>
                </a:solidFill>
                <a:latin typeface="Verdana"/>
                <a:cs typeface="Verdana"/>
              </a:rPr>
              <a:t>r</a:t>
            </a:r>
            <a:r>
              <a:rPr sz="1500" i="1" spc="-225" dirty="0">
                <a:solidFill>
                  <a:srgbClr val="C2FF3E"/>
                </a:solidFill>
                <a:latin typeface="Verdana"/>
                <a:cs typeface="Verdana"/>
              </a:rPr>
              <a:t>u</a:t>
            </a:r>
            <a:r>
              <a:rPr sz="1500" i="1" spc="-229" dirty="0">
                <a:solidFill>
                  <a:srgbClr val="C2FF3E"/>
                </a:solidFill>
                <a:latin typeface="Verdana"/>
                <a:cs typeface="Verdana"/>
              </a:rPr>
              <a:t>c</a:t>
            </a:r>
            <a:r>
              <a:rPr sz="1500" i="1" spc="-165" dirty="0">
                <a:solidFill>
                  <a:srgbClr val="C2FF3E"/>
                </a:solidFill>
                <a:latin typeface="Verdana"/>
                <a:cs typeface="Verdana"/>
              </a:rPr>
              <a:t>t</a:t>
            </a:r>
            <a:r>
              <a:rPr sz="1500" i="1" spc="-265" dirty="0">
                <a:solidFill>
                  <a:srgbClr val="C2FF3E"/>
                </a:solidFill>
                <a:latin typeface="Verdana"/>
                <a:cs typeface="Verdana"/>
              </a:rPr>
              <a:t>u</a:t>
            </a:r>
            <a:r>
              <a:rPr sz="1500" i="1" spc="-180" dirty="0">
                <a:solidFill>
                  <a:srgbClr val="C2FF3E"/>
                </a:solidFill>
                <a:latin typeface="Verdana"/>
                <a:cs typeface="Verdana"/>
              </a:rPr>
              <a:t>r</a:t>
            </a:r>
            <a:r>
              <a:rPr sz="1500" i="1" spc="-270" dirty="0">
                <a:solidFill>
                  <a:srgbClr val="C2FF3E"/>
                </a:solidFill>
                <a:latin typeface="Verdana"/>
                <a:cs typeface="Verdana"/>
              </a:rPr>
              <a:t>e</a:t>
            </a:r>
            <a:r>
              <a:rPr sz="1500" i="1" spc="-215" dirty="0">
                <a:solidFill>
                  <a:srgbClr val="C2FF3E"/>
                </a:solidFill>
                <a:latin typeface="Verdana"/>
                <a:cs typeface="Verdana"/>
              </a:rPr>
              <a:t>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41788" y="1528064"/>
            <a:ext cx="218059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70"/>
              </a:lnSpc>
              <a:spcBef>
                <a:spcPts val="100"/>
              </a:spcBef>
            </a:pPr>
            <a:r>
              <a:rPr sz="2100" spc="-3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endParaRPr sz="2100">
              <a:latin typeface="Tahoma"/>
              <a:cs typeface="Tahoma"/>
            </a:endParaRPr>
          </a:p>
          <a:p>
            <a:pPr marL="370205">
              <a:lnSpc>
                <a:spcPts val="2410"/>
              </a:lnSpc>
            </a:pPr>
            <a:r>
              <a:rPr sz="2050" spc="-65" dirty="0">
                <a:solidFill>
                  <a:srgbClr val="FFFFFF"/>
                </a:solidFill>
                <a:latin typeface="Tahoma"/>
                <a:cs typeface="Tahoma"/>
              </a:rPr>
              <a:t>Engineering</a:t>
            </a:r>
            <a:endParaRPr sz="2050">
              <a:latin typeface="Tahoma"/>
              <a:cs typeface="Tahoma"/>
            </a:endParaRPr>
          </a:p>
          <a:p>
            <a:pPr marL="370205">
              <a:lnSpc>
                <a:spcPct val="100000"/>
              </a:lnSpc>
              <a:spcBef>
                <a:spcPts val="130"/>
              </a:spcBef>
            </a:pPr>
            <a:r>
              <a:rPr sz="2050" spc="-50" dirty="0">
                <a:solidFill>
                  <a:srgbClr val="FFFFFF"/>
                </a:solidFill>
                <a:latin typeface="Tahoma"/>
                <a:cs typeface="Tahoma"/>
              </a:rPr>
              <a:t>Product</a:t>
            </a:r>
            <a:endParaRPr sz="2050">
              <a:latin typeface="Tahoma"/>
              <a:cs typeface="Tahoma"/>
            </a:endParaRPr>
          </a:p>
          <a:p>
            <a:pPr marL="370205">
              <a:lnSpc>
                <a:spcPct val="100000"/>
              </a:lnSpc>
              <a:spcBef>
                <a:spcPts val="155"/>
              </a:spcBef>
            </a:pPr>
            <a:r>
              <a:rPr sz="2050" spc="-65" dirty="0">
                <a:solidFill>
                  <a:srgbClr val="FFFFFF"/>
                </a:solidFill>
                <a:latin typeface="Tahoma"/>
                <a:cs typeface="Tahoma"/>
              </a:rPr>
              <a:t>Tech</a:t>
            </a:r>
            <a:r>
              <a:rPr sz="205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5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50" spc="-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5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5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5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-10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05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50" spc="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5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050">
              <a:latin typeface="Tahoma"/>
              <a:cs typeface="Tahoma"/>
            </a:endParaRPr>
          </a:p>
          <a:p>
            <a:pPr marL="370205">
              <a:lnSpc>
                <a:spcPct val="100000"/>
              </a:lnSpc>
              <a:spcBef>
                <a:spcPts val="105"/>
              </a:spcBef>
            </a:pPr>
            <a:r>
              <a:rPr sz="1600" i="1" spc="-229" dirty="0">
                <a:solidFill>
                  <a:srgbClr val="FFC000"/>
                </a:solidFill>
                <a:latin typeface="Verdana"/>
                <a:cs typeface="Verdana"/>
              </a:rPr>
              <a:t>(</a:t>
            </a:r>
            <a:r>
              <a:rPr sz="1600" i="1" spc="-204" dirty="0">
                <a:solidFill>
                  <a:srgbClr val="FFC000"/>
                </a:solidFill>
                <a:latin typeface="Verdana"/>
                <a:cs typeface="Verdana"/>
              </a:rPr>
              <a:t>t</a:t>
            </a:r>
            <a:r>
              <a:rPr sz="1600" i="1" spc="-229" dirty="0">
                <a:solidFill>
                  <a:srgbClr val="FFC000"/>
                </a:solidFill>
                <a:latin typeface="Verdana"/>
                <a:cs typeface="Verdana"/>
              </a:rPr>
              <a:t>he</a:t>
            </a:r>
            <a:r>
              <a:rPr sz="1600" i="1" spc="-185" dirty="0">
                <a:solidFill>
                  <a:srgbClr val="FFC000"/>
                </a:solidFill>
                <a:latin typeface="Verdana"/>
                <a:cs typeface="Verdana"/>
              </a:rPr>
              <a:t> </a:t>
            </a:r>
            <a:r>
              <a:rPr sz="1600" i="1" spc="-90" dirty="0">
                <a:solidFill>
                  <a:srgbClr val="FFC000"/>
                </a:solidFill>
                <a:latin typeface="Verdana"/>
                <a:cs typeface="Verdana"/>
              </a:rPr>
              <a:t>i</a:t>
            </a:r>
            <a:r>
              <a:rPr sz="1600" i="1" spc="-300" dirty="0">
                <a:solidFill>
                  <a:srgbClr val="FFC000"/>
                </a:solidFill>
                <a:latin typeface="Verdana"/>
                <a:cs typeface="Verdana"/>
              </a:rPr>
              <a:t>m</a:t>
            </a:r>
            <a:r>
              <a:rPr sz="1600" i="1" spc="-200" dirty="0">
                <a:solidFill>
                  <a:srgbClr val="FFC000"/>
                </a:solidFill>
                <a:latin typeface="Verdana"/>
                <a:cs typeface="Verdana"/>
              </a:rPr>
              <a:t>p</a:t>
            </a:r>
            <a:r>
              <a:rPr sz="1600" i="1" spc="-65" dirty="0">
                <a:solidFill>
                  <a:srgbClr val="FFC000"/>
                </a:solidFill>
                <a:latin typeface="Verdana"/>
                <a:cs typeface="Verdana"/>
              </a:rPr>
              <a:t>l</a:t>
            </a:r>
            <a:r>
              <a:rPr sz="1600" i="1" spc="-215" dirty="0">
                <a:solidFill>
                  <a:srgbClr val="FFC000"/>
                </a:solidFill>
                <a:latin typeface="Verdana"/>
                <a:cs typeface="Verdana"/>
              </a:rPr>
              <a:t>e</a:t>
            </a:r>
            <a:r>
              <a:rPr sz="1600" i="1" spc="-355" dirty="0">
                <a:solidFill>
                  <a:srgbClr val="FFC000"/>
                </a:solidFill>
                <a:latin typeface="Verdana"/>
                <a:cs typeface="Verdana"/>
              </a:rPr>
              <a:t>m</a:t>
            </a:r>
            <a:r>
              <a:rPr sz="1600" i="1" spc="-229" dirty="0">
                <a:solidFill>
                  <a:srgbClr val="FFC000"/>
                </a:solidFill>
                <a:latin typeface="Verdana"/>
                <a:cs typeface="Verdana"/>
              </a:rPr>
              <a:t>en</a:t>
            </a:r>
            <a:r>
              <a:rPr sz="1600" i="1" spc="-210" dirty="0">
                <a:solidFill>
                  <a:srgbClr val="FFC000"/>
                </a:solidFill>
                <a:latin typeface="Verdana"/>
                <a:cs typeface="Verdana"/>
              </a:rPr>
              <a:t>t</a:t>
            </a:r>
            <a:r>
              <a:rPr sz="1600" i="1" spc="-175" dirty="0">
                <a:solidFill>
                  <a:srgbClr val="FFC000"/>
                </a:solidFill>
                <a:latin typeface="Verdana"/>
                <a:cs typeface="Verdana"/>
              </a:rPr>
              <a:t>a</a:t>
            </a:r>
            <a:r>
              <a:rPr sz="1600" i="1" spc="-210" dirty="0">
                <a:solidFill>
                  <a:srgbClr val="FFC000"/>
                </a:solidFill>
                <a:latin typeface="Verdana"/>
                <a:cs typeface="Verdana"/>
              </a:rPr>
              <a:t>t</a:t>
            </a:r>
            <a:r>
              <a:rPr sz="1600" i="1" spc="-90" dirty="0">
                <a:solidFill>
                  <a:srgbClr val="FFC000"/>
                </a:solidFill>
                <a:latin typeface="Verdana"/>
                <a:cs typeface="Verdana"/>
              </a:rPr>
              <a:t>i</a:t>
            </a:r>
            <a:r>
              <a:rPr sz="1600" i="1" spc="-185" dirty="0">
                <a:solidFill>
                  <a:srgbClr val="FFC000"/>
                </a:solidFill>
                <a:latin typeface="Verdana"/>
                <a:cs typeface="Verdana"/>
              </a:rPr>
              <a:t>o</a:t>
            </a:r>
            <a:r>
              <a:rPr sz="1600" i="1" spc="-190" dirty="0">
                <a:solidFill>
                  <a:srgbClr val="FFC000"/>
                </a:solidFill>
                <a:latin typeface="Verdana"/>
                <a:cs typeface="Verdana"/>
              </a:rPr>
              <a:t>n</a:t>
            </a:r>
            <a:r>
              <a:rPr sz="1600" i="1" spc="-229" dirty="0">
                <a:solidFill>
                  <a:srgbClr val="FFC000"/>
                </a:solidFill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38EDA2-9948-4D2B-91D2-46FEA140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5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B6BEE-09D3-4A63-A7B8-FA3F4C58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77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1C85-A069-4DE9-A2EC-96E87630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FC66-C75C-4357-818C-F8D919540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460B8-45C0-41D8-AD90-49A8E0D0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6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539E-BAB3-4E6D-A0C2-387F7ECC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BC4A3-DFA2-40A0-8C8E-3D66FD96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DBEB3-8451-451B-A948-216CB449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28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AB6D-2F09-47F2-BEB4-DCD4694F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AD6F-D1A7-490E-A387-5B531031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BEB4E-44BA-449E-BB88-19A7161C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97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B3828-1CE5-4693-9635-51F9E0D2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232C6-FADD-4661-A8BE-10975C4AD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6C98E-63F8-4056-9A7D-834C87E16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449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F83A-BBA6-4906-99CE-815CF365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EC41-FD00-472D-A7C8-8BBE7FBD5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421B3-A072-469A-9206-D521D5FB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606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0290-C3BA-4E6B-BFD4-2D594087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9426-533D-4C4D-B8EF-D9FAD5718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F122C-D9C0-49A6-9D9A-96EEE4B4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260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97C8-8E55-40CD-B178-D6EFEC9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390DB-D50F-4A32-8262-E6D85368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CA6EE-BF43-41C8-86B2-18239A6E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91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54FB-D1FE-47D2-9CC3-86C79CF5E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D2AD2-E457-4C83-8396-20095F59A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FEDC4-9F62-4023-B767-F94CA2158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10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5F5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14352</Words>
  <Application>Microsoft Office PowerPoint</Application>
  <PresentationFormat>Widescreen</PresentationFormat>
  <Paragraphs>2398</Paragraphs>
  <Slides>193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193</vt:i4>
      </vt:variant>
    </vt:vector>
  </HeadingPairs>
  <TitlesOfParts>
    <vt:vector size="211" baseType="lpstr">
      <vt:lpstr>Yu Gothic UI</vt:lpstr>
      <vt:lpstr>Arial</vt:lpstr>
      <vt:lpstr>Arial MT</vt:lpstr>
      <vt:lpstr>Calibri</vt:lpstr>
      <vt:lpstr>Calibri Light</vt:lpstr>
      <vt:lpstr>Cambria</vt:lpstr>
      <vt:lpstr>Courier New</vt:lpstr>
      <vt:lpstr>Microsoft Sans Serif</vt:lpstr>
      <vt:lpstr>Roboto Cn</vt:lpstr>
      <vt:lpstr>Segoe UI</vt:lpstr>
      <vt:lpstr>Tahoma</vt:lpstr>
      <vt:lpstr>Times New Roman</vt:lpstr>
      <vt:lpstr>Trebuchet MS</vt:lpstr>
      <vt:lpstr>Verdana</vt:lpstr>
      <vt:lpstr>Wingdings</vt:lpstr>
      <vt:lpstr>Office Theme</vt:lpstr>
      <vt:lpstr>1_Office Theme</vt:lpstr>
      <vt:lpstr>2_Office Theme</vt:lpstr>
      <vt:lpstr>1</vt:lpstr>
      <vt:lpstr>Common Problems Experienced by Clients</vt:lpstr>
      <vt:lpstr>PowerPoint Presentation</vt:lpstr>
      <vt:lpstr>Content Strategy: The Core Practices</vt:lpstr>
      <vt:lpstr>Content Strategy: The Core Practices</vt:lpstr>
      <vt:lpstr>Content Strategy: The Core Practices</vt:lpstr>
      <vt:lpstr>User  Experience (the presentation)</vt:lpstr>
      <vt:lpstr>PowerPoint Presentation</vt:lpstr>
      <vt:lpstr>User  Experience (the presentation)</vt:lpstr>
      <vt:lpstr>Information Architecture Evolution</vt:lpstr>
      <vt:lpstr>Content Architecture Focus</vt:lpstr>
      <vt:lpstr>PowerPoint Presentation</vt:lpstr>
      <vt:lpstr>Content Architecture = *ability</vt:lpstr>
      <vt:lpstr>Over 650 objects with 300+ unique classifications  Wasted effort without actionable information</vt:lpstr>
      <vt:lpstr>A System Without Content Architecture</vt:lpstr>
      <vt:lpstr>Activities for Content Architecture</vt:lpstr>
      <vt:lpstr>Activities for Content Architecture</vt:lpstr>
      <vt:lpstr>Traffic  Size</vt:lpstr>
      <vt:lpstr>Logical (Decisions Framework) Architecture</vt:lpstr>
      <vt:lpstr>Decision Table Deep dive</vt:lpstr>
      <vt:lpstr>Multi Tenancy current State</vt:lpstr>
      <vt:lpstr>Multi Tenancy current State</vt:lpstr>
      <vt:lpstr>TARGET STATE : INSTANCE GOVERNANCE </vt:lpstr>
      <vt:lpstr>Migration Strategy</vt:lpstr>
      <vt:lpstr>Globalization</vt:lpstr>
      <vt:lpstr>Globalization Decisions Deep Dive</vt:lpstr>
      <vt:lpstr>Cisco.com –</vt:lpstr>
      <vt:lpstr>Deployment Architecture</vt:lpstr>
      <vt:lpstr>Architecture - Decisions Deep Dive</vt:lpstr>
      <vt:lpstr>Migration – Legacy to AEM</vt:lpstr>
      <vt:lpstr>Multi-tenancy</vt:lpstr>
      <vt:lpstr>Globalization</vt:lpstr>
      <vt:lpstr>Globalization - Decisions Deep Dive</vt:lpstr>
      <vt:lpstr>Dynamic Pages</vt:lpstr>
      <vt:lpstr>Comparative analysis Anshul Chhabra &amp; Anil Kalbag</vt:lpstr>
      <vt:lpstr>Architecture Decision Table Deep Dive</vt:lpstr>
      <vt:lpstr>WHY MULTI TENANCY</vt:lpstr>
      <vt:lpstr>Multi Tenancy Comparison</vt:lpstr>
      <vt:lpstr>AEM as a Service</vt:lpstr>
      <vt:lpstr>AEM Architecture Anti Patterns</vt:lpstr>
      <vt:lpstr>AEM in the cloud</vt:lpstr>
      <vt:lpstr>Wishlist from Adobe</vt:lpstr>
      <vt:lpstr>Introduction</vt:lpstr>
      <vt:lpstr>PowerPoint Presentation</vt:lpstr>
      <vt:lpstr>Create a New Workflow</vt:lpstr>
      <vt:lpstr>Create a New Workflow (continued)</vt:lpstr>
      <vt:lpstr>PowerPoint Presentation</vt:lpstr>
      <vt:lpstr>PowerPoint Presentation</vt:lpstr>
      <vt:lpstr>PowerPoint Presentation</vt:lpstr>
      <vt:lpstr>Using Workflow Launcher</vt:lpstr>
      <vt:lpstr>To configure Workflow Launcher to invoke a workflow:</vt:lpstr>
      <vt:lpstr>4. Add the following information:</vt:lpstr>
      <vt:lpstr>PowerPoint Presentation</vt:lpstr>
      <vt:lpstr>PowerPoint Presentation</vt:lpstr>
      <vt:lpstr>PowerPoint Presentation</vt:lpstr>
      <vt:lpstr>PowerPoint Presentation</vt:lpstr>
      <vt:lpstr>When do I save the session?</vt:lpstr>
      <vt:lpstr>Managing data in your workflow</vt:lpstr>
      <vt:lpstr>Behind the scenes…</vt:lpstr>
      <vt:lpstr>Monitor performance of workflows</vt:lpstr>
      <vt:lpstr>Monitor performance of workflows - continued</vt:lpstr>
      <vt:lpstr>Managing Workflow Throughput</vt:lpstr>
      <vt:lpstr>Managing Workflow Throughput - DEMO</vt:lpstr>
      <vt:lpstr>Workflow Maintenance</vt:lpstr>
      <vt:lpstr>1. Workflows</vt:lpstr>
      <vt:lpstr>WORKFLOWS</vt:lpstr>
      <vt:lpstr>WORKFLOW</vt:lpstr>
      <vt:lpstr>WORKFLOW</vt:lpstr>
      <vt:lpstr>INVOCATION</vt:lpstr>
      <vt:lpstr>WORKFLOW PILLARS</vt:lpstr>
      <vt:lpstr>WHAT CAN BE DONE</vt:lpstr>
      <vt:lpstr>EXAMPLE</vt:lpstr>
      <vt:lpstr>WORKFLOW API</vt:lpstr>
      <vt:lpstr>WORKFLOW APIs</vt:lpstr>
      <vt:lpstr>CUSTOM WORKFLOW SERVICE</vt:lpstr>
      <vt:lpstr>CUSTOM PROCESS STEP</vt:lpstr>
      <vt:lpstr>CUSTOM PARTICIPANT STEP</vt:lpstr>
      <vt:lpstr>KEY WORKFLOW ELEMENTS</vt:lpstr>
      <vt:lpstr>WORKFLOW MAINTENANCE</vt:lpstr>
      <vt:lpstr>WORKFLOW THROUGHPUT</vt:lpstr>
      <vt:lpstr>BEST PRACTICES</vt:lpstr>
      <vt:lpstr>BEST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DevOps Automation</vt:lpstr>
      <vt:lpstr>BUILD AUTOMATION</vt:lpstr>
      <vt:lpstr>Red Flag Areas</vt:lpstr>
      <vt:lpstr>Service Engagements</vt:lpstr>
      <vt:lpstr>DEPLOYMENT AUTOMATION</vt:lpstr>
      <vt:lpstr>Red Flag Areas</vt:lpstr>
      <vt:lpstr>Service Engagements</vt:lpstr>
      <vt:lpstr>TEST AUTOMATION</vt:lpstr>
      <vt:lpstr>Red Flag Areas</vt:lpstr>
      <vt:lpstr>Service Engagements</vt:lpstr>
      <vt:lpstr>INFRASTRUCTURE AUTOMATION</vt:lpstr>
      <vt:lpstr>Red Flag Areas</vt:lpstr>
      <vt:lpstr>Service Engagements</vt:lpstr>
      <vt:lpstr>What maintenance do we need?</vt:lpstr>
      <vt:lpstr>Tar Compaction (AKA Revision Cleanup) - Introduction</vt:lpstr>
      <vt:lpstr>Tar Storage Offline Compaction</vt:lpstr>
      <vt:lpstr>Tar Storage Offline Compaction Command</vt:lpstr>
      <vt:lpstr>Offline Compaction - Sample log output</vt:lpstr>
      <vt:lpstr>Debugging Offline Compaction</vt:lpstr>
      <vt:lpstr>Tar Storage Offline Compaction</vt:lpstr>
      <vt:lpstr>Avoiding Pitfalls – Common Issues</vt:lpstr>
      <vt:lpstr>Tar Storage Online Compaction (AEM 6.3 and higher)</vt:lpstr>
      <vt:lpstr>Online Compaction – Sample Log Output</vt:lpstr>
      <vt:lpstr>Online Compaction – Sample Log Output</vt:lpstr>
      <vt:lpstr>Tar Compaction</vt:lpstr>
      <vt:lpstr>Offline vs. Online Compaction</vt:lpstr>
      <vt:lpstr>Blob GC / Datastore Garbage Collection</vt:lpstr>
      <vt:lpstr>Workflow Purge</vt:lpstr>
      <vt:lpstr>Workflow Purge</vt:lpstr>
      <vt:lpstr>Workflow Purge – Log messages</vt:lpstr>
      <vt:lpstr>Demo – Online/Offline Compaction - Workflow Purge</vt:lpstr>
      <vt:lpstr>Version Purge</vt:lpstr>
      <vt:lpstr>Version Purge</vt:lpstr>
      <vt:lpstr>Version Purge</vt:lpstr>
      <vt:lpstr>Version Purge</vt:lpstr>
      <vt:lpstr>Version Purge</vt:lpstr>
      <vt:lpstr>Version Purge</vt:lpstr>
      <vt:lpstr>Version Purge</vt:lpstr>
      <vt:lpstr>Version Purge</vt:lpstr>
      <vt:lpstr>Audit Log Purge</vt:lpstr>
      <vt:lpstr>Audit Log Purge</vt:lpstr>
      <vt:lpstr>Audit Log Purge</vt:lpstr>
      <vt:lpstr>Audit Log Purge</vt:lpstr>
      <vt:lpstr>MongoDB Revision Garbage Collection</vt:lpstr>
      <vt:lpstr>MongoDB Revision Garbage Collection</vt:lpstr>
      <vt:lpstr>MongoDB Revision Garbage Collection</vt:lpstr>
      <vt:lpstr>MongoDB Revision Garbage Collection</vt:lpstr>
      <vt:lpstr>MongoDB Revision Garbage Collection</vt:lpstr>
      <vt:lpstr>MongoDB Blob GC</vt:lpstr>
      <vt:lpstr>MongoDB Blob GC</vt:lpstr>
      <vt:lpstr>Digital Foundation Sales Play</vt:lpstr>
      <vt:lpstr>PowerPoint Presentation</vt:lpstr>
      <vt:lpstr>PowerPoint Presentation</vt:lpstr>
      <vt:lpstr>Brands Want The Ability to Quickly Create and Deliver Personalized  Experiences</vt:lpstr>
      <vt:lpstr>Digital Foundation Create, Manage, &amp; go to Market Fast Digital Foundation provides a modern, cloud native solution that enables you to create, manage, and get  to market fast with personalized experiences</vt:lpstr>
      <vt:lpstr>Qualification Criteria</vt:lpstr>
      <vt:lpstr>Digital Foundation Capabilities</vt:lpstr>
      <vt:lpstr>Digital Foundation Package</vt:lpstr>
      <vt:lpstr>Introduction to Digital  Foundation Blueprint</vt:lpstr>
      <vt:lpstr>Lead with a best practice, Adobe defined approach to AEM  implementations</vt:lpstr>
      <vt:lpstr>The Digital Foundation will accelerate and streamline your AEM  implementations</vt:lpstr>
      <vt:lpstr>The Digital Foundation will accelerate and streamline your AEM  implementations</vt:lpstr>
      <vt:lpstr>What is in Digital Foundation Blueprint?</vt:lpstr>
      <vt:lpstr>Examples of Blueprint success</vt:lpstr>
      <vt:lpstr>Blueprint Deep Dive</vt:lpstr>
      <vt:lpstr>Blueprint Deep Dive – Timeline View</vt:lpstr>
      <vt:lpstr>Getting Started Tip #1 Project Setup</vt:lpstr>
      <vt:lpstr>Getting Started Tip #2 - Keep current on Core Component Library</vt:lpstr>
      <vt:lpstr>Getting Started Tip #3 Develop Front End flow that leverages Style Systems</vt:lpstr>
      <vt:lpstr>Digital Foundation Blueprint – High Level tasks</vt:lpstr>
      <vt:lpstr>Content Architecture – Content Types</vt:lpstr>
      <vt:lpstr>Content Architecture – Component Mapping</vt:lpstr>
      <vt:lpstr>Front End Design to Content Authoring</vt:lpstr>
      <vt:lpstr>Front End Design to Content Authoring</vt:lpstr>
      <vt:lpstr>Launch &amp; Analytics automated configuration</vt:lpstr>
      <vt:lpstr>Quick Site Creation</vt:lpstr>
      <vt:lpstr>Creating and launching a site can be a lengthy process</vt:lpstr>
      <vt:lpstr>Quick site creation optimizes and streamlines this process</vt:lpstr>
      <vt:lpstr>Quick site creation features in AEM Sites enable you to go live within days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Prith Raj</dc:creator>
  <cp:lastModifiedBy>Prith Raj</cp:lastModifiedBy>
  <cp:revision>12</cp:revision>
  <dcterms:created xsi:type="dcterms:W3CDTF">2021-10-11T13:14:44Z</dcterms:created>
  <dcterms:modified xsi:type="dcterms:W3CDTF">2021-10-11T14:32:05Z</dcterms:modified>
</cp:coreProperties>
</file>